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66" r:id="rId2"/>
  </p:sldMasterIdLst>
  <p:notesMasterIdLst>
    <p:notesMasterId r:id="rId16"/>
  </p:notesMasterIdLst>
  <p:handoutMasterIdLst>
    <p:handoutMasterId r:id="rId17"/>
  </p:handoutMasterIdLst>
  <p:sldIdLst>
    <p:sldId id="334" r:id="rId3"/>
    <p:sldId id="339" r:id="rId4"/>
    <p:sldId id="372" r:id="rId5"/>
    <p:sldId id="374" r:id="rId6"/>
    <p:sldId id="379" r:id="rId7"/>
    <p:sldId id="415" r:id="rId8"/>
    <p:sldId id="350" r:id="rId9"/>
    <p:sldId id="373" r:id="rId10"/>
    <p:sldId id="389" r:id="rId11"/>
    <p:sldId id="377" r:id="rId12"/>
    <p:sldId id="414" r:id="rId13"/>
    <p:sldId id="376" r:id="rId14"/>
    <p:sldId id="336" r:id="rId15"/>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Covers" id="{B05A7306-D2C3-40F7-B3CA-697B8AB083C7}">
          <p14:sldIdLst/>
        </p14:section>
        <p14:section name="Dividers" id="{8D7A34A6-2778-4101-9229-8889204406DA}">
          <p14:sldIdLst/>
        </p14:section>
        <p14:section name="Pages" id="{EA9E63C3-4E50-4364-A1F6-C5B2196F0069}">
          <p14:sldIdLst>
            <p14:sldId id="334"/>
            <p14:sldId id="339"/>
            <p14:sldId id="372"/>
            <p14:sldId id="374"/>
            <p14:sldId id="379"/>
            <p14:sldId id="415"/>
            <p14:sldId id="350"/>
            <p14:sldId id="373"/>
            <p14:sldId id="389"/>
            <p14:sldId id="377"/>
            <p14:sldId id="414"/>
            <p14:sldId id="376"/>
          </p14:sldIdLst>
        </p14:section>
        <p14:section name="Sign off" id="{3C18602C-1549-5A4D-81B4-7E85F827DF45}">
          <p14:sldIdLst>
            <p14:sldId id="33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F0E8"/>
    <a:srgbClr val="D7F6F1"/>
    <a:srgbClr val="ACEBDF"/>
    <a:srgbClr val="CAF3ED"/>
    <a:srgbClr val="33ADAD"/>
    <a:srgbClr val="33D6D6"/>
    <a:srgbClr val="90E5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8" autoAdjust="0"/>
    <p:restoredTop sz="81786" autoAdjust="0"/>
  </p:normalViewPr>
  <p:slideViewPr>
    <p:cSldViewPr snapToGrid="0" snapToObjects="1">
      <p:cViewPr varScale="1">
        <p:scale>
          <a:sx n="106" d="100"/>
          <a:sy n="106" d="100"/>
        </p:scale>
        <p:origin x="1134" y="108"/>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snapToObjects="1">
      <p:cViewPr varScale="1">
        <p:scale>
          <a:sx n="168" d="100"/>
          <a:sy n="168" d="100"/>
        </p:scale>
        <p:origin x="5376" y="21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D8655D-7167-437B-B949-46061CC05326}" type="doc">
      <dgm:prSet loTypeId="urn:microsoft.com/office/officeart/2005/8/layout/hChevron3" loCatId="process" qsTypeId="urn:microsoft.com/office/officeart/2005/8/quickstyle/simple1" qsCatId="simple" csTypeId="urn:microsoft.com/office/officeart/2005/8/colors/accent2_1" csCatId="accent2" phldr="1"/>
      <dgm:spPr/>
    </dgm:pt>
    <dgm:pt modelId="{8B0DCE64-2925-46D6-AD5C-BC59687F2EDF}">
      <dgm:prSet phldrT="[Text]"/>
      <dgm:spPr/>
      <dgm:t>
        <a:bodyPr/>
        <a:lstStyle/>
        <a:p>
          <a:r>
            <a:rPr lang="en-US" dirty="0"/>
            <a:t>Incident notification</a:t>
          </a:r>
          <a:endParaRPr lang="en-AU" dirty="0"/>
        </a:p>
      </dgm:t>
    </dgm:pt>
    <dgm:pt modelId="{7F3983AF-4B81-46CB-8C73-C0339CF5A43C}" type="parTrans" cxnId="{1FF00C3C-6F74-407C-8349-FAB5F1B394BD}">
      <dgm:prSet/>
      <dgm:spPr/>
      <dgm:t>
        <a:bodyPr/>
        <a:lstStyle/>
        <a:p>
          <a:endParaRPr lang="en-AU"/>
        </a:p>
      </dgm:t>
    </dgm:pt>
    <dgm:pt modelId="{7272141A-0DD8-4B1D-BFDF-4B87D9D386CE}" type="sibTrans" cxnId="{1FF00C3C-6F74-407C-8349-FAB5F1B394BD}">
      <dgm:prSet/>
      <dgm:spPr/>
      <dgm:t>
        <a:bodyPr/>
        <a:lstStyle/>
        <a:p>
          <a:endParaRPr lang="en-AU"/>
        </a:p>
      </dgm:t>
    </dgm:pt>
    <dgm:pt modelId="{1B95FDAE-2113-441A-B426-D6CD0B141761}">
      <dgm:prSet phldrT="[Text]"/>
      <dgm:spPr/>
      <dgm:t>
        <a:bodyPr/>
        <a:lstStyle/>
        <a:p>
          <a:r>
            <a:rPr lang="en-US" dirty="0"/>
            <a:t>RIB Part A</a:t>
          </a:r>
          <a:endParaRPr lang="en-AU" dirty="0"/>
        </a:p>
      </dgm:t>
    </dgm:pt>
    <dgm:pt modelId="{9D669404-E9FF-4B8B-956D-68C35F976767}" type="parTrans" cxnId="{63F107F3-80B5-483A-9863-A84D0E26F728}">
      <dgm:prSet/>
      <dgm:spPr/>
      <dgm:t>
        <a:bodyPr/>
        <a:lstStyle/>
        <a:p>
          <a:endParaRPr lang="en-AU"/>
        </a:p>
      </dgm:t>
    </dgm:pt>
    <dgm:pt modelId="{ACD37392-0A8E-4231-AF3E-22A75A67B694}" type="sibTrans" cxnId="{63F107F3-80B5-483A-9863-A84D0E26F728}">
      <dgm:prSet/>
      <dgm:spPr/>
      <dgm:t>
        <a:bodyPr/>
        <a:lstStyle/>
        <a:p>
          <a:endParaRPr lang="en-AU"/>
        </a:p>
      </dgm:t>
    </dgm:pt>
    <dgm:pt modelId="{B3AFFB35-C2C8-484A-A0B1-AA89E164C857}">
      <dgm:prSet phldrT="[Text]"/>
      <dgm:spPr/>
      <dgm:t>
        <a:bodyPr/>
        <a:lstStyle/>
        <a:p>
          <a:r>
            <a:rPr lang="en-US" dirty="0"/>
            <a:t>CE appoints PRA assessors</a:t>
          </a:r>
          <a:endParaRPr lang="en-AU" dirty="0"/>
        </a:p>
      </dgm:t>
    </dgm:pt>
    <dgm:pt modelId="{72BF8C00-071B-4B6A-A535-AB31179194B5}" type="parTrans" cxnId="{9C57942F-AE78-4640-A458-D97C7DF5E29C}">
      <dgm:prSet/>
      <dgm:spPr/>
      <dgm:t>
        <a:bodyPr/>
        <a:lstStyle/>
        <a:p>
          <a:endParaRPr lang="en-AU"/>
        </a:p>
      </dgm:t>
    </dgm:pt>
    <dgm:pt modelId="{4E5A5DF4-419A-4AD9-BDEF-D55983C74633}" type="sibTrans" cxnId="{9C57942F-AE78-4640-A458-D97C7DF5E29C}">
      <dgm:prSet/>
      <dgm:spPr/>
      <dgm:t>
        <a:bodyPr/>
        <a:lstStyle/>
        <a:p>
          <a:endParaRPr lang="en-AU"/>
        </a:p>
      </dgm:t>
    </dgm:pt>
    <dgm:pt modelId="{36850A03-DAFA-4D4E-8E49-ADAD14BD6F1C}">
      <dgm:prSet/>
      <dgm:spPr/>
      <dgm:t>
        <a:bodyPr/>
        <a:lstStyle/>
        <a:p>
          <a:r>
            <a:rPr lang="en-US" dirty="0"/>
            <a:t>PRA completed</a:t>
          </a:r>
          <a:endParaRPr lang="en-AU" dirty="0"/>
        </a:p>
      </dgm:t>
    </dgm:pt>
    <dgm:pt modelId="{830F1C0A-8A3F-47CB-9567-E376248F4FF7}" type="parTrans" cxnId="{F8FBE4C4-D777-43F0-AA64-913FEDC5E7CF}">
      <dgm:prSet/>
      <dgm:spPr/>
      <dgm:t>
        <a:bodyPr/>
        <a:lstStyle/>
        <a:p>
          <a:endParaRPr lang="en-AU"/>
        </a:p>
      </dgm:t>
    </dgm:pt>
    <dgm:pt modelId="{8D51B053-9D1E-44FA-9A92-3FB66E2F1631}" type="sibTrans" cxnId="{F8FBE4C4-D777-43F0-AA64-913FEDC5E7CF}">
      <dgm:prSet/>
      <dgm:spPr/>
      <dgm:t>
        <a:bodyPr/>
        <a:lstStyle/>
        <a:p>
          <a:endParaRPr lang="en-AU"/>
        </a:p>
      </dgm:t>
    </dgm:pt>
    <dgm:pt modelId="{3B81EC38-2F79-46EE-800E-55A10341D3F7}">
      <dgm:prSet/>
      <dgm:spPr/>
      <dgm:t>
        <a:bodyPr/>
        <a:lstStyle/>
        <a:p>
          <a:r>
            <a:rPr lang="en-US" dirty="0"/>
            <a:t>Dedicated family contact assigned</a:t>
          </a:r>
          <a:endParaRPr lang="en-AU" dirty="0"/>
        </a:p>
      </dgm:t>
    </dgm:pt>
    <dgm:pt modelId="{ED91D391-DC04-42AA-9259-26CFBB7AFBD1}" type="parTrans" cxnId="{2D979E13-69F5-47C7-BD07-0B945ED4352E}">
      <dgm:prSet/>
      <dgm:spPr/>
      <dgm:t>
        <a:bodyPr/>
        <a:lstStyle/>
        <a:p>
          <a:endParaRPr lang="en-AU"/>
        </a:p>
      </dgm:t>
    </dgm:pt>
    <dgm:pt modelId="{936F65EB-8FA9-4986-A7AB-704E5A69576D}" type="sibTrans" cxnId="{2D979E13-69F5-47C7-BD07-0B945ED4352E}">
      <dgm:prSet/>
      <dgm:spPr/>
      <dgm:t>
        <a:bodyPr/>
        <a:lstStyle/>
        <a:p>
          <a:endParaRPr lang="en-AU"/>
        </a:p>
      </dgm:t>
    </dgm:pt>
    <dgm:pt modelId="{1E5FBD27-FE29-4919-B2A4-38C6A1F3E884}">
      <dgm:prSet/>
      <dgm:spPr/>
      <dgm:t>
        <a:bodyPr/>
        <a:lstStyle/>
        <a:p>
          <a:r>
            <a:rPr lang="en-US" dirty="0"/>
            <a:t>RIB Part B submitted</a:t>
          </a:r>
          <a:endParaRPr lang="en-AU" dirty="0"/>
        </a:p>
      </dgm:t>
    </dgm:pt>
    <dgm:pt modelId="{CA7D5D48-0237-4A9C-AD9E-005B2832DBE9}" type="parTrans" cxnId="{02208D37-CECD-4BF5-800F-E7D5418D0C9B}">
      <dgm:prSet/>
      <dgm:spPr/>
      <dgm:t>
        <a:bodyPr/>
        <a:lstStyle/>
        <a:p>
          <a:endParaRPr lang="en-AU"/>
        </a:p>
      </dgm:t>
    </dgm:pt>
    <dgm:pt modelId="{BACE2B1E-3E44-4F50-90E7-60A919F6FA25}" type="sibTrans" cxnId="{02208D37-CECD-4BF5-800F-E7D5418D0C9B}">
      <dgm:prSet/>
      <dgm:spPr/>
      <dgm:t>
        <a:bodyPr/>
        <a:lstStyle/>
        <a:p>
          <a:endParaRPr lang="en-AU"/>
        </a:p>
      </dgm:t>
    </dgm:pt>
    <dgm:pt modelId="{E656478E-CB0E-4D98-B449-9261B080FCA1}">
      <dgm:prSet/>
      <dgm:spPr/>
      <dgm:t>
        <a:bodyPr/>
        <a:lstStyle/>
        <a:p>
          <a:r>
            <a:rPr lang="en-US" dirty="0"/>
            <a:t>Family feedback</a:t>
          </a:r>
          <a:endParaRPr lang="en-AU" dirty="0"/>
        </a:p>
      </dgm:t>
    </dgm:pt>
    <dgm:pt modelId="{2E1D2201-20F9-424B-979E-68BF6B9221C1}" type="parTrans" cxnId="{711BB2ED-1AA3-49E9-9EE3-0201B17052EC}">
      <dgm:prSet/>
      <dgm:spPr/>
      <dgm:t>
        <a:bodyPr/>
        <a:lstStyle/>
        <a:p>
          <a:endParaRPr lang="en-AU"/>
        </a:p>
      </dgm:t>
    </dgm:pt>
    <dgm:pt modelId="{22011E59-DF7A-4B90-9DFF-BACD2C561FB6}" type="sibTrans" cxnId="{711BB2ED-1AA3-49E9-9EE3-0201B17052EC}">
      <dgm:prSet/>
      <dgm:spPr/>
      <dgm:t>
        <a:bodyPr/>
        <a:lstStyle/>
        <a:p>
          <a:endParaRPr lang="en-AU"/>
        </a:p>
      </dgm:t>
    </dgm:pt>
    <dgm:pt modelId="{0FDA3A42-9771-408F-B27F-3585CE206D1C}">
      <dgm:prSet/>
      <dgm:spPr/>
      <dgm:t>
        <a:bodyPr/>
        <a:lstStyle/>
        <a:p>
          <a:r>
            <a:rPr lang="en-US" dirty="0"/>
            <a:t>Review </a:t>
          </a:r>
          <a:endParaRPr lang="en-AU" dirty="0"/>
        </a:p>
      </dgm:t>
    </dgm:pt>
    <dgm:pt modelId="{003477F7-FED1-4B16-8C7A-77F0FB4FBF84}" type="parTrans" cxnId="{028D7F56-564E-4DB4-8B22-C1F2D6166CAB}">
      <dgm:prSet/>
      <dgm:spPr/>
      <dgm:t>
        <a:bodyPr/>
        <a:lstStyle/>
        <a:p>
          <a:endParaRPr lang="en-AU"/>
        </a:p>
      </dgm:t>
    </dgm:pt>
    <dgm:pt modelId="{3E4CE408-11A3-4D2D-9C3E-E7C9710E3AD4}" type="sibTrans" cxnId="{028D7F56-564E-4DB4-8B22-C1F2D6166CAB}">
      <dgm:prSet/>
      <dgm:spPr/>
      <dgm:t>
        <a:bodyPr/>
        <a:lstStyle/>
        <a:p>
          <a:endParaRPr lang="en-AU"/>
        </a:p>
      </dgm:t>
    </dgm:pt>
    <dgm:pt modelId="{3F9A57B4-2152-4B15-888F-A10554FC1B00}" type="pres">
      <dgm:prSet presAssocID="{08D8655D-7167-437B-B949-46061CC05326}" presName="Name0" presStyleCnt="0">
        <dgm:presLayoutVars>
          <dgm:dir/>
          <dgm:resizeHandles val="exact"/>
        </dgm:presLayoutVars>
      </dgm:prSet>
      <dgm:spPr/>
    </dgm:pt>
    <dgm:pt modelId="{214D2E8B-77F8-4339-8229-04FF18211F59}" type="pres">
      <dgm:prSet presAssocID="{8B0DCE64-2925-46D6-AD5C-BC59687F2EDF}" presName="parTxOnly" presStyleLbl="node1" presStyleIdx="0" presStyleCnt="8">
        <dgm:presLayoutVars>
          <dgm:bulletEnabled val="1"/>
        </dgm:presLayoutVars>
      </dgm:prSet>
      <dgm:spPr/>
    </dgm:pt>
    <dgm:pt modelId="{F55B22E4-24E9-4490-89F5-532A3705052B}" type="pres">
      <dgm:prSet presAssocID="{7272141A-0DD8-4B1D-BFDF-4B87D9D386CE}" presName="parSpace" presStyleCnt="0"/>
      <dgm:spPr/>
    </dgm:pt>
    <dgm:pt modelId="{774035C9-F2BC-48C3-8E68-7E537DB4BABB}" type="pres">
      <dgm:prSet presAssocID="{1B95FDAE-2113-441A-B426-D6CD0B141761}" presName="parTxOnly" presStyleLbl="node1" presStyleIdx="1" presStyleCnt="8">
        <dgm:presLayoutVars>
          <dgm:bulletEnabled val="1"/>
        </dgm:presLayoutVars>
      </dgm:prSet>
      <dgm:spPr/>
    </dgm:pt>
    <dgm:pt modelId="{DBCF7D6C-42A4-43D3-98F5-930B2E5FADFD}" type="pres">
      <dgm:prSet presAssocID="{ACD37392-0A8E-4231-AF3E-22A75A67B694}" presName="parSpace" presStyleCnt="0"/>
      <dgm:spPr/>
    </dgm:pt>
    <dgm:pt modelId="{861E7D45-DE0F-4529-8AB0-8C8F6C55BBC3}" type="pres">
      <dgm:prSet presAssocID="{B3AFFB35-C2C8-484A-A0B1-AA89E164C857}" presName="parTxOnly" presStyleLbl="node1" presStyleIdx="2" presStyleCnt="8">
        <dgm:presLayoutVars>
          <dgm:bulletEnabled val="1"/>
        </dgm:presLayoutVars>
      </dgm:prSet>
      <dgm:spPr/>
    </dgm:pt>
    <dgm:pt modelId="{ED13E11E-3381-443A-B317-F1F247D89B2B}" type="pres">
      <dgm:prSet presAssocID="{4E5A5DF4-419A-4AD9-BDEF-D55983C74633}" presName="parSpace" presStyleCnt="0"/>
      <dgm:spPr/>
    </dgm:pt>
    <dgm:pt modelId="{8DF5E7BA-E867-470A-983C-26515EBB8EA1}" type="pres">
      <dgm:prSet presAssocID="{36850A03-DAFA-4D4E-8E49-ADAD14BD6F1C}" presName="parTxOnly" presStyleLbl="node1" presStyleIdx="3" presStyleCnt="8">
        <dgm:presLayoutVars>
          <dgm:bulletEnabled val="1"/>
        </dgm:presLayoutVars>
      </dgm:prSet>
      <dgm:spPr/>
    </dgm:pt>
    <dgm:pt modelId="{7F2A26ED-E3EB-4EB1-8F9A-4D510EFD5E62}" type="pres">
      <dgm:prSet presAssocID="{8D51B053-9D1E-44FA-9A92-3FB66E2F1631}" presName="parSpace" presStyleCnt="0"/>
      <dgm:spPr/>
    </dgm:pt>
    <dgm:pt modelId="{0A333EC2-19C1-45F8-ADF3-1E237F17D793}" type="pres">
      <dgm:prSet presAssocID="{3B81EC38-2F79-46EE-800E-55A10341D3F7}" presName="parTxOnly" presStyleLbl="node1" presStyleIdx="4" presStyleCnt="8">
        <dgm:presLayoutVars>
          <dgm:bulletEnabled val="1"/>
        </dgm:presLayoutVars>
      </dgm:prSet>
      <dgm:spPr/>
    </dgm:pt>
    <dgm:pt modelId="{E2D989D2-61D7-4C3B-B2C5-7D9DC1753004}" type="pres">
      <dgm:prSet presAssocID="{936F65EB-8FA9-4986-A7AB-704E5A69576D}" presName="parSpace" presStyleCnt="0"/>
      <dgm:spPr/>
    </dgm:pt>
    <dgm:pt modelId="{5902EC86-D271-4A07-9020-4E978B01946A}" type="pres">
      <dgm:prSet presAssocID="{1E5FBD27-FE29-4919-B2A4-38C6A1F3E884}" presName="parTxOnly" presStyleLbl="node1" presStyleIdx="5" presStyleCnt="8">
        <dgm:presLayoutVars>
          <dgm:bulletEnabled val="1"/>
        </dgm:presLayoutVars>
      </dgm:prSet>
      <dgm:spPr/>
    </dgm:pt>
    <dgm:pt modelId="{3678079F-D718-4486-AE3F-222BE46F4746}" type="pres">
      <dgm:prSet presAssocID="{BACE2B1E-3E44-4F50-90E7-60A919F6FA25}" presName="parSpace" presStyleCnt="0"/>
      <dgm:spPr/>
    </dgm:pt>
    <dgm:pt modelId="{F42E672C-40CF-41DF-AD46-D2EE1D17CF70}" type="pres">
      <dgm:prSet presAssocID="{E656478E-CB0E-4D98-B449-9261B080FCA1}" presName="parTxOnly" presStyleLbl="node1" presStyleIdx="6" presStyleCnt="8">
        <dgm:presLayoutVars>
          <dgm:bulletEnabled val="1"/>
        </dgm:presLayoutVars>
      </dgm:prSet>
      <dgm:spPr/>
    </dgm:pt>
    <dgm:pt modelId="{B82851CA-D314-40A1-9F4D-0A53F8D3FBFF}" type="pres">
      <dgm:prSet presAssocID="{22011E59-DF7A-4B90-9DFF-BACD2C561FB6}" presName="parSpace" presStyleCnt="0"/>
      <dgm:spPr/>
    </dgm:pt>
    <dgm:pt modelId="{6B477BBB-1913-4735-BA60-4DE51A7EF7B0}" type="pres">
      <dgm:prSet presAssocID="{0FDA3A42-9771-408F-B27F-3585CE206D1C}" presName="parTxOnly" presStyleLbl="node1" presStyleIdx="7" presStyleCnt="8">
        <dgm:presLayoutVars>
          <dgm:bulletEnabled val="1"/>
        </dgm:presLayoutVars>
      </dgm:prSet>
      <dgm:spPr/>
    </dgm:pt>
  </dgm:ptLst>
  <dgm:cxnLst>
    <dgm:cxn modelId="{E0C8AD06-A830-437B-8D96-164C86CB95AA}" type="presOf" srcId="{8B0DCE64-2925-46D6-AD5C-BC59687F2EDF}" destId="{214D2E8B-77F8-4339-8229-04FF18211F59}" srcOrd="0" destOrd="0" presId="urn:microsoft.com/office/officeart/2005/8/layout/hChevron3"/>
    <dgm:cxn modelId="{72ADE712-7B08-4BA2-B679-8F1A5D1C5817}" type="presOf" srcId="{08D8655D-7167-437B-B949-46061CC05326}" destId="{3F9A57B4-2152-4B15-888F-A10554FC1B00}" srcOrd="0" destOrd="0" presId="urn:microsoft.com/office/officeart/2005/8/layout/hChevron3"/>
    <dgm:cxn modelId="{2D979E13-69F5-47C7-BD07-0B945ED4352E}" srcId="{08D8655D-7167-437B-B949-46061CC05326}" destId="{3B81EC38-2F79-46EE-800E-55A10341D3F7}" srcOrd="4" destOrd="0" parTransId="{ED91D391-DC04-42AA-9259-26CFBB7AFBD1}" sibTransId="{936F65EB-8FA9-4986-A7AB-704E5A69576D}"/>
    <dgm:cxn modelId="{39D9AF13-86AB-4C11-94D7-FBAE5590D56C}" type="presOf" srcId="{3B81EC38-2F79-46EE-800E-55A10341D3F7}" destId="{0A333EC2-19C1-45F8-ADF3-1E237F17D793}" srcOrd="0" destOrd="0" presId="urn:microsoft.com/office/officeart/2005/8/layout/hChevron3"/>
    <dgm:cxn modelId="{DF52FC1B-B03A-407A-9EA9-FDB22FC4B8A5}" type="presOf" srcId="{36850A03-DAFA-4D4E-8E49-ADAD14BD6F1C}" destId="{8DF5E7BA-E867-470A-983C-26515EBB8EA1}" srcOrd="0" destOrd="0" presId="urn:microsoft.com/office/officeart/2005/8/layout/hChevron3"/>
    <dgm:cxn modelId="{9C57942F-AE78-4640-A458-D97C7DF5E29C}" srcId="{08D8655D-7167-437B-B949-46061CC05326}" destId="{B3AFFB35-C2C8-484A-A0B1-AA89E164C857}" srcOrd="2" destOrd="0" parTransId="{72BF8C00-071B-4B6A-A535-AB31179194B5}" sibTransId="{4E5A5DF4-419A-4AD9-BDEF-D55983C74633}"/>
    <dgm:cxn modelId="{02208D37-CECD-4BF5-800F-E7D5418D0C9B}" srcId="{08D8655D-7167-437B-B949-46061CC05326}" destId="{1E5FBD27-FE29-4919-B2A4-38C6A1F3E884}" srcOrd="5" destOrd="0" parTransId="{CA7D5D48-0237-4A9C-AD9E-005B2832DBE9}" sibTransId="{BACE2B1E-3E44-4F50-90E7-60A919F6FA25}"/>
    <dgm:cxn modelId="{1FF00C3C-6F74-407C-8349-FAB5F1B394BD}" srcId="{08D8655D-7167-437B-B949-46061CC05326}" destId="{8B0DCE64-2925-46D6-AD5C-BC59687F2EDF}" srcOrd="0" destOrd="0" parTransId="{7F3983AF-4B81-46CB-8C73-C0339CF5A43C}" sibTransId="{7272141A-0DD8-4B1D-BFDF-4B87D9D386CE}"/>
    <dgm:cxn modelId="{C27F3770-1E33-4907-A62C-D674022FDD90}" type="presOf" srcId="{E656478E-CB0E-4D98-B449-9261B080FCA1}" destId="{F42E672C-40CF-41DF-AD46-D2EE1D17CF70}" srcOrd="0" destOrd="0" presId="urn:microsoft.com/office/officeart/2005/8/layout/hChevron3"/>
    <dgm:cxn modelId="{028D7F56-564E-4DB4-8B22-C1F2D6166CAB}" srcId="{08D8655D-7167-437B-B949-46061CC05326}" destId="{0FDA3A42-9771-408F-B27F-3585CE206D1C}" srcOrd="7" destOrd="0" parTransId="{003477F7-FED1-4B16-8C7A-77F0FB4FBF84}" sibTransId="{3E4CE408-11A3-4D2D-9C3E-E7C9710E3AD4}"/>
    <dgm:cxn modelId="{F17068A0-B271-4CD3-8DD6-DBA5DE86AD9D}" type="presOf" srcId="{1B95FDAE-2113-441A-B426-D6CD0B141761}" destId="{774035C9-F2BC-48C3-8E68-7E537DB4BABB}" srcOrd="0" destOrd="0" presId="urn:microsoft.com/office/officeart/2005/8/layout/hChevron3"/>
    <dgm:cxn modelId="{4C50F9BC-8B03-4DC6-83CC-76615FD693FA}" type="presOf" srcId="{B3AFFB35-C2C8-484A-A0B1-AA89E164C857}" destId="{861E7D45-DE0F-4529-8AB0-8C8F6C55BBC3}" srcOrd="0" destOrd="0" presId="urn:microsoft.com/office/officeart/2005/8/layout/hChevron3"/>
    <dgm:cxn modelId="{F8FBE4C4-D777-43F0-AA64-913FEDC5E7CF}" srcId="{08D8655D-7167-437B-B949-46061CC05326}" destId="{36850A03-DAFA-4D4E-8E49-ADAD14BD6F1C}" srcOrd="3" destOrd="0" parTransId="{830F1C0A-8A3F-47CB-9567-E376248F4FF7}" sibTransId="{8D51B053-9D1E-44FA-9A92-3FB66E2F1631}"/>
    <dgm:cxn modelId="{711BB2ED-1AA3-49E9-9EE3-0201B17052EC}" srcId="{08D8655D-7167-437B-B949-46061CC05326}" destId="{E656478E-CB0E-4D98-B449-9261B080FCA1}" srcOrd="6" destOrd="0" parTransId="{2E1D2201-20F9-424B-979E-68BF6B9221C1}" sibTransId="{22011E59-DF7A-4B90-9DFF-BACD2C561FB6}"/>
    <dgm:cxn modelId="{63F107F3-80B5-483A-9863-A84D0E26F728}" srcId="{08D8655D-7167-437B-B949-46061CC05326}" destId="{1B95FDAE-2113-441A-B426-D6CD0B141761}" srcOrd="1" destOrd="0" parTransId="{9D669404-E9FF-4B8B-956D-68C35F976767}" sibTransId="{ACD37392-0A8E-4231-AF3E-22A75A67B694}"/>
    <dgm:cxn modelId="{184D63D6-F6D7-49F7-803B-8DC3DC0739EA}" type="presOf" srcId="{1E5FBD27-FE29-4919-B2A4-38C6A1F3E884}" destId="{5902EC86-D271-4A07-9020-4E978B01946A}" srcOrd="0" destOrd="0" presId="urn:microsoft.com/office/officeart/2005/8/layout/hChevron3"/>
    <dgm:cxn modelId="{E9C890DA-4828-418E-B12B-E7A1B53074E8}" type="presOf" srcId="{0FDA3A42-9771-408F-B27F-3585CE206D1C}" destId="{6B477BBB-1913-4735-BA60-4DE51A7EF7B0}" srcOrd="0" destOrd="0" presId="urn:microsoft.com/office/officeart/2005/8/layout/hChevron3"/>
    <dgm:cxn modelId="{7D5E13B9-A131-4F79-A600-83BA23805143}" type="presParOf" srcId="{3F9A57B4-2152-4B15-888F-A10554FC1B00}" destId="{214D2E8B-77F8-4339-8229-04FF18211F59}" srcOrd="0" destOrd="0" presId="urn:microsoft.com/office/officeart/2005/8/layout/hChevron3"/>
    <dgm:cxn modelId="{5C89CCB4-E741-4D75-BDCA-CC3FA4CEDBD7}" type="presParOf" srcId="{3F9A57B4-2152-4B15-888F-A10554FC1B00}" destId="{F55B22E4-24E9-4490-89F5-532A3705052B}" srcOrd="1" destOrd="0" presId="urn:microsoft.com/office/officeart/2005/8/layout/hChevron3"/>
    <dgm:cxn modelId="{81181335-95AA-4FA5-8531-9A7054289F0E}" type="presParOf" srcId="{3F9A57B4-2152-4B15-888F-A10554FC1B00}" destId="{774035C9-F2BC-48C3-8E68-7E537DB4BABB}" srcOrd="2" destOrd="0" presId="urn:microsoft.com/office/officeart/2005/8/layout/hChevron3"/>
    <dgm:cxn modelId="{56D6E75C-7164-436D-BB3B-F4172191677C}" type="presParOf" srcId="{3F9A57B4-2152-4B15-888F-A10554FC1B00}" destId="{DBCF7D6C-42A4-43D3-98F5-930B2E5FADFD}" srcOrd="3" destOrd="0" presId="urn:microsoft.com/office/officeart/2005/8/layout/hChevron3"/>
    <dgm:cxn modelId="{C8C9177F-2A07-4602-AC3B-87ED36440F81}" type="presParOf" srcId="{3F9A57B4-2152-4B15-888F-A10554FC1B00}" destId="{861E7D45-DE0F-4529-8AB0-8C8F6C55BBC3}" srcOrd="4" destOrd="0" presId="urn:microsoft.com/office/officeart/2005/8/layout/hChevron3"/>
    <dgm:cxn modelId="{EB90BE2E-DAAA-4883-B79A-C8FE6CEF60F6}" type="presParOf" srcId="{3F9A57B4-2152-4B15-888F-A10554FC1B00}" destId="{ED13E11E-3381-443A-B317-F1F247D89B2B}" srcOrd="5" destOrd="0" presId="urn:microsoft.com/office/officeart/2005/8/layout/hChevron3"/>
    <dgm:cxn modelId="{710872A2-0BA9-43FC-A97E-D1B028CEC04D}" type="presParOf" srcId="{3F9A57B4-2152-4B15-888F-A10554FC1B00}" destId="{8DF5E7BA-E867-470A-983C-26515EBB8EA1}" srcOrd="6" destOrd="0" presId="urn:microsoft.com/office/officeart/2005/8/layout/hChevron3"/>
    <dgm:cxn modelId="{2E363206-1EFC-43CF-A7CA-E8AA3ED2C58E}" type="presParOf" srcId="{3F9A57B4-2152-4B15-888F-A10554FC1B00}" destId="{7F2A26ED-E3EB-4EB1-8F9A-4D510EFD5E62}" srcOrd="7" destOrd="0" presId="urn:microsoft.com/office/officeart/2005/8/layout/hChevron3"/>
    <dgm:cxn modelId="{3314C895-9ED5-46E7-B8EB-438CE371E8D1}" type="presParOf" srcId="{3F9A57B4-2152-4B15-888F-A10554FC1B00}" destId="{0A333EC2-19C1-45F8-ADF3-1E237F17D793}" srcOrd="8" destOrd="0" presId="urn:microsoft.com/office/officeart/2005/8/layout/hChevron3"/>
    <dgm:cxn modelId="{A7E87942-8827-4D3E-B31D-C9329082F88C}" type="presParOf" srcId="{3F9A57B4-2152-4B15-888F-A10554FC1B00}" destId="{E2D989D2-61D7-4C3B-B2C5-7D9DC1753004}" srcOrd="9" destOrd="0" presId="urn:microsoft.com/office/officeart/2005/8/layout/hChevron3"/>
    <dgm:cxn modelId="{261824E1-89DE-42E9-9307-836CC8EAC475}" type="presParOf" srcId="{3F9A57B4-2152-4B15-888F-A10554FC1B00}" destId="{5902EC86-D271-4A07-9020-4E978B01946A}" srcOrd="10" destOrd="0" presId="urn:microsoft.com/office/officeart/2005/8/layout/hChevron3"/>
    <dgm:cxn modelId="{7FB35E80-C02D-40F9-8F5B-606BC7A58796}" type="presParOf" srcId="{3F9A57B4-2152-4B15-888F-A10554FC1B00}" destId="{3678079F-D718-4486-AE3F-222BE46F4746}" srcOrd="11" destOrd="0" presId="urn:microsoft.com/office/officeart/2005/8/layout/hChevron3"/>
    <dgm:cxn modelId="{DB6DAC62-52A9-46E7-922B-DB2339CB0340}" type="presParOf" srcId="{3F9A57B4-2152-4B15-888F-A10554FC1B00}" destId="{F42E672C-40CF-41DF-AD46-D2EE1D17CF70}" srcOrd="12" destOrd="0" presId="urn:microsoft.com/office/officeart/2005/8/layout/hChevron3"/>
    <dgm:cxn modelId="{BB19BDC8-2E22-4680-9B96-3BA99E136F1F}" type="presParOf" srcId="{3F9A57B4-2152-4B15-888F-A10554FC1B00}" destId="{B82851CA-D314-40A1-9F4D-0A53F8D3FBFF}" srcOrd="13" destOrd="0" presId="urn:microsoft.com/office/officeart/2005/8/layout/hChevron3"/>
    <dgm:cxn modelId="{2EBEFADF-1A37-4A02-8B51-0BE0528D9FA8}" type="presParOf" srcId="{3F9A57B4-2152-4B15-888F-A10554FC1B00}" destId="{6B477BBB-1913-4735-BA60-4DE51A7EF7B0}" srcOrd="14"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4D2E8B-77F8-4339-8229-04FF18211F59}">
      <dsp:nvSpPr>
        <dsp:cNvPr id="0" name=""/>
        <dsp:cNvSpPr/>
      </dsp:nvSpPr>
      <dsp:spPr>
        <a:xfrm>
          <a:off x="5501" y="1562123"/>
          <a:ext cx="1705616" cy="682246"/>
        </a:xfrm>
        <a:prstGeom prst="homePlat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32004" rIns="16002" bIns="32004" numCol="1" spcCol="1270" anchor="ctr" anchorCtr="0">
          <a:noAutofit/>
        </a:bodyPr>
        <a:lstStyle/>
        <a:p>
          <a:pPr marL="0" lvl="0" indent="0" algn="ctr" defTabSz="533400">
            <a:lnSpc>
              <a:spcPct val="90000"/>
            </a:lnSpc>
            <a:spcBef>
              <a:spcPct val="0"/>
            </a:spcBef>
            <a:spcAft>
              <a:spcPct val="35000"/>
            </a:spcAft>
            <a:buNone/>
          </a:pPr>
          <a:r>
            <a:rPr lang="en-US" sz="1200" kern="1200" dirty="0"/>
            <a:t>Incident notification</a:t>
          </a:r>
          <a:endParaRPr lang="en-AU" sz="1200" kern="1200" dirty="0"/>
        </a:p>
      </dsp:txBody>
      <dsp:txXfrm>
        <a:off x="5501" y="1562123"/>
        <a:ext cx="1535055" cy="682246"/>
      </dsp:txXfrm>
    </dsp:sp>
    <dsp:sp modelId="{774035C9-F2BC-48C3-8E68-7E537DB4BABB}">
      <dsp:nvSpPr>
        <dsp:cNvPr id="0" name=""/>
        <dsp:cNvSpPr/>
      </dsp:nvSpPr>
      <dsp:spPr>
        <a:xfrm>
          <a:off x="1369995" y="1562123"/>
          <a:ext cx="1705616" cy="682246"/>
        </a:xfrm>
        <a:prstGeom prst="chevron">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lang="en-US" sz="1200" kern="1200" dirty="0"/>
            <a:t>RIB Part A</a:t>
          </a:r>
          <a:endParaRPr lang="en-AU" sz="1200" kern="1200" dirty="0"/>
        </a:p>
      </dsp:txBody>
      <dsp:txXfrm>
        <a:off x="1711118" y="1562123"/>
        <a:ext cx="1023370" cy="682246"/>
      </dsp:txXfrm>
    </dsp:sp>
    <dsp:sp modelId="{861E7D45-DE0F-4529-8AB0-8C8F6C55BBC3}">
      <dsp:nvSpPr>
        <dsp:cNvPr id="0" name=""/>
        <dsp:cNvSpPr/>
      </dsp:nvSpPr>
      <dsp:spPr>
        <a:xfrm>
          <a:off x="2734488" y="1562123"/>
          <a:ext cx="1705616" cy="682246"/>
        </a:xfrm>
        <a:prstGeom prst="chevron">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lang="en-US" sz="1200" kern="1200" dirty="0"/>
            <a:t>CE appoints PRA assessors</a:t>
          </a:r>
          <a:endParaRPr lang="en-AU" sz="1200" kern="1200" dirty="0"/>
        </a:p>
      </dsp:txBody>
      <dsp:txXfrm>
        <a:off x="3075611" y="1562123"/>
        <a:ext cx="1023370" cy="682246"/>
      </dsp:txXfrm>
    </dsp:sp>
    <dsp:sp modelId="{8DF5E7BA-E867-470A-983C-26515EBB8EA1}">
      <dsp:nvSpPr>
        <dsp:cNvPr id="0" name=""/>
        <dsp:cNvSpPr/>
      </dsp:nvSpPr>
      <dsp:spPr>
        <a:xfrm>
          <a:off x="4098982" y="1562123"/>
          <a:ext cx="1705616" cy="682246"/>
        </a:xfrm>
        <a:prstGeom prst="chevron">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lang="en-US" sz="1200" kern="1200" dirty="0"/>
            <a:t>PRA completed</a:t>
          </a:r>
          <a:endParaRPr lang="en-AU" sz="1200" kern="1200" dirty="0"/>
        </a:p>
      </dsp:txBody>
      <dsp:txXfrm>
        <a:off x="4440105" y="1562123"/>
        <a:ext cx="1023370" cy="682246"/>
      </dsp:txXfrm>
    </dsp:sp>
    <dsp:sp modelId="{0A333EC2-19C1-45F8-ADF3-1E237F17D793}">
      <dsp:nvSpPr>
        <dsp:cNvPr id="0" name=""/>
        <dsp:cNvSpPr/>
      </dsp:nvSpPr>
      <dsp:spPr>
        <a:xfrm>
          <a:off x="5463475" y="1562123"/>
          <a:ext cx="1705616" cy="682246"/>
        </a:xfrm>
        <a:prstGeom prst="chevron">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lang="en-US" sz="1200" kern="1200" dirty="0"/>
            <a:t>Dedicated family contact assigned</a:t>
          </a:r>
          <a:endParaRPr lang="en-AU" sz="1200" kern="1200" dirty="0"/>
        </a:p>
      </dsp:txBody>
      <dsp:txXfrm>
        <a:off x="5804598" y="1562123"/>
        <a:ext cx="1023370" cy="682246"/>
      </dsp:txXfrm>
    </dsp:sp>
    <dsp:sp modelId="{5902EC86-D271-4A07-9020-4E978B01946A}">
      <dsp:nvSpPr>
        <dsp:cNvPr id="0" name=""/>
        <dsp:cNvSpPr/>
      </dsp:nvSpPr>
      <dsp:spPr>
        <a:xfrm>
          <a:off x="6827969" y="1562123"/>
          <a:ext cx="1705616" cy="682246"/>
        </a:xfrm>
        <a:prstGeom prst="chevron">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lang="en-US" sz="1200" kern="1200" dirty="0"/>
            <a:t>RIB Part B submitted</a:t>
          </a:r>
          <a:endParaRPr lang="en-AU" sz="1200" kern="1200" dirty="0"/>
        </a:p>
      </dsp:txBody>
      <dsp:txXfrm>
        <a:off x="7169092" y="1562123"/>
        <a:ext cx="1023370" cy="682246"/>
      </dsp:txXfrm>
    </dsp:sp>
    <dsp:sp modelId="{F42E672C-40CF-41DF-AD46-D2EE1D17CF70}">
      <dsp:nvSpPr>
        <dsp:cNvPr id="0" name=""/>
        <dsp:cNvSpPr/>
      </dsp:nvSpPr>
      <dsp:spPr>
        <a:xfrm>
          <a:off x="8192462" y="1562123"/>
          <a:ext cx="1705616" cy="682246"/>
        </a:xfrm>
        <a:prstGeom prst="chevron">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lang="en-US" sz="1200" kern="1200" dirty="0"/>
            <a:t>Family feedback</a:t>
          </a:r>
          <a:endParaRPr lang="en-AU" sz="1200" kern="1200" dirty="0"/>
        </a:p>
      </dsp:txBody>
      <dsp:txXfrm>
        <a:off x="8533585" y="1562123"/>
        <a:ext cx="1023370" cy="682246"/>
      </dsp:txXfrm>
    </dsp:sp>
    <dsp:sp modelId="{6B477BBB-1913-4735-BA60-4DE51A7EF7B0}">
      <dsp:nvSpPr>
        <dsp:cNvPr id="0" name=""/>
        <dsp:cNvSpPr/>
      </dsp:nvSpPr>
      <dsp:spPr>
        <a:xfrm>
          <a:off x="9556956" y="1562123"/>
          <a:ext cx="1705616" cy="682246"/>
        </a:xfrm>
        <a:prstGeom prst="chevron">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lang="en-US" sz="1200" kern="1200" dirty="0"/>
            <a:t>Review </a:t>
          </a:r>
          <a:endParaRPr lang="en-AU" sz="1200" kern="1200" dirty="0"/>
        </a:p>
      </dsp:txBody>
      <dsp:txXfrm>
        <a:off x="9898079" y="1562123"/>
        <a:ext cx="1023370" cy="682246"/>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9F46812-4005-F240-A6B5-08828A884443}"/>
              </a:ext>
            </a:extLst>
          </p:cNvPr>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9764EB4F-77C6-974A-8257-A141B124FE7B}"/>
              </a:ext>
            </a:extLst>
          </p:cNvPr>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endParaRPr lang="en-AU"/>
          </a:p>
        </p:txBody>
      </p:sp>
      <p:sp>
        <p:nvSpPr>
          <p:cNvPr id="4" name="Footer Placeholder 3">
            <a:extLst>
              <a:ext uri="{FF2B5EF4-FFF2-40B4-BE49-F238E27FC236}">
                <a16:creationId xmlns:a16="http://schemas.microsoft.com/office/drawing/2014/main" id="{27387661-94E7-5D4D-85F2-EFF6386FB28A}"/>
              </a:ext>
            </a:extLst>
          </p:cNvPr>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1D667644-AF13-4446-A57A-361056B5CEB2}"/>
              </a:ext>
            </a:extLst>
          </p:cNvPr>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0903B0FA-BCBB-2541-A5A0-8D4BFE4B6A74}" type="slidenum">
              <a:rPr lang="en-AU" smtClean="0"/>
              <a:t>‹#›</a:t>
            </a:fld>
            <a:endParaRPr lang="en-AU"/>
          </a:p>
        </p:txBody>
      </p:sp>
    </p:spTree>
    <p:extLst>
      <p:ext uri="{BB962C8B-B14F-4D97-AF65-F5344CB8AC3E}">
        <p14:creationId xmlns:p14="http://schemas.microsoft.com/office/powerpoint/2010/main" val="178864878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endParaRPr lang="en-AU"/>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0C5239BD-4949-6A47-A748-5AA928536073}" type="slidenum">
              <a:rPr lang="en-AU" smtClean="0"/>
              <a:t>‹#›</a:t>
            </a:fld>
            <a:endParaRPr lang="en-AU"/>
          </a:p>
        </p:txBody>
      </p:sp>
    </p:spTree>
    <p:extLst>
      <p:ext uri="{BB962C8B-B14F-4D97-AF65-F5344CB8AC3E}">
        <p14:creationId xmlns:p14="http://schemas.microsoft.com/office/powerpoint/2010/main" val="2236011023"/>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rPr>
              <a:t>This brief</a:t>
            </a:r>
            <a:r>
              <a:rPr lang="en-US" baseline="0" dirty="0">
                <a:solidFill>
                  <a:srgbClr val="FF0000"/>
                </a:solidFill>
              </a:rPr>
              <a:t> provides you with information about Preliminary Risk Assessment – The Preliminary Risk Assessment forms an important part of NSW Health’s early response to our most serious incidents.</a:t>
            </a:r>
          </a:p>
        </p:txBody>
      </p:sp>
      <p:sp>
        <p:nvSpPr>
          <p:cNvPr id="4" name="Slide Number Placeholder 3"/>
          <p:cNvSpPr>
            <a:spLocks noGrp="1"/>
          </p:cNvSpPr>
          <p:nvPr>
            <p:ph type="sldNum" sz="quarter" idx="5"/>
          </p:nvPr>
        </p:nvSpPr>
        <p:spPr/>
        <p:txBody>
          <a:bodyPr/>
          <a:lstStyle/>
          <a:p>
            <a:fld id="{0C5239BD-4949-6A47-A748-5AA928536073}" type="slidenum">
              <a:rPr lang="en-AU" smtClean="0">
                <a:solidFill>
                  <a:prstClr val="black"/>
                </a:solidFill>
              </a:rPr>
              <a:pPr/>
              <a:t>1</a:t>
            </a:fld>
            <a:endParaRPr lang="en-AU">
              <a:solidFill>
                <a:prstClr val="black"/>
              </a:solidFill>
            </a:endParaRPr>
          </a:p>
        </p:txBody>
      </p:sp>
      <p:sp>
        <p:nvSpPr>
          <p:cNvPr id="5" name="Date Placeholder 4"/>
          <p:cNvSpPr>
            <a:spLocks noGrp="1"/>
          </p:cNvSpPr>
          <p:nvPr>
            <p:ph type="dt" idx="10"/>
          </p:nvPr>
        </p:nvSpPr>
        <p:spPr/>
        <p:txBody>
          <a:bodyPr/>
          <a:lstStyle/>
          <a:p>
            <a:endParaRPr lang="en-AU">
              <a:solidFill>
                <a:prstClr val="black"/>
              </a:solidFill>
            </a:endParaRPr>
          </a:p>
        </p:txBody>
      </p:sp>
    </p:spTree>
    <p:extLst>
      <p:ext uri="{BB962C8B-B14F-4D97-AF65-F5344CB8AC3E}">
        <p14:creationId xmlns:p14="http://schemas.microsoft.com/office/powerpoint/2010/main" val="34323633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200" dirty="0"/>
              <a:t>WHAT HAPPENS NEXT?</a:t>
            </a:r>
          </a:p>
          <a:p>
            <a:pPr marL="285750" indent="-285750">
              <a:buFont typeface="Arial" panose="020B0604020202020204" pitchFamily="34" charset="0"/>
              <a:buChar char="•"/>
            </a:pPr>
            <a:endParaRPr lang="en-US" sz="1200" dirty="0"/>
          </a:p>
          <a:p>
            <a:pPr marL="285750" indent="-285750">
              <a:buFont typeface="Arial" panose="020B0604020202020204" pitchFamily="34" charset="0"/>
              <a:buChar char="•"/>
            </a:pPr>
            <a:r>
              <a:rPr lang="en-US" sz="1200" dirty="0"/>
              <a:t>The PRA team submit their report to the CE.  The job is completed</a:t>
            </a:r>
          </a:p>
          <a:p>
            <a:pPr marL="285750" indent="-285750">
              <a:buFont typeface="Arial" panose="020B0604020202020204" pitchFamily="34" charset="0"/>
              <a:buChar char="•"/>
            </a:pPr>
            <a:r>
              <a:rPr lang="en-US" sz="1200" dirty="0"/>
              <a:t>The CE will take action and appoint a review team.  The review team receive a copy of the PRA report</a:t>
            </a:r>
          </a:p>
          <a:p>
            <a:pPr marL="285750" indent="-285750">
              <a:buFont typeface="Arial" panose="020B0604020202020204" pitchFamily="34" charset="0"/>
              <a:buChar char="•"/>
            </a:pPr>
            <a:r>
              <a:rPr lang="en-US" sz="1200" dirty="0"/>
              <a:t>The dedicated family contact will touch based with the family, introduce themselves and invite the family to meet with the Open Disclosure team</a:t>
            </a:r>
          </a:p>
          <a:p>
            <a:pPr marL="285750" indent="-285750">
              <a:buFont typeface="Arial" panose="020B0604020202020204" pitchFamily="34" charset="0"/>
              <a:buChar char="•"/>
            </a:pPr>
            <a:endParaRPr lang="en-US" sz="1200" dirty="0"/>
          </a:p>
          <a:p>
            <a:endParaRPr lang="en-AU" dirty="0"/>
          </a:p>
        </p:txBody>
      </p:sp>
      <p:sp>
        <p:nvSpPr>
          <p:cNvPr id="4" name="Date Placeholder 3"/>
          <p:cNvSpPr>
            <a:spLocks noGrp="1"/>
          </p:cNvSpPr>
          <p:nvPr>
            <p:ph type="dt" idx="10"/>
          </p:nvPr>
        </p:nvSpPr>
        <p:spPr/>
        <p:txBody>
          <a:bodyPr/>
          <a:lstStyle/>
          <a:p>
            <a:endParaRPr lang="en-AU"/>
          </a:p>
        </p:txBody>
      </p:sp>
      <p:sp>
        <p:nvSpPr>
          <p:cNvPr id="5" name="Slide Number Placeholder 4"/>
          <p:cNvSpPr>
            <a:spLocks noGrp="1"/>
          </p:cNvSpPr>
          <p:nvPr>
            <p:ph type="sldNum" sz="quarter" idx="11"/>
          </p:nvPr>
        </p:nvSpPr>
        <p:spPr/>
        <p:txBody>
          <a:bodyPr/>
          <a:lstStyle/>
          <a:p>
            <a:fld id="{0C5239BD-4949-6A47-A748-5AA928536073}" type="slidenum">
              <a:rPr lang="en-AU" smtClean="0"/>
              <a:t>10</a:t>
            </a:fld>
            <a:endParaRPr lang="en-AU"/>
          </a:p>
        </p:txBody>
      </p:sp>
    </p:spTree>
    <p:extLst>
      <p:ext uri="{BB962C8B-B14F-4D97-AF65-F5344CB8AC3E}">
        <p14:creationId xmlns:p14="http://schemas.microsoft.com/office/powerpoint/2010/main" val="41255765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have a look at how the PRA fits into the bigger picture.</a:t>
            </a:r>
          </a:p>
          <a:p>
            <a:endParaRPr lang="en-US" dirty="0"/>
          </a:p>
          <a:p>
            <a:r>
              <a:rPr lang="en-US" dirty="0"/>
              <a:t>You can see that when a serious incident is notified, a reportable incident brief is submitted to the Ministry of Health.  </a:t>
            </a:r>
          </a:p>
          <a:p>
            <a:r>
              <a:rPr lang="en-US" dirty="0"/>
              <a:t>The Chief Executive appoints PRA assessors who complete an initial assessment to guide next steps.</a:t>
            </a:r>
          </a:p>
          <a:p>
            <a:r>
              <a:rPr lang="en-US" dirty="0"/>
              <a:t>The dedicated family contact is assigned.</a:t>
            </a:r>
          </a:p>
          <a:p>
            <a:r>
              <a:rPr lang="en-US" dirty="0"/>
              <a:t>A more detailed Reportable Incident is submitted to the Ministry of Health</a:t>
            </a:r>
          </a:p>
          <a:p>
            <a:r>
              <a:rPr lang="en-US" dirty="0"/>
              <a:t>The family are invited to meet with the Open Disclosure Team to hear about the findings of the PRA</a:t>
            </a:r>
          </a:p>
          <a:p>
            <a:r>
              <a:rPr lang="en-US" dirty="0"/>
              <a:t>When all of those actions have been completed, the serious incident review process begins</a:t>
            </a:r>
            <a:endParaRPr lang="en-AU" dirty="0"/>
          </a:p>
        </p:txBody>
      </p:sp>
      <p:sp>
        <p:nvSpPr>
          <p:cNvPr id="4" name="Date Placeholder 3"/>
          <p:cNvSpPr>
            <a:spLocks noGrp="1"/>
          </p:cNvSpPr>
          <p:nvPr>
            <p:ph type="dt" idx="1"/>
          </p:nvPr>
        </p:nvSpPr>
        <p:spPr/>
        <p:txBody>
          <a:bodyPr/>
          <a:lstStyle/>
          <a:p>
            <a:endParaRPr lang="en-AU"/>
          </a:p>
        </p:txBody>
      </p:sp>
      <p:sp>
        <p:nvSpPr>
          <p:cNvPr id="5" name="Slide Number Placeholder 4"/>
          <p:cNvSpPr>
            <a:spLocks noGrp="1"/>
          </p:cNvSpPr>
          <p:nvPr>
            <p:ph type="sldNum" sz="quarter" idx="5"/>
          </p:nvPr>
        </p:nvSpPr>
        <p:spPr/>
        <p:txBody>
          <a:bodyPr/>
          <a:lstStyle/>
          <a:p>
            <a:fld id="{0C5239BD-4949-6A47-A748-5AA928536073}" type="slidenum">
              <a:rPr lang="en-AU" smtClean="0"/>
              <a:t>11</a:t>
            </a:fld>
            <a:endParaRPr lang="en-AU"/>
          </a:p>
        </p:txBody>
      </p:sp>
    </p:spTree>
    <p:extLst>
      <p:ext uri="{BB962C8B-B14F-4D97-AF65-F5344CB8AC3E}">
        <p14:creationId xmlns:p14="http://schemas.microsoft.com/office/powerpoint/2010/main" val="5816202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t>A note on privilege for clinical incidents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t>The PRA</a:t>
            </a:r>
            <a:r>
              <a:rPr lang="en-US" sz="1200" baseline="0" dirty="0"/>
              <a:t> attracts privilege. </a:t>
            </a:r>
            <a:r>
              <a:rPr lang="en-AU" sz="1200" b="0" kern="1200" dirty="0">
                <a:solidFill>
                  <a:schemeClr val="tx1"/>
                </a:solidFill>
                <a:effectLst/>
                <a:latin typeface="+mn-lt"/>
                <a:ea typeface="+mn-ea"/>
                <a:cs typeface="+mn-cs"/>
              </a:rPr>
              <a:t>This means that assessors cannot be compelled to provide evidence in any proceedings.</a:t>
            </a:r>
            <a:endParaRPr lang="en-AU" sz="1200" kern="1200" dirty="0">
              <a:solidFill>
                <a:schemeClr val="tx1"/>
              </a:solidFill>
              <a:effectLst/>
              <a:latin typeface="+mn-lt"/>
              <a:ea typeface="+mn-ea"/>
              <a:cs typeface="+mn-cs"/>
            </a:endParaRPr>
          </a:p>
          <a:p>
            <a:pPr marL="0" indent="0">
              <a:lnSpc>
                <a:spcPct val="100000"/>
              </a:lnSpc>
              <a:buFont typeface="Arial" panose="020B0604020202020204" pitchFamily="34" charset="0"/>
              <a:buNone/>
            </a:pPr>
            <a:endParaRPr lang="en-US" sz="1200" dirty="0"/>
          </a:p>
          <a:p>
            <a:pPr marL="285750" indent="-285750">
              <a:lnSpc>
                <a:spcPct val="100000"/>
              </a:lnSpc>
              <a:buFont typeface="Arial" panose="020B0604020202020204" pitchFamily="34" charset="0"/>
              <a:buChar char="•"/>
            </a:pPr>
            <a:r>
              <a:rPr lang="en-US" sz="1200" dirty="0"/>
              <a:t>During the PRA, the team will generate documents including notes, records of interviews with staff, minutes of meetings and records of discussions with people.  These documents attract privilege</a:t>
            </a:r>
          </a:p>
          <a:p>
            <a:pPr marL="285750" indent="-285750">
              <a:buFont typeface="Arial" panose="020B0604020202020204" pitchFamily="34" charset="0"/>
              <a:buChar char="•"/>
            </a:pPr>
            <a:r>
              <a:rPr lang="en-US" sz="1200" dirty="0"/>
              <a:t>Assessors must not share any of the documents or discussions with other people.</a:t>
            </a:r>
          </a:p>
          <a:p>
            <a:pPr marL="285750" indent="-285750">
              <a:buFont typeface="Arial" panose="020B0604020202020204" pitchFamily="34" charset="0"/>
              <a:buChar char="•"/>
            </a:pPr>
            <a:r>
              <a:rPr lang="en-US" sz="1200" dirty="0"/>
              <a:t>It is important</a:t>
            </a:r>
            <a:r>
              <a:rPr lang="en-US" sz="1200" baseline="0" dirty="0"/>
              <a:t> that Health Services develop</a:t>
            </a:r>
            <a:r>
              <a:rPr lang="en-US" sz="1200" dirty="0"/>
              <a:t> processes to ensure that these documents are maintained in separate files and stored securely.</a:t>
            </a:r>
            <a:endParaRPr lang="en-AU" sz="1200" dirty="0"/>
          </a:p>
          <a:p>
            <a:endParaRPr lang="en-AU" dirty="0"/>
          </a:p>
        </p:txBody>
      </p:sp>
      <p:sp>
        <p:nvSpPr>
          <p:cNvPr id="4" name="Date Placeholder 3"/>
          <p:cNvSpPr>
            <a:spLocks noGrp="1"/>
          </p:cNvSpPr>
          <p:nvPr>
            <p:ph type="dt" idx="10"/>
          </p:nvPr>
        </p:nvSpPr>
        <p:spPr/>
        <p:txBody>
          <a:bodyPr/>
          <a:lstStyle/>
          <a:p>
            <a:endParaRPr lang="en-AU"/>
          </a:p>
        </p:txBody>
      </p:sp>
      <p:sp>
        <p:nvSpPr>
          <p:cNvPr id="5" name="Slide Number Placeholder 4"/>
          <p:cNvSpPr>
            <a:spLocks noGrp="1"/>
          </p:cNvSpPr>
          <p:nvPr>
            <p:ph type="sldNum" sz="quarter" idx="11"/>
          </p:nvPr>
        </p:nvSpPr>
        <p:spPr/>
        <p:txBody>
          <a:bodyPr/>
          <a:lstStyle/>
          <a:p>
            <a:fld id="{0C5239BD-4949-6A47-A748-5AA928536073}" type="slidenum">
              <a:rPr lang="en-AU" smtClean="0"/>
              <a:t>12</a:t>
            </a:fld>
            <a:endParaRPr lang="en-AU"/>
          </a:p>
        </p:txBody>
      </p:sp>
    </p:spTree>
    <p:extLst>
      <p:ext uri="{BB962C8B-B14F-4D97-AF65-F5344CB8AC3E}">
        <p14:creationId xmlns:p14="http://schemas.microsoft.com/office/powerpoint/2010/main" val="38088093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For</a:t>
            </a:r>
            <a:r>
              <a:rPr lang="en-AU" baseline="0" dirty="0"/>
              <a:t> templates and additional information relating to Preliminary Risk Assessment, please refer to the  </a:t>
            </a:r>
            <a:r>
              <a:rPr lang="en-AU" sz="1200" cap="none" dirty="0">
                <a:solidFill>
                  <a:schemeClr val="tx1"/>
                </a:solidFill>
              </a:rPr>
              <a:t>CEC website</a:t>
            </a:r>
            <a:endParaRPr lang="en-AU" dirty="0"/>
          </a:p>
        </p:txBody>
      </p:sp>
      <p:sp>
        <p:nvSpPr>
          <p:cNvPr id="4" name="Slide Number Placeholder 3"/>
          <p:cNvSpPr>
            <a:spLocks noGrp="1"/>
          </p:cNvSpPr>
          <p:nvPr>
            <p:ph type="sldNum" sz="quarter" idx="10"/>
          </p:nvPr>
        </p:nvSpPr>
        <p:spPr/>
        <p:txBody>
          <a:bodyPr/>
          <a:lstStyle/>
          <a:p>
            <a:fld id="{0C5239BD-4949-6A47-A748-5AA928536073}" type="slidenum">
              <a:rPr lang="en-AU" smtClean="0">
                <a:solidFill>
                  <a:prstClr val="black"/>
                </a:solidFill>
              </a:rPr>
              <a:pPr/>
              <a:t>13</a:t>
            </a:fld>
            <a:endParaRPr lang="en-AU">
              <a:solidFill>
                <a:prstClr val="black"/>
              </a:solidFill>
            </a:endParaRPr>
          </a:p>
        </p:txBody>
      </p:sp>
      <p:sp>
        <p:nvSpPr>
          <p:cNvPr id="5" name="Date Placeholder 4"/>
          <p:cNvSpPr>
            <a:spLocks noGrp="1"/>
          </p:cNvSpPr>
          <p:nvPr>
            <p:ph type="dt" idx="11"/>
          </p:nvPr>
        </p:nvSpPr>
        <p:spPr/>
        <p:txBody>
          <a:bodyPr/>
          <a:lstStyle/>
          <a:p>
            <a:endParaRPr lang="en-AU">
              <a:solidFill>
                <a:prstClr val="black"/>
              </a:solidFill>
            </a:endParaRPr>
          </a:p>
        </p:txBody>
      </p:sp>
    </p:spTree>
    <p:extLst>
      <p:ext uri="{BB962C8B-B14F-4D97-AF65-F5344CB8AC3E}">
        <p14:creationId xmlns:p14="http://schemas.microsoft.com/office/powerpoint/2010/main" val="3630376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Australia is one of the safest healthcare systems in the world. Our clinicians and teams are committed to providing the very best and safest care.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On occasion things do go wrong and errors are made that lead</a:t>
            </a:r>
            <a:r>
              <a:rPr lang="en-AU" sz="1200" kern="1200" baseline="0" dirty="0">
                <a:solidFill>
                  <a:schemeClr val="tx1"/>
                </a:solidFill>
                <a:effectLst/>
                <a:latin typeface="+mn-lt"/>
                <a:ea typeface="+mn-ea"/>
                <a:cs typeface="+mn-cs"/>
              </a:rPr>
              <a:t> to</a:t>
            </a:r>
            <a:r>
              <a:rPr lang="en-AU" sz="1200" kern="1200" dirty="0">
                <a:solidFill>
                  <a:schemeClr val="tx1"/>
                </a:solidFill>
                <a:effectLst/>
                <a:latin typeface="+mn-lt"/>
                <a:ea typeface="+mn-ea"/>
                <a:cs typeface="+mn-cs"/>
              </a:rPr>
              <a:t> poor outcomes for patients, carers and their families</a:t>
            </a:r>
            <a:r>
              <a:rPr lang="en-AU" sz="1200" kern="1200" baseline="0" dirty="0">
                <a:solidFill>
                  <a:schemeClr val="tx1"/>
                </a:solidFill>
                <a:effectLst/>
                <a:latin typeface="+mn-lt"/>
                <a:ea typeface="+mn-ea"/>
                <a:cs typeface="+mn-cs"/>
              </a:rPr>
              <a:t>.  </a:t>
            </a:r>
            <a:endParaRPr lang="en-AU"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response to</a:t>
            </a:r>
            <a:r>
              <a:rPr lang="en-US" sz="1200" kern="1200" baseline="0" dirty="0">
                <a:solidFill>
                  <a:schemeClr val="tx1"/>
                </a:solidFill>
                <a:effectLst/>
                <a:latin typeface="+mn-lt"/>
                <a:ea typeface="+mn-ea"/>
                <a:cs typeface="+mn-cs"/>
              </a:rPr>
              <a:t> incidents, our guiding principles for action are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1)   Immediacy - </a:t>
            </a:r>
            <a:r>
              <a:rPr lang="en-AU" sz="1200" kern="1200" dirty="0">
                <a:solidFill>
                  <a:schemeClr val="tx1"/>
                </a:solidFill>
                <a:effectLst/>
                <a:latin typeface="+mn-lt"/>
                <a:ea typeface="+mn-ea"/>
                <a:cs typeface="+mn-cs"/>
              </a:rPr>
              <a:t>We act immediately when people are harmed or at risk of harm.  We put measures in place</a:t>
            </a:r>
            <a:r>
              <a:rPr lang="en-AU" sz="1200" kern="1200" baseline="0" dirty="0">
                <a:solidFill>
                  <a:schemeClr val="tx1"/>
                </a:solidFill>
                <a:effectLst/>
                <a:latin typeface="+mn-lt"/>
                <a:ea typeface="+mn-ea"/>
                <a:cs typeface="+mn-cs"/>
              </a:rPr>
              <a:t> to address care needs, reduce risk and support everyone effected.</a:t>
            </a:r>
            <a:endParaRPr lang="en-AU"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accent3"/>
              </a:solidFill>
            </a:endParaRPr>
          </a:p>
          <a:p>
            <a:pPr marL="228600" indent="-228600">
              <a:buAutoNum type="arabicParenR" startAt="2"/>
            </a:pPr>
            <a:r>
              <a:rPr lang="en-US" sz="1200" dirty="0">
                <a:solidFill>
                  <a:schemeClr val="accent3"/>
                </a:solidFill>
              </a:rPr>
              <a:t>Accountability - </a:t>
            </a:r>
            <a:r>
              <a:rPr lang="en-US" sz="1200" dirty="0"/>
              <a:t>We are open with patients and their families when things go wrong. </a:t>
            </a:r>
            <a:r>
              <a:rPr lang="en-AU" sz="1200" baseline="0" dirty="0"/>
              <a:t>  </a:t>
            </a:r>
            <a:r>
              <a:rPr lang="en-US" sz="1200" dirty="0"/>
              <a:t>We seek to learn by </a:t>
            </a:r>
            <a:r>
              <a:rPr lang="en-US" sz="1200" baseline="0" dirty="0"/>
              <a:t>reviewing what happened </a:t>
            </a:r>
            <a:r>
              <a:rPr lang="en-US" sz="1200" dirty="0"/>
              <a:t>and making changes to improve our system.</a:t>
            </a:r>
            <a:r>
              <a:rPr lang="en-AU" sz="1200" baseline="0" dirty="0"/>
              <a:t>  </a:t>
            </a:r>
            <a:r>
              <a:rPr lang="en-US" sz="1200" dirty="0"/>
              <a:t>We share what</a:t>
            </a:r>
            <a:r>
              <a:rPr lang="en-US" sz="1200" baseline="0" dirty="0"/>
              <a:t> we find with others to reduce the likelihood of another incident occurring.</a:t>
            </a:r>
          </a:p>
          <a:p>
            <a:pPr marL="228600" indent="-228600">
              <a:buAutoNum type="arabicParenR" startAt="2"/>
            </a:pPr>
            <a:endParaRPr lang="en-US" sz="1200" baseline="0" dirty="0">
              <a:solidFill>
                <a:schemeClr val="accent3"/>
              </a:solidFill>
            </a:endParaRPr>
          </a:p>
          <a:p>
            <a:pPr marL="228600" indent="-228600">
              <a:buAutoNum type="arabicParenR" startAt="2"/>
            </a:pPr>
            <a:r>
              <a:rPr lang="en-US" sz="1200" dirty="0">
                <a:solidFill>
                  <a:schemeClr val="accent3"/>
                </a:solidFill>
              </a:rPr>
              <a:t>Kindness</a:t>
            </a:r>
            <a:r>
              <a:rPr lang="en-US" sz="1200" baseline="0" dirty="0">
                <a:solidFill>
                  <a:schemeClr val="accent3"/>
                </a:solidFill>
              </a:rPr>
              <a:t> – We are caring and support everyone who is impacted on by the incident.  We put measures in place to meet the needs of our patient, families and staff.  We have an open and just culture that holds people accountable but doesn’t place blame.  Our focus in on learning.</a:t>
            </a:r>
            <a:endParaRPr lang="en-AU" sz="1200" dirty="0">
              <a:solidFill>
                <a:schemeClr val="accent3"/>
              </a:solidFill>
            </a:endParaRPr>
          </a:p>
        </p:txBody>
      </p:sp>
      <p:sp>
        <p:nvSpPr>
          <p:cNvPr id="4" name="Slide Number Placeholder 3"/>
          <p:cNvSpPr>
            <a:spLocks noGrp="1"/>
          </p:cNvSpPr>
          <p:nvPr>
            <p:ph type="sldNum" sz="quarter" idx="10"/>
          </p:nvPr>
        </p:nvSpPr>
        <p:spPr/>
        <p:txBody>
          <a:bodyPr/>
          <a:lstStyle/>
          <a:p>
            <a:fld id="{0C5239BD-4949-6A47-A748-5AA928536073}" type="slidenum">
              <a:rPr lang="en-AU" smtClean="0">
                <a:solidFill>
                  <a:prstClr val="black"/>
                </a:solidFill>
              </a:rPr>
              <a:pPr/>
              <a:t>2</a:t>
            </a:fld>
            <a:endParaRPr lang="en-AU">
              <a:solidFill>
                <a:prstClr val="black"/>
              </a:solidFill>
            </a:endParaRPr>
          </a:p>
        </p:txBody>
      </p:sp>
      <p:sp>
        <p:nvSpPr>
          <p:cNvPr id="5" name="Date Placeholder 4"/>
          <p:cNvSpPr>
            <a:spLocks noGrp="1"/>
          </p:cNvSpPr>
          <p:nvPr>
            <p:ph type="dt" idx="11"/>
          </p:nvPr>
        </p:nvSpPr>
        <p:spPr/>
        <p:txBody>
          <a:bodyPr/>
          <a:lstStyle/>
          <a:p>
            <a:endParaRPr lang="en-AU">
              <a:solidFill>
                <a:prstClr val="black"/>
              </a:solidFill>
            </a:endParaRPr>
          </a:p>
        </p:txBody>
      </p:sp>
    </p:spTree>
    <p:extLst>
      <p:ext uri="{BB962C8B-B14F-4D97-AF65-F5344CB8AC3E}">
        <p14:creationId xmlns:p14="http://schemas.microsoft.com/office/powerpoint/2010/main" val="634108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Let’s begin by looking at what a preliminary risk assessment is?</a:t>
            </a:r>
          </a:p>
          <a:p>
            <a:endParaRPr lang="en-US" dirty="0"/>
          </a:p>
          <a:p>
            <a:r>
              <a:rPr lang="en-US" dirty="0"/>
              <a:t>A preliminary risk assessment or PRA is an initial assessment following a serious incident to guide the next steps. </a:t>
            </a:r>
          </a:p>
          <a:p>
            <a:endParaRPr lang="en-US" dirty="0"/>
          </a:p>
          <a:p>
            <a:r>
              <a:rPr lang="en-US" dirty="0"/>
              <a:t>It allows for earlier identification of risks and earlier communication with family. </a:t>
            </a:r>
          </a:p>
          <a:p>
            <a:endParaRPr lang="en-US" dirty="0"/>
          </a:p>
          <a:p>
            <a:endParaRPr lang="en-US" dirty="0"/>
          </a:p>
        </p:txBody>
      </p:sp>
      <p:sp>
        <p:nvSpPr>
          <p:cNvPr id="4" name="Date Placeholder 3"/>
          <p:cNvSpPr>
            <a:spLocks noGrp="1"/>
          </p:cNvSpPr>
          <p:nvPr>
            <p:ph type="dt" idx="10"/>
          </p:nvPr>
        </p:nvSpPr>
        <p:spPr/>
        <p:txBody>
          <a:bodyPr/>
          <a:lstStyle/>
          <a:p>
            <a:endParaRPr lang="en-AU"/>
          </a:p>
        </p:txBody>
      </p:sp>
      <p:sp>
        <p:nvSpPr>
          <p:cNvPr id="5" name="Slide Number Placeholder 4"/>
          <p:cNvSpPr>
            <a:spLocks noGrp="1"/>
          </p:cNvSpPr>
          <p:nvPr>
            <p:ph type="sldNum" sz="quarter" idx="11"/>
          </p:nvPr>
        </p:nvSpPr>
        <p:spPr/>
        <p:txBody>
          <a:bodyPr/>
          <a:lstStyle/>
          <a:p>
            <a:fld id="{0C5239BD-4949-6A47-A748-5AA928536073}" type="slidenum">
              <a:rPr lang="en-AU" smtClean="0"/>
              <a:t>3</a:t>
            </a:fld>
            <a:endParaRPr lang="en-AU"/>
          </a:p>
        </p:txBody>
      </p:sp>
    </p:spTree>
    <p:extLst>
      <p:ext uri="{BB962C8B-B14F-4D97-AF65-F5344CB8AC3E}">
        <p14:creationId xmlns:p14="http://schemas.microsoft.com/office/powerpoint/2010/main" val="2454252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Who undertake the PRA?</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PRA is completed by a team of assessors who are appointed by the Chief Executive.</a:t>
            </a:r>
          </a:p>
          <a:p>
            <a:pPr marL="285750" indent="-285750">
              <a:buFont typeface="Arial" panose="020B0604020202020204" pitchFamily="34" charset="0"/>
              <a:buChar char="•"/>
            </a:pPr>
            <a:r>
              <a:rPr lang="en-US" dirty="0"/>
              <a:t>The appointment process if </a:t>
            </a:r>
            <a:r>
              <a:rPr lang="en-US" dirty="0" err="1"/>
              <a:t>formalised</a:t>
            </a:r>
            <a:r>
              <a:rPr lang="en-US" dirty="0"/>
              <a:t> via email or memo.  Some LHDs may have a standing appointment for PRA assessors meaning that there is a standing team who are part of every PRA.</a:t>
            </a:r>
          </a:p>
        </p:txBody>
      </p:sp>
      <p:sp>
        <p:nvSpPr>
          <p:cNvPr id="4" name="Date Placeholder 3"/>
          <p:cNvSpPr>
            <a:spLocks noGrp="1"/>
          </p:cNvSpPr>
          <p:nvPr>
            <p:ph type="dt" idx="10"/>
          </p:nvPr>
        </p:nvSpPr>
        <p:spPr/>
        <p:txBody>
          <a:bodyPr/>
          <a:lstStyle/>
          <a:p>
            <a:endParaRPr lang="en-AU"/>
          </a:p>
        </p:txBody>
      </p:sp>
      <p:sp>
        <p:nvSpPr>
          <p:cNvPr id="5" name="Slide Number Placeholder 4"/>
          <p:cNvSpPr>
            <a:spLocks noGrp="1"/>
          </p:cNvSpPr>
          <p:nvPr>
            <p:ph type="sldNum" sz="quarter" idx="11"/>
          </p:nvPr>
        </p:nvSpPr>
        <p:spPr/>
        <p:txBody>
          <a:bodyPr/>
          <a:lstStyle/>
          <a:p>
            <a:fld id="{0C5239BD-4949-6A47-A748-5AA928536073}" type="slidenum">
              <a:rPr lang="en-AU" smtClean="0"/>
              <a:t>4</a:t>
            </a:fld>
            <a:endParaRPr lang="en-AU"/>
          </a:p>
        </p:txBody>
      </p:sp>
    </p:spTree>
    <p:extLst>
      <p:ext uri="{BB962C8B-B14F-4D97-AF65-F5344CB8AC3E}">
        <p14:creationId xmlns:p14="http://schemas.microsoft.com/office/powerpoint/2010/main" val="2172472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is a PRA completed?</a:t>
            </a:r>
          </a:p>
          <a:p>
            <a:endParaRPr lang="en-US" dirty="0"/>
          </a:p>
          <a:p>
            <a:r>
              <a:rPr lang="en-US" dirty="0"/>
              <a:t>Here are our Harm Scores.</a:t>
            </a:r>
          </a:p>
          <a:p>
            <a:endParaRPr lang="en-US" dirty="0"/>
          </a:p>
          <a:p>
            <a:r>
              <a:rPr lang="en-US" dirty="0"/>
              <a:t>A PRA is completed for only the most serious incidents (PRESS ENTER TO BRING UP ANIMATION)</a:t>
            </a:r>
          </a:p>
          <a:p>
            <a:endParaRPr lang="en-US" dirty="0"/>
          </a:p>
          <a:p>
            <a:r>
              <a:rPr lang="en-US" dirty="0"/>
              <a:t>A PRA, is a requirement for all clinical Harm Score 1 incidents.</a:t>
            </a:r>
          </a:p>
          <a:p>
            <a:endParaRPr lang="en-US" dirty="0"/>
          </a:p>
          <a:p>
            <a:r>
              <a:rPr lang="en-US" dirty="0"/>
              <a:t>The Chief Executive may also appoint PRA assessors for any clinical incident they believe may be due to serious systemic issues.</a:t>
            </a:r>
            <a:endParaRPr lang="en-US" sz="1200" dirty="0"/>
          </a:p>
          <a:p>
            <a:endParaRPr lang="en-US" dirty="0"/>
          </a:p>
          <a:p>
            <a:endParaRPr lang="en-US" dirty="0"/>
          </a:p>
          <a:p>
            <a:endParaRPr lang="en-AU" dirty="0"/>
          </a:p>
          <a:p>
            <a:endParaRPr lang="en-AU" dirty="0"/>
          </a:p>
        </p:txBody>
      </p:sp>
      <p:sp>
        <p:nvSpPr>
          <p:cNvPr id="4" name="Slide Number Placeholder 3"/>
          <p:cNvSpPr>
            <a:spLocks noGrp="1"/>
          </p:cNvSpPr>
          <p:nvPr>
            <p:ph type="sldNum" sz="quarter" idx="10"/>
          </p:nvPr>
        </p:nvSpPr>
        <p:spPr/>
        <p:txBody>
          <a:bodyPr/>
          <a:lstStyle/>
          <a:p>
            <a:fld id="{0C5239BD-4949-6A47-A748-5AA928536073}" type="slidenum">
              <a:rPr lang="en-AU" smtClean="0"/>
              <a:t>5</a:t>
            </a:fld>
            <a:endParaRPr lang="en-AU"/>
          </a:p>
        </p:txBody>
      </p:sp>
    </p:spTree>
    <p:extLst>
      <p:ext uri="{BB962C8B-B14F-4D97-AF65-F5344CB8AC3E}">
        <p14:creationId xmlns:p14="http://schemas.microsoft.com/office/powerpoint/2010/main" val="2549359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WHAT DOES THE PRA TEAM DO?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The PRA team work through a template either on </a:t>
            </a:r>
            <a:r>
              <a:rPr lang="en-US" sz="2000" dirty="0" err="1"/>
              <a:t>ims</a:t>
            </a:r>
            <a:r>
              <a:rPr lang="en-US" sz="2000" dirty="0"/>
              <a:t>+ or on paper.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To do this they visit the workplace and speak to staff, they read notes and may take photos of where the incident occurred.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They also meet with the family to gain if they are agreeable.</a:t>
            </a:r>
          </a:p>
          <a:p>
            <a:pPr marL="285750" indent="-285750">
              <a:buFont typeface="Arial" panose="020B0604020202020204" pitchFamily="34" charset="0"/>
              <a:buChar char="•"/>
            </a:pPr>
            <a:endParaRPr lang="en-US" sz="2000" dirty="0"/>
          </a:p>
        </p:txBody>
      </p:sp>
      <p:sp>
        <p:nvSpPr>
          <p:cNvPr id="4" name="Slide Number Placeholder 3"/>
          <p:cNvSpPr>
            <a:spLocks noGrp="1"/>
          </p:cNvSpPr>
          <p:nvPr>
            <p:ph type="sldNum" sz="quarter" idx="10"/>
          </p:nvPr>
        </p:nvSpPr>
        <p:spPr/>
        <p:txBody>
          <a:bodyPr/>
          <a:lstStyle/>
          <a:p>
            <a:fld id="{0C5239BD-4949-6A47-A748-5AA928536073}" type="slidenum">
              <a:rPr lang="en-AU" smtClean="0">
                <a:solidFill>
                  <a:prstClr val="black"/>
                </a:solidFill>
              </a:rPr>
              <a:pPr/>
              <a:t>6</a:t>
            </a:fld>
            <a:endParaRPr lang="en-AU">
              <a:solidFill>
                <a:prstClr val="black"/>
              </a:solidFill>
            </a:endParaRPr>
          </a:p>
        </p:txBody>
      </p:sp>
      <p:sp>
        <p:nvSpPr>
          <p:cNvPr id="5" name="Date Placeholder 4"/>
          <p:cNvSpPr>
            <a:spLocks noGrp="1"/>
          </p:cNvSpPr>
          <p:nvPr>
            <p:ph type="dt" idx="11"/>
          </p:nvPr>
        </p:nvSpPr>
        <p:spPr/>
        <p:txBody>
          <a:bodyPr/>
          <a:lstStyle/>
          <a:p>
            <a:endParaRPr lang="en-AU">
              <a:solidFill>
                <a:prstClr val="black"/>
              </a:solidFill>
            </a:endParaRPr>
          </a:p>
        </p:txBody>
      </p:sp>
    </p:spTree>
    <p:extLst>
      <p:ext uri="{BB962C8B-B14F-4D97-AF65-F5344CB8AC3E}">
        <p14:creationId xmlns:p14="http://schemas.microsoft.com/office/powerpoint/2010/main" val="27452549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what</a:t>
            </a:r>
            <a:r>
              <a:rPr lang="en-US" baseline="0" dirty="0"/>
              <a:t> the PRA template looks like.  It includes action prompts to ensure that all of the required tasks are completed.  There are drop down boxes and prompts built into </a:t>
            </a:r>
            <a:r>
              <a:rPr lang="en-US" baseline="0" dirty="0" err="1"/>
              <a:t>ims</a:t>
            </a:r>
            <a:r>
              <a:rPr lang="en-US" baseline="0" dirty="0"/>
              <a:t>+ that will assist the team</a:t>
            </a:r>
          </a:p>
          <a:p>
            <a:endParaRPr lang="en-US" sz="1200" dirty="0"/>
          </a:p>
          <a:p>
            <a:r>
              <a:rPr lang="en-US" sz="1200" dirty="0"/>
              <a:t>Although not mandatory, there is an action log available to assist teams in tracking the actions arising from the assessment process.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p:txBody>
      </p:sp>
      <p:sp>
        <p:nvSpPr>
          <p:cNvPr id="4" name="Slide Number Placeholder 3"/>
          <p:cNvSpPr>
            <a:spLocks noGrp="1"/>
          </p:cNvSpPr>
          <p:nvPr>
            <p:ph type="sldNum" sz="quarter" idx="10"/>
          </p:nvPr>
        </p:nvSpPr>
        <p:spPr/>
        <p:txBody>
          <a:bodyPr/>
          <a:lstStyle/>
          <a:p>
            <a:fld id="{0C5239BD-4949-6A47-A748-5AA928536073}" type="slidenum">
              <a:rPr lang="en-AU" smtClean="0">
                <a:solidFill>
                  <a:prstClr val="black"/>
                </a:solidFill>
              </a:rPr>
              <a:pPr/>
              <a:t>7</a:t>
            </a:fld>
            <a:endParaRPr lang="en-AU">
              <a:solidFill>
                <a:prstClr val="black"/>
              </a:solidFill>
            </a:endParaRPr>
          </a:p>
        </p:txBody>
      </p:sp>
      <p:sp>
        <p:nvSpPr>
          <p:cNvPr id="5" name="Date Placeholder 4"/>
          <p:cNvSpPr>
            <a:spLocks noGrp="1"/>
          </p:cNvSpPr>
          <p:nvPr>
            <p:ph type="dt" idx="11"/>
          </p:nvPr>
        </p:nvSpPr>
        <p:spPr/>
        <p:txBody>
          <a:bodyPr/>
          <a:lstStyle/>
          <a:p>
            <a:endParaRPr lang="en-AU">
              <a:solidFill>
                <a:prstClr val="black"/>
              </a:solidFill>
            </a:endParaRPr>
          </a:p>
        </p:txBody>
      </p:sp>
    </p:spTree>
    <p:extLst>
      <p:ext uri="{BB962C8B-B14F-4D97-AF65-F5344CB8AC3E}">
        <p14:creationId xmlns:p14="http://schemas.microsoft.com/office/powerpoint/2010/main" val="38057180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 PRA needs to be completed within 48-72 hours or sooner if directed by the Chief Executive or Ministry of Health</a:t>
            </a:r>
            <a:endParaRPr lang="en-US" sz="1800" dirty="0"/>
          </a:p>
          <a:p>
            <a:endParaRPr lang="en-AU" dirty="0"/>
          </a:p>
        </p:txBody>
      </p:sp>
      <p:sp>
        <p:nvSpPr>
          <p:cNvPr id="4" name="Date Placeholder 3"/>
          <p:cNvSpPr>
            <a:spLocks noGrp="1"/>
          </p:cNvSpPr>
          <p:nvPr>
            <p:ph type="dt" idx="10"/>
          </p:nvPr>
        </p:nvSpPr>
        <p:spPr/>
        <p:txBody>
          <a:bodyPr/>
          <a:lstStyle/>
          <a:p>
            <a:endParaRPr lang="en-AU"/>
          </a:p>
        </p:txBody>
      </p:sp>
      <p:sp>
        <p:nvSpPr>
          <p:cNvPr id="5" name="Slide Number Placeholder 4"/>
          <p:cNvSpPr>
            <a:spLocks noGrp="1"/>
          </p:cNvSpPr>
          <p:nvPr>
            <p:ph type="sldNum" sz="quarter" idx="11"/>
          </p:nvPr>
        </p:nvSpPr>
        <p:spPr/>
        <p:txBody>
          <a:bodyPr/>
          <a:lstStyle/>
          <a:p>
            <a:fld id="{0C5239BD-4949-6A47-A748-5AA928536073}" type="slidenum">
              <a:rPr lang="en-AU" smtClean="0"/>
              <a:t>8</a:t>
            </a:fld>
            <a:endParaRPr lang="en-AU"/>
          </a:p>
        </p:txBody>
      </p:sp>
    </p:spTree>
    <p:extLst>
      <p:ext uri="{BB962C8B-B14F-4D97-AF65-F5344CB8AC3E}">
        <p14:creationId xmlns:p14="http://schemas.microsoft.com/office/powerpoint/2010/main" val="24901200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dirty="0"/>
              <a:t>During this time a dedicated family contact is assigned</a:t>
            </a:r>
          </a:p>
          <a:p>
            <a:pPr marL="285750" indent="-285750">
              <a:buFont typeface="Arial" panose="020B0604020202020204" pitchFamily="34" charset="0"/>
              <a:buChar char="•"/>
            </a:pPr>
            <a:r>
              <a:rPr lang="en-US" dirty="0"/>
              <a:t>This is a staff member who because the primary point of contact for the family </a:t>
            </a:r>
          </a:p>
          <a:p>
            <a:pPr marL="285750" indent="-285750">
              <a:buFont typeface="Arial" panose="020B0604020202020204" pitchFamily="34" charset="0"/>
              <a:buChar char="•"/>
            </a:pPr>
            <a:r>
              <a:rPr lang="en-US" dirty="0"/>
              <a:t>They provide continuity from the time of the PRA until the completion of the review (and sometimes beyond).</a:t>
            </a:r>
          </a:p>
          <a:p>
            <a:endParaRPr lang="en-AU" dirty="0"/>
          </a:p>
        </p:txBody>
      </p:sp>
      <p:sp>
        <p:nvSpPr>
          <p:cNvPr id="4" name="Date Placeholder 3"/>
          <p:cNvSpPr>
            <a:spLocks noGrp="1"/>
          </p:cNvSpPr>
          <p:nvPr>
            <p:ph type="dt" idx="1"/>
          </p:nvPr>
        </p:nvSpPr>
        <p:spPr/>
        <p:txBody>
          <a:bodyPr/>
          <a:lstStyle/>
          <a:p>
            <a:endParaRPr lang="en-AU"/>
          </a:p>
        </p:txBody>
      </p:sp>
      <p:sp>
        <p:nvSpPr>
          <p:cNvPr id="5" name="Slide Number Placeholder 4"/>
          <p:cNvSpPr>
            <a:spLocks noGrp="1"/>
          </p:cNvSpPr>
          <p:nvPr>
            <p:ph type="sldNum" sz="quarter" idx="5"/>
          </p:nvPr>
        </p:nvSpPr>
        <p:spPr/>
        <p:txBody>
          <a:bodyPr/>
          <a:lstStyle/>
          <a:p>
            <a:fld id="{0C5239BD-4949-6A47-A748-5AA928536073}" type="slidenum">
              <a:rPr lang="en-AU" smtClean="0"/>
              <a:t>9</a:t>
            </a:fld>
            <a:endParaRPr lang="en-AU"/>
          </a:p>
        </p:txBody>
      </p:sp>
    </p:spTree>
    <p:extLst>
      <p:ext uri="{BB962C8B-B14F-4D97-AF65-F5344CB8AC3E}">
        <p14:creationId xmlns:p14="http://schemas.microsoft.com/office/powerpoint/2010/main" val="23895800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1">
    <p:spTree>
      <p:nvGrpSpPr>
        <p:cNvPr id="1" name=""/>
        <p:cNvGrpSpPr/>
        <p:nvPr/>
      </p:nvGrpSpPr>
      <p:grpSpPr>
        <a:xfrm>
          <a:off x="0" y="0"/>
          <a:ext cx="0" cy="0"/>
          <a:chOff x="0" y="0"/>
          <a:chExt cx="0" cy="0"/>
        </a:xfrm>
      </p:grpSpPr>
      <p:grpSp>
        <p:nvGrpSpPr>
          <p:cNvPr id="47" name="Group 46">
            <a:extLst>
              <a:ext uri="{FF2B5EF4-FFF2-40B4-BE49-F238E27FC236}">
                <a16:creationId xmlns:a16="http://schemas.microsoft.com/office/drawing/2014/main" id="{397953F9-C5F1-8F47-836F-1932813732B6}"/>
              </a:ext>
            </a:extLst>
          </p:cNvPr>
          <p:cNvGrpSpPr/>
          <p:nvPr userDrawn="1"/>
        </p:nvGrpSpPr>
        <p:grpSpPr>
          <a:xfrm>
            <a:off x="7171912" y="0"/>
            <a:ext cx="5021606" cy="6858000"/>
            <a:chOff x="7171912" y="0"/>
            <a:chExt cx="5021606" cy="6858000"/>
          </a:xfrm>
        </p:grpSpPr>
        <p:sp>
          <p:nvSpPr>
            <p:cNvPr id="43" name="Freeform 12">
              <a:extLst>
                <a:ext uri="{FF2B5EF4-FFF2-40B4-BE49-F238E27FC236}">
                  <a16:creationId xmlns:a16="http://schemas.microsoft.com/office/drawing/2014/main" id="{812DD7BA-036B-5B44-9541-0295FEFD5C8B}"/>
                </a:ext>
              </a:extLst>
            </p:cNvPr>
            <p:cNvSpPr>
              <a:spLocks noChangeArrowheads="1"/>
            </p:cNvSpPr>
            <p:nvPr/>
          </p:nvSpPr>
          <p:spPr bwMode="auto">
            <a:xfrm>
              <a:off x="7876699" y="0"/>
              <a:ext cx="2071830" cy="3362926"/>
            </a:xfrm>
            <a:custGeom>
              <a:avLst/>
              <a:gdLst>
                <a:gd name="T0" fmla="*/ 4302 w 6018"/>
                <a:gd name="T1" fmla="*/ 9656 h 9768"/>
                <a:gd name="T2" fmla="*/ 4302 w 6018"/>
                <a:gd name="T3" fmla="*/ 9656 h 9768"/>
                <a:gd name="T4" fmla="*/ 6017 w 6018"/>
                <a:gd name="T5" fmla="*/ 7312 h 9768"/>
                <a:gd name="T6" fmla="*/ 5483 w 6018"/>
                <a:gd name="T7" fmla="*/ 6877 h 9768"/>
                <a:gd name="T8" fmla="*/ 5467 w 6018"/>
                <a:gd name="T9" fmla="*/ 6861 h 9768"/>
                <a:gd name="T10" fmla="*/ 5198 w 6018"/>
                <a:gd name="T11" fmla="*/ 6629 h 9768"/>
                <a:gd name="T12" fmla="*/ 5067 w 6018"/>
                <a:gd name="T13" fmla="*/ 6507 h 9768"/>
                <a:gd name="T14" fmla="*/ 4981 w 6018"/>
                <a:gd name="T15" fmla="*/ 6429 h 9768"/>
                <a:gd name="T16" fmla="*/ 4831 w 6018"/>
                <a:gd name="T17" fmla="*/ 6289 h 9768"/>
                <a:gd name="T18" fmla="*/ 4778 w 6018"/>
                <a:gd name="T19" fmla="*/ 6239 h 9768"/>
                <a:gd name="T20" fmla="*/ 4728 w 6018"/>
                <a:gd name="T21" fmla="*/ 6188 h 9768"/>
                <a:gd name="T22" fmla="*/ 4674 w 6018"/>
                <a:gd name="T23" fmla="*/ 6138 h 9768"/>
                <a:gd name="T24" fmla="*/ 4525 w 6018"/>
                <a:gd name="T25" fmla="*/ 5991 h 9768"/>
                <a:gd name="T26" fmla="*/ 4381 w 6018"/>
                <a:gd name="T27" fmla="*/ 5844 h 9768"/>
                <a:gd name="T28" fmla="*/ 4307 w 6018"/>
                <a:gd name="T29" fmla="*/ 5771 h 9768"/>
                <a:gd name="T30" fmla="*/ 4211 w 6018"/>
                <a:gd name="T31" fmla="*/ 5669 h 9768"/>
                <a:gd name="T32" fmla="*/ 4143 w 6018"/>
                <a:gd name="T33" fmla="*/ 5596 h 9768"/>
                <a:gd name="T34" fmla="*/ 4097 w 6018"/>
                <a:gd name="T35" fmla="*/ 5548 h 9768"/>
                <a:gd name="T36" fmla="*/ 4004 w 6018"/>
                <a:gd name="T37" fmla="*/ 5449 h 9768"/>
                <a:gd name="T38" fmla="*/ 3870 w 6018"/>
                <a:gd name="T39" fmla="*/ 5300 h 9768"/>
                <a:gd name="T40" fmla="*/ 3781 w 6018"/>
                <a:gd name="T41" fmla="*/ 5201 h 9768"/>
                <a:gd name="T42" fmla="*/ 3652 w 6018"/>
                <a:gd name="T43" fmla="*/ 5052 h 9768"/>
                <a:gd name="T44" fmla="*/ 3568 w 6018"/>
                <a:gd name="T45" fmla="*/ 4953 h 9768"/>
                <a:gd name="T46" fmla="*/ 3444 w 6018"/>
                <a:gd name="T47" fmla="*/ 4806 h 9768"/>
                <a:gd name="T48" fmla="*/ 3401 w 6018"/>
                <a:gd name="T49" fmla="*/ 4756 h 9768"/>
                <a:gd name="T50" fmla="*/ 3323 w 6018"/>
                <a:gd name="T51" fmla="*/ 4659 h 9768"/>
                <a:gd name="T52" fmla="*/ 3282 w 6018"/>
                <a:gd name="T53" fmla="*/ 4609 h 9768"/>
                <a:gd name="T54" fmla="*/ 3166 w 6018"/>
                <a:gd name="T55" fmla="*/ 4462 h 9768"/>
                <a:gd name="T56" fmla="*/ 3087 w 6018"/>
                <a:gd name="T57" fmla="*/ 4366 h 9768"/>
                <a:gd name="T58" fmla="*/ 2690 w 6018"/>
                <a:gd name="T59" fmla="*/ 3837 h 9768"/>
                <a:gd name="T60" fmla="*/ 605 w 6018"/>
                <a:gd name="T61" fmla="*/ 0 h 9768"/>
                <a:gd name="T62" fmla="*/ 111 w 6018"/>
                <a:gd name="T63" fmla="*/ 8357 h 9768"/>
                <a:gd name="T64" fmla="*/ 136 w 6018"/>
                <a:gd name="T65" fmla="*/ 8739 h 9768"/>
                <a:gd name="T66" fmla="*/ 149 w 6018"/>
                <a:gd name="T67" fmla="*/ 8886 h 9768"/>
                <a:gd name="T68" fmla="*/ 164 w 6018"/>
                <a:gd name="T69" fmla="*/ 9063 h 9768"/>
                <a:gd name="T70" fmla="*/ 172 w 6018"/>
                <a:gd name="T71" fmla="*/ 9144 h 9768"/>
                <a:gd name="T72" fmla="*/ 182 w 6018"/>
                <a:gd name="T73" fmla="*/ 9258 h 9768"/>
                <a:gd name="T74" fmla="*/ 200 w 6018"/>
                <a:gd name="T75" fmla="*/ 9423 h 9768"/>
                <a:gd name="T76" fmla="*/ 207 w 6018"/>
                <a:gd name="T77" fmla="*/ 9478 h 9768"/>
                <a:gd name="T78" fmla="*/ 245 w 6018"/>
                <a:gd name="T79" fmla="*/ 9767 h 9768"/>
                <a:gd name="T80" fmla="*/ 4302 w 6018"/>
                <a:gd name="T81" fmla="*/ 9656 h 9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018" h="9768">
                  <a:moveTo>
                    <a:pt x="4302" y="9656"/>
                  </a:moveTo>
                  <a:lnTo>
                    <a:pt x="4302" y="9656"/>
                  </a:lnTo>
                  <a:cubicBezTo>
                    <a:pt x="5072" y="9028"/>
                    <a:pt x="5666" y="8223"/>
                    <a:pt x="6017" y="7312"/>
                  </a:cubicBezTo>
                  <a:cubicBezTo>
                    <a:pt x="5833" y="7170"/>
                    <a:pt x="5655" y="7023"/>
                    <a:pt x="5483" y="6877"/>
                  </a:cubicBezTo>
                  <a:cubicBezTo>
                    <a:pt x="5477" y="6871"/>
                    <a:pt x="5472" y="6866"/>
                    <a:pt x="5467" y="6861"/>
                  </a:cubicBezTo>
                  <a:cubicBezTo>
                    <a:pt x="5375" y="6785"/>
                    <a:pt x="5287" y="6707"/>
                    <a:pt x="5198" y="6629"/>
                  </a:cubicBezTo>
                  <a:cubicBezTo>
                    <a:pt x="5155" y="6588"/>
                    <a:pt x="5110" y="6548"/>
                    <a:pt x="5067" y="6507"/>
                  </a:cubicBezTo>
                  <a:cubicBezTo>
                    <a:pt x="5039" y="6482"/>
                    <a:pt x="5011" y="6456"/>
                    <a:pt x="4981" y="6429"/>
                  </a:cubicBezTo>
                  <a:cubicBezTo>
                    <a:pt x="4933" y="6383"/>
                    <a:pt x="4882" y="6337"/>
                    <a:pt x="4831" y="6289"/>
                  </a:cubicBezTo>
                  <a:cubicBezTo>
                    <a:pt x="4814" y="6272"/>
                    <a:pt x="4796" y="6254"/>
                    <a:pt x="4778" y="6239"/>
                  </a:cubicBezTo>
                  <a:cubicBezTo>
                    <a:pt x="4760" y="6221"/>
                    <a:pt x="4743" y="6206"/>
                    <a:pt x="4728" y="6188"/>
                  </a:cubicBezTo>
                  <a:cubicBezTo>
                    <a:pt x="4710" y="6173"/>
                    <a:pt x="4692" y="6155"/>
                    <a:pt x="4674" y="6138"/>
                  </a:cubicBezTo>
                  <a:cubicBezTo>
                    <a:pt x="4624" y="6089"/>
                    <a:pt x="4576" y="6041"/>
                    <a:pt x="4525" y="5991"/>
                  </a:cubicBezTo>
                  <a:cubicBezTo>
                    <a:pt x="4477" y="5943"/>
                    <a:pt x="4429" y="5892"/>
                    <a:pt x="4381" y="5844"/>
                  </a:cubicBezTo>
                  <a:cubicBezTo>
                    <a:pt x="4355" y="5819"/>
                    <a:pt x="4333" y="5796"/>
                    <a:pt x="4307" y="5771"/>
                  </a:cubicBezTo>
                  <a:cubicBezTo>
                    <a:pt x="4277" y="5738"/>
                    <a:pt x="4244" y="5705"/>
                    <a:pt x="4211" y="5669"/>
                  </a:cubicBezTo>
                  <a:cubicBezTo>
                    <a:pt x="4188" y="5647"/>
                    <a:pt x="4166" y="5621"/>
                    <a:pt x="4143" y="5596"/>
                  </a:cubicBezTo>
                  <a:cubicBezTo>
                    <a:pt x="4128" y="5581"/>
                    <a:pt x="4113" y="5563"/>
                    <a:pt x="4097" y="5548"/>
                  </a:cubicBezTo>
                  <a:cubicBezTo>
                    <a:pt x="4064" y="5515"/>
                    <a:pt x="4034" y="5482"/>
                    <a:pt x="4004" y="5449"/>
                  </a:cubicBezTo>
                  <a:cubicBezTo>
                    <a:pt x="3958" y="5399"/>
                    <a:pt x="3915" y="5348"/>
                    <a:pt x="3870" y="5300"/>
                  </a:cubicBezTo>
                  <a:cubicBezTo>
                    <a:pt x="3839" y="5267"/>
                    <a:pt x="3811" y="5234"/>
                    <a:pt x="3781" y="5201"/>
                  </a:cubicBezTo>
                  <a:cubicBezTo>
                    <a:pt x="3738" y="5150"/>
                    <a:pt x="3695" y="5102"/>
                    <a:pt x="3652" y="5052"/>
                  </a:cubicBezTo>
                  <a:cubicBezTo>
                    <a:pt x="3624" y="5019"/>
                    <a:pt x="3596" y="4986"/>
                    <a:pt x="3568" y="4953"/>
                  </a:cubicBezTo>
                  <a:cubicBezTo>
                    <a:pt x="3525" y="4905"/>
                    <a:pt x="3485" y="4854"/>
                    <a:pt x="3444" y="4806"/>
                  </a:cubicBezTo>
                  <a:cubicBezTo>
                    <a:pt x="3429" y="4789"/>
                    <a:pt x="3417" y="4773"/>
                    <a:pt x="3401" y="4756"/>
                  </a:cubicBezTo>
                  <a:cubicBezTo>
                    <a:pt x="3376" y="4723"/>
                    <a:pt x="3348" y="4692"/>
                    <a:pt x="3323" y="4659"/>
                  </a:cubicBezTo>
                  <a:cubicBezTo>
                    <a:pt x="3308" y="4642"/>
                    <a:pt x="3295" y="4627"/>
                    <a:pt x="3282" y="4609"/>
                  </a:cubicBezTo>
                  <a:cubicBezTo>
                    <a:pt x="3242" y="4561"/>
                    <a:pt x="3204" y="4513"/>
                    <a:pt x="3166" y="4462"/>
                  </a:cubicBezTo>
                  <a:cubicBezTo>
                    <a:pt x="3138" y="4429"/>
                    <a:pt x="3113" y="4399"/>
                    <a:pt x="3087" y="4366"/>
                  </a:cubicBezTo>
                  <a:cubicBezTo>
                    <a:pt x="2948" y="4186"/>
                    <a:pt x="2817" y="4009"/>
                    <a:pt x="2690" y="3837"/>
                  </a:cubicBezTo>
                  <a:cubicBezTo>
                    <a:pt x="1179" y="1744"/>
                    <a:pt x="605" y="0"/>
                    <a:pt x="605" y="0"/>
                  </a:cubicBezTo>
                  <a:cubicBezTo>
                    <a:pt x="0" y="3890"/>
                    <a:pt x="17" y="6768"/>
                    <a:pt x="111" y="8357"/>
                  </a:cubicBezTo>
                  <a:cubicBezTo>
                    <a:pt x="119" y="8494"/>
                    <a:pt x="129" y="8620"/>
                    <a:pt x="136" y="8739"/>
                  </a:cubicBezTo>
                  <a:cubicBezTo>
                    <a:pt x="141" y="8790"/>
                    <a:pt x="144" y="8838"/>
                    <a:pt x="149" y="8886"/>
                  </a:cubicBezTo>
                  <a:cubicBezTo>
                    <a:pt x="154" y="8947"/>
                    <a:pt x="159" y="9008"/>
                    <a:pt x="164" y="9063"/>
                  </a:cubicBezTo>
                  <a:cubicBezTo>
                    <a:pt x="167" y="9091"/>
                    <a:pt x="169" y="9119"/>
                    <a:pt x="172" y="9144"/>
                  </a:cubicBezTo>
                  <a:cubicBezTo>
                    <a:pt x="174" y="9185"/>
                    <a:pt x="179" y="9223"/>
                    <a:pt x="182" y="9258"/>
                  </a:cubicBezTo>
                  <a:cubicBezTo>
                    <a:pt x="190" y="9319"/>
                    <a:pt x="195" y="9372"/>
                    <a:pt x="200" y="9423"/>
                  </a:cubicBezTo>
                  <a:cubicBezTo>
                    <a:pt x="202" y="9443"/>
                    <a:pt x="205" y="9461"/>
                    <a:pt x="207" y="9478"/>
                  </a:cubicBezTo>
                  <a:cubicBezTo>
                    <a:pt x="230" y="9668"/>
                    <a:pt x="245" y="9767"/>
                    <a:pt x="245" y="9767"/>
                  </a:cubicBezTo>
                  <a:cubicBezTo>
                    <a:pt x="245" y="9767"/>
                    <a:pt x="1814" y="9337"/>
                    <a:pt x="4302" y="9656"/>
                  </a:cubicBezTo>
                </a:path>
              </a:pathLst>
            </a:custGeom>
            <a:solidFill>
              <a:srgbClr val="D7F6F1"/>
            </a:solidFill>
            <a:ln w="3175" cap="flat">
              <a:solidFill>
                <a:srgbClr val="D7F6F1"/>
              </a:solidFill>
              <a:bevel/>
              <a:headEnd/>
              <a:tailEnd/>
            </a:ln>
            <a:effectLst/>
          </p:spPr>
          <p:txBody>
            <a:bodyPr wrap="none" anchor="ctr"/>
            <a:lstStyle/>
            <a:p>
              <a:endParaRPr lang="en-AU"/>
            </a:p>
          </p:txBody>
        </p:sp>
        <p:sp>
          <p:nvSpPr>
            <p:cNvPr id="41" name="Freeform 10">
              <a:extLst>
                <a:ext uri="{FF2B5EF4-FFF2-40B4-BE49-F238E27FC236}">
                  <a16:creationId xmlns:a16="http://schemas.microsoft.com/office/drawing/2014/main" id="{E98ECD3C-DA8B-004D-986E-2F4F5CF7D79F}"/>
                </a:ext>
              </a:extLst>
            </p:cNvPr>
            <p:cNvSpPr>
              <a:spLocks noChangeArrowheads="1"/>
            </p:cNvSpPr>
            <p:nvPr/>
          </p:nvSpPr>
          <p:spPr bwMode="auto">
            <a:xfrm>
              <a:off x="9359181" y="2518397"/>
              <a:ext cx="2498651" cy="1587289"/>
            </a:xfrm>
            <a:custGeom>
              <a:avLst/>
              <a:gdLst>
                <a:gd name="T0" fmla="*/ 0 w 7259"/>
                <a:gd name="T1" fmla="*/ 2344 h 4614"/>
                <a:gd name="T2" fmla="*/ 0 w 7259"/>
                <a:gd name="T3" fmla="*/ 2344 h 4614"/>
                <a:gd name="T4" fmla="*/ 6524 w 7259"/>
                <a:gd name="T5" fmla="*/ 4613 h 4614"/>
                <a:gd name="T6" fmla="*/ 7258 w 7259"/>
                <a:gd name="T7" fmla="*/ 3064 h 4614"/>
                <a:gd name="T8" fmla="*/ 5416 w 7259"/>
                <a:gd name="T9" fmla="*/ 2182 h 4614"/>
                <a:gd name="T10" fmla="*/ 5332 w 7259"/>
                <a:gd name="T11" fmla="*/ 2146 h 4614"/>
                <a:gd name="T12" fmla="*/ 3398 w 7259"/>
                <a:gd name="T13" fmla="*/ 1159 h 4614"/>
                <a:gd name="T14" fmla="*/ 3257 w 7259"/>
                <a:gd name="T15" fmla="*/ 1073 h 4614"/>
                <a:gd name="T16" fmla="*/ 3115 w 7259"/>
                <a:gd name="T17" fmla="*/ 984 h 4614"/>
                <a:gd name="T18" fmla="*/ 2976 w 7259"/>
                <a:gd name="T19" fmla="*/ 898 h 4614"/>
                <a:gd name="T20" fmla="*/ 2948 w 7259"/>
                <a:gd name="T21" fmla="*/ 878 h 4614"/>
                <a:gd name="T22" fmla="*/ 1715 w 7259"/>
                <a:gd name="T23" fmla="*/ 0 h 4614"/>
                <a:gd name="T24" fmla="*/ 0 w 7259"/>
                <a:gd name="T25" fmla="*/ 2344 h 4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259" h="4614">
                  <a:moveTo>
                    <a:pt x="0" y="2344"/>
                  </a:moveTo>
                  <a:lnTo>
                    <a:pt x="0" y="2344"/>
                  </a:lnTo>
                  <a:cubicBezTo>
                    <a:pt x="1781" y="2571"/>
                    <a:pt x="4036" y="3183"/>
                    <a:pt x="6524" y="4613"/>
                  </a:cubicBezTo>
                  <a:cubicBezTo>
                    <a:pt x="6808" y="4117"/>
                    <a:pt x="7053" y="3598"/>
                    <a:pt x="7258" y="3064"/>
                  </a:cubicBezTo>
                  <a:cubicBezTo>
                    <a:pt x="6701" y="2760"/>
                    <a:pt x="6089" y="2465"/>
                    <a:pt x="5416" y="2182"/>
                  </a:cubicBezTo>
                  <a:cubicBezTo>
                    <a:pt x="5388" y="2169"/>
                    <a:pt x="5360" y="2156"/>
                    <a:pt x="5332" y="2146"/>
                  </a:cubicBezTo>
                  <a:cubicBezTo>
                    <a:pt x="4641" y="1850"/>
                    <a:pt x="3998" y="1516"/>
                    <a:pt x="3398" y="1159"/>
                  </a:cubicBezTo>
                  <a:cubicBezTo>
                    <a:pt x="3350" y="1131"/>
                    <a:pt x="3305" y="1101"/>
                    <a:pt x="3257" y="1073"/>
                  </a:cubicBezTo>
                  <a:cubicBezTo>
                    <a:pt x="3209" y="1043"/>
                    <a:pt x="3163" y="1015"/>
                    <a:pt x="3115" y="984"/>
                  </a:cubicBezTo>
                  <a:cubicBezTo>
                    <a:pt x="3069" y="957"/>
                    <a:pt x="3021" y="926"/>
                    <a:pt x="2976" y="898"/>
                  </a:cubicBezTo>
                  <a:cubicBezTo>
                    <a:pt x="2966" y="891"/>
                    <a:pt x="2958" y="886"/>
                    <a:pt x="2948" y="878"/>
                  </a:cubicBezTo>
                  <a:cubicBezTo>
                    <a:pt x="2510" y="597"/>
                    <a:pt x="2100" y="304"/>
                    <a:pt x="1715" y="0"/>
                  </a:cubicBezTo>
                  <a:cubicBezTo>
                    <a:pt x="1364" y="911"/>
                    <a:pt x="770" y="1716"/>
                    <a:pt x="0" y="2344"/>
                  </a:cubicBezTo>
                </a:path>
              </a:pathLst>
            </a:custGeom>
            <a:solidFill>
              <a:srgbClr val="CAF3ED"/>
            </a:solidFill>
            <a:ln w="3175" cap="flat">
              <a:solidFill>
                <a:srgbClr val="CAF3ED"/>
              </a:solidFill>
              <a:bevel/>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AU"/>
            </a:p>
          </p:txBody>
        </p:sp>
        <p:sp>
          <p:nvSpPr>
            <p:cNvPr id="37" name="Freeform 6">
              <a:extLst>
                <a:ext uri="{FF2B5EF4-FFF2-40B4-BE49-F238E27FC236}">
                  <a16:creationId xmlns:a16="http://schemas.microsoft.com/office/drawing/2014/main" id="{1036F436-E97C-A74C-8B14-F1BDC13E54A6}"/>
                </a:ext>
              </a:extLst>
            </p:cNvPr>
            <p:cNvSpPr>
              <a:spLocks noChangeArrowheads="1"/>
            </p:cNvSpPr>
            <p:nvPr/>
          </p:nvSpPr>
          <p:spPr bwMode="auto">
            <a:xfrm>
              <a:off x="11605689" y="3574058"/>
              <a:ext cx="587829" cy="912881"/>
            </a:xfrm>
            <a:custGeom>
              <a:avLst/>
              <a:gdLst>
                <a:gd name="T0" fmla="*/ 686 w 1710"/>
                <a:gd name="T1" fmla="*/ 1961 h 2653"/>
                <a:gd name="T2" fmla="*/ 686 w 1710"/>
                <a:gd name="T3" fmla="*/ 1961 h 2653"/>
                <a:gd name="T4" fmla="*/ 1709 w 1710"/>
                <a:gd name="T5" fmla="*/ 2652 h 2653"/>
                <a:gd name="T6" fmla="*/ 1709 w 1710"/>
                <a:gd name="T7" fmla="*/ 572 h 2653"/>
                <a:gd name="T8" fmla="*/ 734 w 1710"/>
                <a:gd name="T9" fmla="*/ 0 h 2653"/>
                <a:gd name="T10" fmla="*/ 0 w 1710"/>
                <a:gd name="T11" fmla="*/ 1549 h 2653"/>
                <a:gd name="T12" fmla="*/ 686 w 1710"/>
                <a:gd name="T13" fmla="*/ 1961 h 2653"/>
              </a:gdLst>
              <a:ahLst/>
              <a:cxnLst>
                <a:cxn ang="0">
                  <a:pos x="T0" y="T1"/>
                </a:cxn>
                <a:cxn ang="0">
                  <a:pos x="T2" y="T3"/>
                </a:cxn>
                <a:cxn ang="0">
                  <a:pos x="T4" y="T5"/>
                </a:cxn>
                <a:cxn ang="0">
                  <a:pos x="T6" y="T7"/>
                </a:cxn>
                <a:cxn ang="0">
                  <a:pos x="T8" y="T9"/>
                </a:cxn>
                <a:cxn ang="0">
                  <a:pos x="T10" y="T11"/>
                </a:cxn>
                <a:cxn ang="0">
                  <a:pos x="T12" y="T13"/>
                </a:cxn>
              </a:cxnLst>
              <a:rect l="0" t="0" r="r" b="b"/>
              <a:pathLst>
                <a:path w="1710" h="2653">
                  <a:moveTo>
                    <a:pt x="686" y="1961"/>
                  </a:moveTo>
                  <a:lnTo>
                    <a:pt x="686" y="1961"/>
                  </a:lnTo>
                  <a:cubicBezTo>
                    <a:pt x="1050" y="2192"/>
                    <a:pt x="1392" y="2422"/>
                    <a:pt x="1709" y="2652"/>
                  </a:cubicBezTo>
                  <a:cubicBezTo>
                    <a:pt x="1709" y="572"/>
                    <a:pt x="1709" y="572"/>
                    <a:pt x="1709" y="572"/>
                  </a:cubicBezTo>
                  <a:cubicBezTo>
                    <a:pt x="1405" y="379"/>
                    <a:pt x="1081" y="187"/>
                    <a:pt x="734" y="0"/>
                  </a:cubicBezTo>
                  <a:cubicBezTo>
                    <a:pt x="529" y="534"/>
                    <a:pt x="284" y="1053"/>
                    <a:pt x="0" y="1549"/>
                  </a:cubicBezTo>
                  <a:cubicBezTo>
                    <a:pt x="225" y="1680"/>
                    <a:pt x="456" y="1817"/>
                    <a:pt x="686" y="1961"/>
                  </a:cubicBezTo>
                </a:path>
              </a:pathLst>
            </a:custGeom>
            <a:solidFill>
              <a:schemeClr val="accent5"/>
            </a:solidFill>
            <a:ln w="6350">
              <a:solidFill>
                <a:schemeClr val="accent5"/>
              </a:solidFill>
            </a:ln>
            <a:effectLst/>
          </p:spPr>
          <p:txBody>
            <a:bodyPr wrap="none" anchor="ctr"/>
            <a:lstStyle/>
            <a:p>
              <a:endParaRPr lang="en-AU"/>
            </a:p>
          </p:txBody>
        </p:sp>
        <p:sp>
          <p:nvSpPr>
            <p:cNvPr id="40" name="Freeform 9">
              <a:extLst>
                <a:ext uri="{FF2B5EF4-FFF2-40B4-BE49-F238E27FC236}">
                  <a16:creationId xmlns:a16="http://schemas.microsoft.com/office/drawing/2014/main" id="{AADF9534-7F55-1A4E-ADFE-CE84EAEFA5C8}"/>
                </a:ext>
              </a:extLst>
            </p:cNvPr>
            <p:cNvSpPr>
              <a:spLocks noChangeArrowheads="1"/>
            </p:cNvSpPr>
            <p:nvPr/>
          </p:nvSpPr>
          <p:spPr bwMode="auto">
            <a:xfrm>
              <a:off x="7176469" y="3326472"/>
              <a:ext cx="4429220" cy="1497672"/>
            </a:xfrm>
            <a:custGeom>
              <a:avLst/>
              <a:gdLst>
                <a:gd name="T0" fmla="*/ 11350 w 12862"/>
                <a:gd name="T1" fmla="*/ 4352 h 4353"/>
                <a:gd name="T2" fmla="*/ 11350 w 12862"/>
                <a:gd name="T3" fmla="*/ 4352 h 4353"/>
                <a:gd name="T4" fmla="*/ 12861 w 12862"/>
                <a:gd name="T5" fmla="*/ 2269 h 4353"/>
                <a:gd name="T6" fmla="*/ 6337 w 12862"/>
                <a:gd name="T7" fmla="*/ 0 h 4353"/>
                <a:gd name="T8" fmla="*/ 2265 w 12862"/>
                <a:gd name="T9" fmla="*/ 1421 h 4353"/>
                <a:gd name="T10" fmla="*/ 0 w 12862"/>
                <a:gd name="T11" fmla="*/ 1024 h 4353"/>
                <a:gd name="T12" fmla="*/ 2829 w 12862"/>
                <a:gd name="T13" fmla="*/ 3511 h 4353"/>
                <a:gd name="T14" fmla="*/ 11350 w 12862"/>
                <a:gd name="T15" fmla="*/ 4352 h 43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862" h="4353">
                  <a:moveTo>
                    <a:pt x="11350" y="4352"/>
                  </a:moveTo>
                  <a:lnTo>
                    <a:pt x="11350" y="4352"/>
                  </a:lnTo>
                  <a:cubicBezTo>
                    <a:pt x="11930" y="3711"/>
                    <a:pt x="12436" y="3013"/>
                    <a:pt x="12861" y="2269"/>
                  </a:cubicBezTo>
                  <a:cubicBezTo>
                    <a:pt x="10373" y="839"/>
                    <a:pt x="8118" y="227"/>
                    <a:pt x="6337" y="0"/>
                  </a:cubicBezTo>
                  <a:cubicBezTo>
                    <a:pt x="5254" y="884"/>
                    <a:pt x="3827" y="1421"/>
                    <a:pt x="2265" y="1421"/>
                  </a:cubicBezTo>
                  <a:cubicBezTo>
                    <a:pt x="1465" y="1421"/>
                    <a:pt x="701" y="1279"/>
                    <a:pt x="0" y="1024"/>
                  </a:cubicBezTo>
                  <a:cubicBezTo>
                    <a:pt x="2002" y="2390"/>
                    <a:pt x="2829" y="3511"/>
                    <a:pt x="2829" y="3511"/>
                  </a:cubicBezTo>
                  <a:cubicBezTo>
                    <a:pt x="2829" y="3511"/>
                    <a:pt x="6499" y="2395"/>
                    <a:pt x="11350" y="4352"/>
                  </a:cubicBezTo>
                </a:path>
              </a:pathLst>
            </a:custGeom>
            <a:solidFill>
              <a:srgbClr val="90E5D5"/>
            </a:solidFill>
            <a:ln w="3175" cap="flat">
              <a:solidFill>
                <a:srgbClr val="90E5D5"/>
              </a:solidFill>
              <a:bevel/>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AU"/>
            </a:p>
          </p:txBody>
        </p:sp>
        <p:sp>
          <p:nvSpPr>
            <p:cNvPr id="42" name="Freeform 11">
              <a:extLst>
                <a:ext uri="{FF2B5EF4-FFF2-40B4-BE49-F238E27FC236}">
                  <a16:creationId xmlns:a16="http://schemas.microsoft.com/office/drawing/2014/main" id="{08CA4B8C-881B-644C-BD30-ADF3103093EA}"/>
                </a:ext>
              </a:extLst>
            </p:cNvPr>
            <p:cNvSpPr>
              <a:spLocks noChangeArrowheads="1"/>
            </p:cNvSpPr>
            <p:nvPr/>
          </p:nvSpPr>
          <p:spPr bwMode="auto">
            <a:xfrm>
              <a:off x="7171912" y="3215589"/>
              <a:ext cx="2185750" cy="598461"/>
            </a:xfrm>
            <a:custGeom>
              <a:avLst/>
              <a:gdLst>
                <a:gd name="T0" fmla="*/ 6347 w 6348"/>
                <a:gd name="T1" fmla="*/ 319 h 1741"/>
                <a:gd name="T2" fmla="*/ 6347 w 6348"/>
                <a:gd name="T3" fmla="*/ 319 h 1741"/>
                <a:gd name="T4" fmla="*/ 2290 w 6348"/>
                <a:gd name="T5" fmla="*/ 430 h 1741"/>
                <a:gd name="T6" fmla="*/ 2154 w 6348"/>
                <a:gd name="T7" fmla="*/ 460 h 1741"/>
                <a:gd name="T8" fmla="*/ 2022 w 6348"/>
                <a:gd name="T9" fmla="*/ 493 h 1741"/>
                <a:gd name="T10" fmla="*/ 1893 w 6348"/>
                <a:gd name="T11" fmla="*/ 526 h 1741"/>
                <a:gd name="T12" fmla="*/ 1830 w 6348"/>
                <a:gd name="T13" fmla="*/ 544 h 1741"/>
                <a:gd name="T14" fmla="*/ 1706 w 6348"/>
                <a:gd name="T15" fmla="*/ 579 h 1741"/>
                <a:gd name="T16" fmla="*/ 1647 w 6348"/>
                <a:gd name="T17" fmla="*/ 597 h 1741"/>
                <a:gd name="T18" fmla="*/ 1473 w 6348"/>
                <a:gd name="T19" fmla="*/ 649 h 1741"/>
                <a:gd name="T20" fmla="*/ 1361 w 6348"/>
                <a:gd name="T21" fmla="*/ 687 h 1741"/>
                <a:gd name="T22" fmla="*/ 1255 w 6348"/>
                <a:gd name="T23" fmla="*/ 725 h 1741"/>
                <a:gd name="T24" fmla="*/ 1055 w 6348"/>
                <a:gd name="T25" fmla="*/ 801 h 1741"/>
                <a:gd name="T26" fmla="*/ 961 w 6348"/>
                <a:gd name="T27" fmla="*/ 839 h 1741"/>
                <a:gd name="T28" fmla="*/ 916 w 6348"/>
                <a:gd name="T29" fmla="*/ 857 h 1741"/>
                <a:gd name="T30" fmla="*/ 827 w 6348"/>
                <a:gd name="T31" fmla="*/ 895 h 1741"/>
                <a:gd name="T32" fmla="*/ 744 w 6348"/>
                <a:gd name="T33" fmla="*/ 933 h 1741"/>
                <a:gd name="T34" fmla="*/ 0 w 6348"/>
                <a:gd name="T35" fmla="*/ 1337 h 1741"/>
                <a:gd name="T36" fmla="*/ 10 w 6348"/>
                <a:gd name="T37" fmla="*/ 1343 h 1741"/>
                <a:gd name="T38" fmla="*/ 2275 w 6348"/>
                <a:gd name="T39" fmla="*/ 1740 h 1741"/>
                <a:gd name="T40" fmla="*/ 6347 w 6348"/>
                <a:gd name="T41" fmla="*/ 319 h 1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348" h="1741">
                  <a:moveTo>
                    <a:pt x="6347" y="319"/>
                  </a:moveTo>
                  <a:lnTo>
                    <a:pt x="6347" y="319"/>
                  </a:lnTo>
                  <a:cubicBezTo>
                    <a:pt x="3859" y="0"/>
                    <a:pt x="2290" y="430"/>
                    <a:pt x="2290" y="430"/>
                  </a:cubicBezTo>
                  <a:cubicBezTo>
                    <a:pt x="2245" y="440"/>
                    <a:pt x="2199" y="450"/>
                    <a:pt x="2154" y="460"/>
                  </a:cubicBezTo>
                  <a:cubicBezTo>
                    <a:pt x="2108" y="470"/>
                    <a:pt x="2065" y="480"/>
                    <a:pt x="2022" y="493"/>
                  </a:cubicBezTo>
                  <a:cubicBezTo>
                    <a:pt x="1976" y="503"/>
                    <a:pt x="1933" y="513"/>
                    <a:pt x="1893" y="526"/>
                  </a:cubicBezTo>
                  <a:cubicBezTo>
                    <a:pt x="1870" y="531"/>
                    <a:pt x="1850" y="536"/>
                    <a:pt x="1830" y="544"/>
                  </a:cubicBezTo>
                  <a:cubicBezTo>
                    <a:pt x="1787" y="554"/>
                    <a:pt x="1746" y="567"/>
                    <a:pt x="1706" y="579"/>
                  </a:cubicBezTo>
                  <a:cubicBezTo>
                    <a:pt x="1685" y="584"/>
                    <a:pt x="1665" y="589"/>
                    <a:pt x="1647" y="597"/>
                  </a:cubicBezTo>
                  <a:cubicBezTo>
                    <a:pt x="1587" y="615"/>
                    <a:pt x="1528" y="631"/>
                    <a:pt x="1473" y="649"/>
                  </a:cubicBezTo>
                  <a:cubicBezTo>
                    <a:pt x="1435" y="662"/>
                    <a:pt x="1399" y="674"/>
                    <a:pt x="1361" y="687"/>
                  </a:cubicBezTo>
                  <a:cubicBezTo>
                    <a:pt x="1326" y="700"/>
                    <a:pt x="1291" y="712"/>
                    <a:pt x="1255" y="725"/>
                  </a:cubicBezTo>
                  <a:cubicBezTo>
                    <a:pt x="1187" y="750"/>
                    <a:pt x="1118" y="776"/>
                    <a:pt x="1055" y="801"/>
                  </a:cubicBezTo>
                  <a:cubicBezTo>
                    <a:pt x="1022" y="814"/>
                    <a:pt x="992" y="826"/>
                    <a:pt x="961" y="839"/>
                  </a:cubicBezTo>
                  <a:cubicBezTo>
                    <a:pt x="946" y="844"/>
                    <a:pt x="931" y="852"/>
                    <a:pt x="916" y="857"/>
                  </a:cubicBezTo>
                  <a:cubicBezTo>
                    <a:pt x="886" y="869"/>
                    <a:pt x="858" y="882"/>
                    <a:pt x="827" y="895"/>
                  </a:cubicBezTo>
                  <a:cubicBezTo>
                    <a:pt x="800" y="907"/>
                    <a:pt x="772" y="920"/>
                    <a:pt x="744" y="933"/>
                  </a:cubicBezTo>
                  <a:cubicBezTo>
                    <a:pt x="258" y="1150"/>
                    <a:pt x="0" y="1337"/>
                    <a:pt x="0" y="1337"/>
                  </a:cubicBezTo>
                  <a:cubicBezTo>
                    <a:pt x="5" y="1340"/>
                    <a:pt x="7" y="1340"/>
                    <a:pt x="10" y="1343"/>
                  </a:cubicBezTo>
                  <a:cubicBezTo>
                    <a:pt x="711" y="1598"/>
                    <a:pt x="1475" y="1740"/>
                    <a:pt x="2275" y="1740"/>
                  </a:cubicBezTo>
                  <a:cubicBezTo>
                    <a:pt x="3837" y="1740"/>
                    <a:pt x="5264" y="1203"/>
                    <a:pt x="6347" y="319"/>
                  </a:cubicBezTo>
                </a:path>
              </a:pathLst>
            </a:custGeom>
            <a:solidFill>
              <a:srgbClr val="ACEBDF"/>
            </a:solidFill>
            <a:ln w="3175" cap="flat">
              <a:solidFill>
                <a:srgbClr val="ACEBDF"/>
              </a:solidFill>
              <a:bevel/>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AU"/>
            </a:p>
          </p:txBody>
        </p:sp>
        <p:sp>
          <p:nvSpPr>
            <p:cNvPr id="36" name="Freeform 5">
              <a:extLst>
                <a:ext uri="{FF2B5EF4-FFF2-40B4-BE49-F238E27FC236}">
                  <a16:creationId xmlns:a16="http://schemas.microsoft.com/office/drawing/2014/main" id="{8BE29080-609E-FE47-B0E0-9E0FB4D9E77C}"/>
                </a:ext>
              </a:extLst>
            </p:cNvPr>
            <p:cNvSpPr>
              <a:spLocks noChangeArrowheads="1"/>
            </p:cNvSpPr>
            <p:nvPr/>
          </p:nvSpPr>
          <p:spPr bwMode="auto">
            <a:xfrm>
              <a:off x="11086213" y="4107205"/>
              <a:ext cx="1107305" cy="1295653"/>
            </a:xfrm>
            <a:custGeom>
              <a:avLst/>
              <a:gdLst>
                <a:gd name="T0" fmla="*/ 1511 w 3221"/>
                <a:gd name="T1" fmla="*/ 0 h 3764"/>
                <a:gd name="T2" fmla="*/ 1511 w 3221"/>
                <a:gd name="T3" fmla="*/ 0 h 3764"/>
                <a:gd name="T4" fmla="*/ 0 w 3221"/>
                <a:gd name="T5" fmla="*/ 2083 h 3764"/>
                <a:gd name="T6" fmla="*/ 1620 w 3221"/>
                <a:gd name="T7" fmla="*/ 2834 h 3764"/>
                <a:gd name="T8" fmla="*/ 3220 w 3221"/>
                <a:gd name="T9" fmla="*/ 3763 h 3764"/>
                <a:gd name="T10" fmla="*/ 3220 w 3221"/>
                <a:gd name="T11" fmla="*/ 1103 h 3764"/>
                <a:gd name="T12" fmla="*/ 2197 w 3221"/>
                <a:gd name="T13" fmla="*/ 412 h 3764"/>
                <a:gd name="T14" fmla="*/ 1511 w 3221"/>
                <a:gd name="T15" fmla="*/ 0 h 37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21" h="3764">
                  <a:moveTo>
                    <a:pt x="1511" y="0"/>
                  </a:moveTo>
                  <a:lnTo>
                    <a:pt x="1511" y="0"/>
                  </a:lnTo>
                  <a:cubicBezTo>
                    <a:pt x="1086" y="744"/>
                    <a:pt x="580" y="1442"/>
                    <a:pt x="0" y="2083"/>
                  </a:cubicBezTo>
                  <a:cubicBezTo>
                    <a:pt x="527" y="2295"/>
                    <a:pt x="1068" y="2543"/>
                    <a:pt x="1620" y="2834"/>
                  </a:cubicBezTo>
                  <a:cubicBezTo>
                    <a:pt x="2207" y="3143"/>
                    <a:pt x="2739" y="3454"/>
                    <a:pt x="3220" y="3763"/>
                  </a:cubicBezTo>
                  <a:cubicBezTo>
                    <a:pt x="3220" y="1103"/>
                    <a:pt x="3220" y="1103"/>
                    <a:pt x="3220" y="1103"/>
                  </a:cubicBezTo>
                  <a:cubicBezTo>
                    <a:pt x="2903" y="873"/>
                    <a:pt x="2561" y="643"/>
                    <a:pt x="2197" y="412"/>
                  </a:cubicBezTo>
                  <a:cubicBezTo>
                    <a:pt x="1967" y="268"/>
                    <a:pt x="1736" y="131"/>
                    <a:pt x="1511" y="0"/>
                  </a:cubicBezTo>
                </a:path>
              </a:pathLst>
            </a:custGeom>
            <a:solidFill>
              <a:srgbClr val="74DECA"/>
            </a:solidFill>
            <a:ln w="6350" cap="flat">
              <a:solidFill>
                <a:schemeClr val="accent4"/>
              </a:solidFill>
              <a:bevel/>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AU"/>
            </a:p>
          </p:txBody>
        </p:sp>
        <p:sp>
          <p:nvSpPr>
            <p:cNvPr id="39" name="Freeform 8">
              <a:extLst>
                <a:ext uri="{FF2B5EF4-FFF2-40B4-BE49-F238E27FC236}">
                  <a16:creationId xmlns:a16="http://schemas.microsoft.com/office/drawing/2014/main" id="{211D384E-A656-794C-A68C-F3B8FC456895}"/>
                </a:ext>
              </a:extLst>
            </p:cNvPr>
            <p:cNvSpPr>
              <a:spLocks noChangeArrowheads="1"/>
            </p:cNvSpPr>
            <p:nvPr/>
          </p:nvSpPr>
          <p:spPr bwMode="auto">
            <a:xfrm>
              <a:off x="7472662" y="4151254"/>
              <a:ext cx="3612032" cy="1643490"/>
            </a:xfrm>
            <a:custGeom>
              <a:avLst/>
              <a:gdLst>
                <a:gd name="T0" fmla="*/ 1969 w 10491"/>
                <a:gd name="T1" fmla="*/ 1116 h 4777"/>
                <a:gd name="T2" fmla="*/ 1106 w 10491"/>
                <a:gd name="T3" fmla="*/ 1392 h 4777"/>
                <a:gd name="T4" fmla="*/ 236 w 10491"/>
                <a:gd name="T5" fmla="*/ 2068 h 4777"/>
                <a:gd name="T6" fmla="*/ 355 w 10491"/>
                <a:gd name="T7" fmla="*/ 2121 h 4777"/>
                <a:gd name="T8" fmla="*/ 517 w 10491"/>
                <a:gd name="T9" fmla="*/ 2197 h 4777"/>
                <a:gd name="T10" fmla="*/ 658 w 10491"/>
                <a:gd name="T11" fmla="*/ 2266 h 4777"/>
                <a:gd name="T12" fmla="*/ 788 w 10491"/>
                <a:gd name="T13" fmla="*/ 2329 h 4777"/>
                <a:gd name="T14" fmla="*/ 919 w 10491"/>
                <a:gd name="T15" fmla="*/ 2400 h 4777"/>
                <a:gd name="T16" fmla="*/ 1043 w 10491"/>
                <a:gd name="T17" fmla="*/ 2468 h 4777"/>
                <a:gd name="T18" fmla="*/ 1152 w 10491"/>
                <a:gd name="T19" fmla="*/ 2531 h 4777"/>
                <a:gd name="T20" fmla="*/ 1286 w 10491"/>
                <a:gd name="T21" fmla="*/ 2610 h 4777"/>
                <a:gd name="T22" fmla="*/ 1395 w 10491"/>
                <a:gd name="T23" fmla="*/ 2675 h 4777"/>
                <a:gd name="T24" fmla="*/ 1516 w 10491"/>
                <a:gd name="T25" fmla="*/ 2751 h 4777"/>
                <a:gd name="T26" fmla="*/ 1618 w 10491"/>
                <a:gd name="T27" fmla="*/ 2817 h 4777"/>
                <a:gd name="T28" fmla="*/ 1737 w 10491"/>
                <a:gd name="T29" fmla="*/ 2898 h 4777"/>
                <a:gd name="T30" fmla="*/ 1833 w 10491"/>
                <a:gd name="T31" fmla="*/ 2967 h 4777"/>
                <a:gd name="T32" fmla="*/ 1942 w 10491"/>
                <a:gd name="T33" fmla="*/ 3045 h 4777"/>
                <a:gd name="T34" fmla="*/ 2033 w 10491"/>
                <a:gd name="T35" fmla="*/ 3111 h 4777"/>
                <a:gd name="T36" fmla="*/ 2136 w 10491"/>
                <a:gd name="T37" fmla="*/ 3189 h 4777"/>
                <a:gd name="T38" fmla="*/ 2217 w 10491"/>
                <a:gd name="T39" fmla="*/ 3253 h 4777"/>
                <a:gd name="T40" fmla="*/ 2319 w 10491"/>
                <a:gd name="T41" fmla="*/ 3336 h 4777"/>
                <a:gd name="T42" fmla="*/ 2395 w 10491"/>
                <a:gd name="T43" fmla="*/ 3399 h 4777"/>
                <a:gd name="T44" fmla="*/ 2488 w 10491"/>
                <a:gd name="T45" fmla="*/ 3478 h 4777"/>
                <a:gd name="T46" fmla="*/ 2562 w 10491"/>
                <a:gd name="T47" fmla="*/ 3541 h 4777"/>
                <a:gd name="T48" fmla="*/ 2648 w 10491"/>
                <a:gd name="T49" fmla="*/ 3619 h 4777"/>
                <a:gd name="T50" fmla="*/ 2711 w 10491"/>
                <a:gd name="T51" fmla="*/ 3678 h 4777"/>
                <a:gd name="T52" fmla="*/ 2795 w 10491"/>
                <a:gd name="T53" fmla="*/ 3756 h 4777"/>
                <a:gd name="T54" fmla="*/ 2853 w 10491"/>
                <a:gd name="T55" fmla="*/ 3812 h 4777"/>
                <a:gd name="T56" fmla="*/ 2929 w 10491"/>
                <a:gd name="T57" fmla="*/ 3888 h 4777"/>
                <a:gd name="T58" fmla="*/ 2984 w 10491"/>
                <a:gd name="T59" fmla="*/ 3943 h 4777"/>
                <a:gd name="T60" fmla="*/ 3053 w 10491"/>
                <a:gd name="T61" fmla="*/ 4014 h 4777"/>
                <a:gd name="T62" fmla="*/ 3101 w 10491"/>
                <a:gd name="T63" fmla="*/ 4065 h 4777"/>
                <a:gd name="T64" fmla="*/ 3164 w 10491"/>
                <a:gd name="T65" fmla="*/ 4133 h 4777"/>
                <a:gd name="T66" fmla="*/ 3210 w 10491"/>
                <a:gd name="T67" fmla="*/ 4186 h 4777"/>
                <a:gd name="T68" fmla="*/ 3265 w 10491"/>
                <a:gd name="T69" fmla="*/ 4247 h 4777"/>
                <a:gd name="T70" fmla="*/ 3306 w 10491"/>
                <a:gd name="T71" fmla="*/ 4293 h 4777"/>
                <a:gd name="T72" fmla="*/ 3369 w 10491"/>
                <a:gd name="T73" fmla="*/ 4371 h 4777"/>
                <a:gd name="T74" fmla="*/ 3404 w 10491"/>
                <a:gd name="T75" fmla="*/ 4414 h 4777"/>
                <a:gd name="T76" fmla="*/ 3445 w 10491"/>
                <a:gd name="T77" fmla="*/ 4462 h 4777"/>
                <a:gd name="T78" fmla="*/ 3475 w 10491"/>
                <a:gd name="T79" fmla="*/ 4500 h 4777"/>
                <a:gd name="T80" fmla="*/ 3511 w 10491"/>
                <a:gd name="T81" fmla="*/ 4546 h 4777"/>
                <a:gd name="T82" fmla="*/ 3534 w 10491"/>
                <a:gd name="T83" fmla="*/ 4576 h 4777"/>
                <a:gd name="T84" fmla="*/ 3546 w 10491"/>
                <a:gd name="T85" fmla="*/ 4594 h 4777"/>
                <a:gd name="T86" fmla="*/ 3564 w 10491"/>
                <a:gd name="T87" fmla="*/ 4614 h 4777"/>
                <a:gd name="T88" fmla="*/ 3574 w 10491"/>
                <a:gd name="T89" fmla="*/ 4632 h 4777"/>
                <a:gd name="T90" fmla="*/ 3592 w 10491"/>
                <a:gd name="T91" fmla="*/ 4655 h 4777"/>
                <a:gd name="T92" fmla="*/ 3607 w 10491"/>
                <a:gd name="T93" fmla="*/ 4675 h 4777"/>
                <a:gd name="T94" fmla="*/ 3615 w 10491"/>
                <a:gd name="T95" fmla="*/ 4688 h 4777"/>
                <a:gd name="T96" fmla="*/ 3630 w 10491"/>
                <a:gd name="T97" fmla="*/ 4705 h 4777"/>
                <a:gd name="T98" fmla="*/ 3635 w 10491"/>
                <a:gd name="T99" fmla="*/ 4715 h 4777"/>
                <a:gd name="T100" fmla="*/ 3645 w 10491"/>
                <a:gd name="T101" fmla="*/ 4731 h 4777"/>
                <a:gd name="T102" fmla="*/ 3658 w 10491"/>
                <a:gd name="T103" fmla="*/ 4748 h 4777"/>
                <a:gd name="T104" fmla="*/ 3665 w 10491"/>
                <a:gd name="T105" fmla="*/ 4761 h 4777"/>
                <a:gd name="T106" fmla="*/ 3675 w 10491"/>
                <a:gd name="T107" fmla="*/ 4774 h 4777"/>
                <a:gd name="T108" fmla="*/ 7995 w 10491"/>
                <a:gd name="T109" fmla="*/ 4080 h 47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0491" h="4777">
                  <a:moveTo>
                    <a:pt x="7995" y="4080"/>
                  </a:moveTo>
                  <a:lnTo>
                    <a:pt x="7995" y="4080"/>
                  </a:lnTo>
                  <a:cubicBezTo>
                    <a:pt x="8924" y="3475"/>
                    <a:pt x="9764" y="2762"/>
                    <a:pt x="10490" y="1957"/>
                  </a:cubicBezTo>
                  <a:cubicBezTo>
                    <a:pt x="5639" y="0"/>
                    <a:pt x="1969" y="1116"/>
                    <a:pt x="1969" y="1116"/>
                  </a:cubicBezTo>
                  <a:lnTo>
                    <a:pt x="1969" y="1116"/>
                  </a:lnTo>
                  <a:cubicBezTo>
                    <a:pt x="1795" y="1157"/>
                    <a:pt x="1628" y="1205"/>
                    <a:pt x="1468" y="1258"/>
                  </a:cubicBezTo>
                  <a:cubicBezTo>
                    <a:pt x="1438" y="1268"/>
                    <a:pt x="1405" y="1278"/>
                    <a:pt x="1375" y="1291"/>
                  </a:cubicBezTo>
                  <a:cubicBezTo>
                    <a:pt x="1344" y="1301"/>
                    <a:pt x="1314" y="1311"/>
                    <a:pt x="1284" y="1324"/>
                  </a:cubicBezTo>
                  <a:cubicBezTo>
                    <a:pt x="1238" y="1342"/>
                    <a:pt x="1192" y="1357"/>
                    <a:pt x="1149" y="1375"/>
                  </a:cubicBezTo>
                  <a:cubicBezTo>
                    <a:pt x="1134" y="1382"/>
                    <a:pt x="1119" y="1387"/>
                    <a:pt x="1106" y="1392"/>
                  </a:cubicBezTo>
                  <a:cubicBezTo>
                    <a:pt x="443" y="1661"/>
                    <a:pt x="0" y="1972"/>
                    <a:pt x="0" y="1972"/>
                  </a:cubicBezTo>
                  <a:cubicBezTo>
                    <a:pt x="38" y="1987"/>
                    <a:pt x="76" y="2002"/>
                    <a:pt x="114" y="2017"/>
                  </a:cubicBezTo>
                  <a:cubicBezTo>
                    <a:pt x="117" y="2017"/>
                    <a:pt x="117" y="2017"/>
                    <a:pt x="119" y="2020"/>
                  </a:cubicBezTo>
                  <a:cubicBezTo>
                    <a:pt x="155" y="2033"/>
                    <a:pt x="188" y="2048"/>
                    <a:pt x="223" y="2063"/>
                  </a:cubicBezTo>
                  <a:cubicBezTo>
                    <a:pt x="228" y="2066"/>
                    <a:pt x="231" y="2068"/>
                    <a:pt x="236" y="2068"/>
                  </a:cubicBezTo>
                  <a:cubicBezTo>
                    <a:pt x="246" y="2073"/>
                    <a:pt x="256" y="2078"/>
                    <a:pt x="266" y="2083"/>
                  </a:cubicBezTo>
                  <a:cubicBezTo>
                    <a:pt x="276" y="2086"/>
                    <a:pt x="284" y="2091"/>
                    <a:pt x="294" y="2093"/>
                  </a:cubicBezTo>
                  <a:cubicBezTo>
                    <a:pt x="299" y="2096"/>
                    <a:pt x="304" y="2098"/>
                    <a:pt x="312" y="2101"/>
                  </a:cubicBezTo>
                  <a:cubicBezTo>
                    <a:pt x="324" y="2109"/>
                    <a:pt x="337" y="2114"/>
                    <a:pt x="350" y="2119"/>
                  </a:cubicBezTo>
                  <a:cubicBezTo>
                    <a:pt x="352" y="2119"/>
                    <a:pt x="352" y="2121"/>
                    <a:pt x="355" y="2121"/>
                  </a:cubicBezTo>
                  <a:cubicBezTo>
                    <a:pt x="372" y="2129"/>
                    <a:pt x="390" y="2136"/>
                    <a:pt x="405" y="2144"/>
                  </a:cubicBezTo>
                  <a:cubicBezTo>
                    <a:pt x="413" y="2147"/>
                    <a:pt x="421" y="2152"/>
                    <a:pt x="426" y="2154"/>
                  </a:cubicBezTo>
                  <a:cubicBezTo>
                    <a:pt x="438" y="2159"/>
                    <a:pt x="451" y="2164"/>
                    <a:pt x="461" y="2169"/>
                  </a:cubicBezTo>
                  <a:cubicBezTo>
                    <a:pt x="471" y="2174"/>
                    <a:pt x="479" y="2179"/>
                    <a:pt x="489" y="2182"/>
                  </a:cubicBezTo>
                  <a:cubicBezTo>
                    <a:pt x="499" y="2187"/>
                    <a:pt x="509" y="2192"/>
                    <a:pt x="517" y="2197"/>
                  </a:cubicBezTo>
                  <a:cubicBezTo>
                    <a:pt x="527" y="2200"/>
                    <a:pt x="534" y="2205"/>
                    <a:pt x="542" y="2210"/>
                  </a:cubicBezTo>
                  <a:cubicBezTo>
                    <a:pt x="552" y="2212"/>
                    <a:pt x="562" y="2217"/>
                    <a:pt x="572" y="2222"/>
                  </a:cubicBezTo>
                  <a:cubicBezTo>
                    <a:pt x="580" y="2228"/>
                    <a:pt x="588" y="2230"/>
                    <a:pt x="593" y="2233"/>
                  </a:cubicBezTo>
                  <a:cubicBezTo>
                    <a:pt x="605" y="2238"/>
                    <a:pt x="615" y="2243"/>
                    <a:pt x="626" y="2250"/>
                  </a:cubicBezTo>
                  <a:cubicBezTo>
                    <a:pt x="638" y="2255"/>
                    <a:pt x="648" y="2260"/>
                    <a:pt x="658" y="2266"/>
                  </a:cubicBezTo>
                  <a:cubicBezTo>
                    <a:pt x="666" y="2268"/>
                    <a:pt x="674" y="2273"/>
                    <a:pt x="681" y="2276"/>
                  </a:cubicBezTo>
                  <a:cubicBezTo>
                    <a:pt x="691" y="2281"/>
                    <a:pt x="704" y="2288"/>
                    <a:pt x="717" y="2293"/>
                  </a:cubicBezTo>
                  <a:cubicBezTo>
                    <a:pt x="722" y="2296"/>
                    <a:pt x="727" y="2301"/>
                    <a:pt x="734" y="2303"/>
                  </a:cubicBezTo>
                  <a:cubicBezTo>
                    <a:pt x="742" y="2306"/>
                    <a:pt x="747" y="2311"/>
                    <a:pt x="755" y="2314"/>
                  </a:cubicBezTo>
                  <a:cubicBezTo>
                    <a:pt x="765" y="2319"/>
                    <a:pt x="777" y="2324"/>
                    <a:pt x="788" y="2329"/>
                  </a:cubicBezTo>
                  <a:cubicBezTo>
                    <a:pt x="793" y="2331"/>
                    <a:pt x="798" y="2334"/>
                    <a:pt x="800" y="2336"/>
                  </a:cubicBezTo>
                  <a:cubicBezTo>
                    <a:pt x="813" y="2344"/>
                    <a:pt x="825" y="2352"/>
                    <a:pt x="838" y="2357"/>
                  </a:cubicBezTo>
                  <a:cubicBezTo>
                    <a:pt x="848" y="2362"/>
                    <a:pt x="858" y="2367"/>
                    <a:pt x="869" y="2374"/>
                  </a:cubicBezTo>
                  <a:cubicBezTo>
                    <a:pt x="876" y="2377"/>
                    <a:pt x="884" y="2382"/>
                    <a:pt x="891" y="2384"/>
                  </a:cubicBezTo>
                  <a:cubicBezTo>
                    <a:pt x="899" y="2390"/>
                    <a:pt x="909" y="2395"/>
                    <a:pt x="919" y="2400"/>
                  </a:cubicBezTo>
                  <a:cubicBezTo>
                    <a:pt x="927" y="2402"/>
                    <a:pt x="934" y="2407"/>
                    <a:pt x="942" y="2412"/>
                  </a:cubicBezTo>
                  <a:cubicBezTo>
                    <a:pt x="949" y="2417"/>
                    <a:pt x="957" y="2420"/>
                    <a:pt x="967" y="2425"/>
                  </a:cubicBezTo>
                  <a:cubicBezTo>
                    <a:pt x="975" y="2430"/>
                    <a:pt x="982" y="2435"/>
                    <a:pt x="993" y="2440"/>
                  </a:cubicBezTo>
                  <a:cubicBezTo>
                    <a:pt x="1000" y="2443"/>
                    <a:pt x="1008" y="2448"/>
                    <a:pt x="1015" y="2453"/>
                  </a:cubicBezTo>
                  <a:cubicBezTo>
                    <a:pt x="1025" y="2458"/>
                    <a:pt x="1033" y="2463"/>
                    <a:pt x="1043" y="2468"/>
                  </a:cubicBezTo>
                  <a:cubicBezTo>
                    <a:pt x="1048" y="2470"/>
                    <a:pt x="1056" y="2476"/>
                    <a:pt x="1061" y="2478"/>
                  </a:cubicBezTo>
                  <a:cubicBezTo>
                    <a:pt x="1071" y="2483"/>
                    <a:pt x="1081" y="2491"/>
                    <a:pt x="1091" y="2496"/>
                  </a:cubicBezTo>
                  <a:cubicBezTo>
                    <a:pt x="1096" y="2498"/>
                    <a:pt x="1101" y="2501"/>
                    <a:pt x="1106" y="2503"/>
                  </a:cubicBezTo>
                  <a:cubicBezTo>
                    <a:pt x="1119" y="2511"/>
                    <a:pt x="1129" y="2516"/>
                    <a:pt x="1142" y="2524"/>
                  </a:cubicBezTo>
                  <a:cubicBezTo>
                    <a:pt x="1144" y="2526"/>
                    <a:pt x="1149" y="2529"/>
                    <a:pt x="1152" y="2531"/>
                  </a:cubicBezTo>
                  <a:cubicBezTo>
                    <a:pt x="1165" y="2536"/>
                    <a:pt x="1177" y="2544"/>
                    <a:pt x="1190" y="2551"/>
                  </a:cubicBezTo>
                  <a:cubicBezTo>
                    <a:pt x="1197" y="2557"/>
                    <a:pt x="1203" y="2559"/>
                    <a:pt x="1210" y="2564"/>
                  </a:cubicBezTo>
                  <a:cubicBezTo>
                    <a:pt x="1220" y="2569"/>
                    <a:pt x="1230" y="2574"/>
                    <a:pt x="1238" y="2579"/>
                  </a:cubicBezTo>
                  <a:cubicBezTo>
                    <a:pt x="1246" y="2584"/>
                    <a:pt x="1253" y="2589"/>
                    <a:pt x="1261" y="2592"/>
                  </a:cubicBezTo>
                  <a:cubicBezTo>
                    <a:pt x="1268" y="2597"/>
                    <a:pt x="1278" y="2605"/>
                    <a:pt x="1286" y="2610"/>
                  </a:cubicBezTo>
                  <a:cubicBezTo>
                    <a:pt x="1291" y="2612"/>
                    <a:pt x="1296" y="2615"/>
                    <a:pt x="1301" y="2617"/>
                  </a:cubicBezTo>
                  <a:cubicBezTo>
                    <a:pt x="1311" y="2625"/>
                    <a:pt x="1324" y="2630"/>
                    <a:pt x="1334" y="2637"/>
                  </a:cubicBezTo>
                  <a:cubicBezTo>
                    <a:pt x="1339" y="2640"/>
                    <a:pt x="1342" y="2643"/>
                    <a:pt x="1347" y="2645"/>
                  </a:cubicBezTo>
                  <a:cubicBezTo>
                    <a:pt x="1359" y="2653"/>
                    <a:pt x="1370" y="2660"/>
                    <a:pt x="1380" y="2665"/>
                  </a:cubicBezTo>
                  <a:cubicBezTo>
                    <a:pt x="1385" y="2668"/>
                    <a:pt x="1390" y="2673"/>
                    <a:pt x="1395" y="2675"/>
                  </a:cubicBezTo>
                  <a:cubicBezTo>
                    <a:pt x="1405" y="2681"/>
                    <a:pt x="1415" y="2688"/>
                    <a:pt x="1425" y="2696"/>
                  </a:cubicBezTo>
                  <a:cubicBezTo>
                    <a:pt x="1430" y="2698"/>
                    <a:pt x="1435" y="2701"/>
                    <a:pt x="1440" y="2703"/>
                  </a:cubicBezTo>
                  <a:cubicBezTo>
                    <a:pt x="1451" y="2711"/>
                    <a:pt x="1461" y="2716"/>
                    <a:pt x="1471" y="2724"/>
                  </a:cubicBezTo>
                  <a:cubicBezTo>
                    <a:pt x="1476" y="2726"/>
                    <a:pt x="1481" y="2729"/>
                    <a:pt x="1484" y="2731"/>
                  </a:cubicBezTo>
                  <a:cubicBezTo>
                    <a:pt x="1496" y="2739"/>
                    <a:pt x="1506" y="2746"/>
                    <a:pt x="1516" y="2751"/>
                  </a:cubicBezTo>
                  <a:cubicBezTo>
                    <a:pt x="1521" y="2754"/>
                    <a:pt x="1527" y="2756"/>
                    <a:pt x="1529" y="2762"/>
                  </a:cubicBezTo>
                  <a:cubicBezTo>
                    <a:pt x="1539" y="2767"/>
                    <a:pt x="1552" y="2774"/>
                    <a:pt x="1562" y="2782"/>
                  </a:cubicBezTo>
                  <a:cubicBezTo>
                    <a:pt x="1567" y="2784"/>
                    <a:pt x="1570" y="2787"/>
                    <a:pt x="1575" y="2789"/>
                  </a:cubicBezTo>
                  <a:cubicBezTo>
                    <a:pt x="1585" y="2797"/>
                    <a:pt x="1595" y="2805"/>
                    <a:pt x="1605" y="2810"/>
                  </a:cubicBezTo>
                  <a:cubicBezTo>
                    <a:pt x="1610" y="2812"/>
                    <a:pt x="1615" y="2815"/>
                    <a:pt x="1618" y="2817"/>
                  </a:cubicBezTo>
                  <a:cubicBezTo>
                    <a:pt x="1628" y="2825"/>
                    <a:pt x="1640" y="2832"/>
                    <a:pt x="1651" y="2840"/>
                  </a:cubicBezTo>
                  <a:cubicBezTo>
                    <a:pt x="1653" y="2843"/>
                    <a:pt x="1658" y="2845"/>
                    <a:pt x="1661" y="2848"/>
                  </a:cubicBezTo>
                  <a:cubicBezTo>
                    <a:pt x="1671" y="2855"/>
                    <a:pt x="1683" y="2863"/>
                    <a:pt x="1694" y="2868"/>
                  </a:cubicBezTo>
                  <a:cubicBezTo>
                    <a:pt x="1699" y="2873"/>
                    <a:pt x="1704" y="2875"/>
                    <a:pt x="1709" y="2880"/>
                  </a:cubicBezTo>
                  <a:cubicBezTo>
                    <a:pt x="1719" y="2886"/>
                    <a:pt x="1727" y="2891"/>
                    <a:pt x="1737" y="2898"/>
                  </a:cubicBezTo>
                  <a:cubicBezTo>
                    <a:pt x="1742" y="2901"/>
                    <a:pt x="1747" y="2906"/>
                    <a:pt x="1752" y="2908"/>
                  </a:cubicBezTo>
                  <a:cubicBezTo>
                    <a:pt x="1759" y="2916"/>
                    <a:pt x="1770" y="2921"/>
                    <a:pt x="1777" y="2926"/>
                  </a:cubicBezTo>
                  <a:cubicBezTo>
                    <a:pt x="1782" y="2931"/>
                    <a:pt x="1787" y="2934"/>
                    <a:pt x="1790" y="2936"/>
                  </a:cubicBezTo>
                  <a:cubicBezTo>
                    <a:pt x="1800" y="2944"/>
                    <a:pt x="1810" y="2949"/>
                    <a:pt x="1820" y="2956"/>
                  </a:cubicBezTo>
                  <a:cubicBezTo>
                    <a:pt x="1825" y="2959"/>
                    <a:pt x="1828" y="2964"/>
                    <a:pt x="1833" y="2967"/>
                  </a:cubicBezTo>
                  <a:cubicBezTo>
                    <a:pt x="1843" y="2972"/>
                    <a:pt x="1853" y="2979"/>
                    <a:pt x="1861" y="2987"/>
                  </a:cubicBezTo>
                  <a:cubicBezTo>
                    <a:pt x="1866" y="2989"/>
                    <a:pt x="1868" y="2992"/>
                    <a:pt x="1873" y="2994"/>
                  </a:cubicBezTo>
                  <a:cubicBezTo>
                    <a:pt x="1883" y="3002"/>
                    <a:pt x="1894" y="3007"/>
                    <a:pt x="1901" y="3015"/>
                  </a:cubicBezTo>
                  <a:cubicBezTo>
                    <a:pt x="1906" y="3017"/>
                    <a:pt x="1909" y="3020"/>
                    <a:pt x="1911" y="3022"/>
                  </a:cubicBezTo>
                  <a:cubicBezTo>
                    <a:pt x="1921" y="3030"/>
                    <a:pt x="1932" y="3037"/>
                    <a:pt x="1942" y="3045"/>
                  </a:cubicBezTo>
                  <a:cubicBezTo>
                    <a:pt x="1944" y="3045"/>
                    <a:pt x="1947" y="3048"/>
                    <a:pt x="1949" y="3050"/>
                  </a:cubicBezTo>
                  <a:cubicBezTo>
                    <a:pt x="1962" y="3058"/>
                    <a:pt x="1972" y="3065"/>
                    <a:pt x="1982" y="3073"/>
                  </a:cubicBezTo>
                  <a:cubicBezTo>
                    <a:pt x="1985" y="3075"/>
                    <a:pt x="1990" y="3078"/>
                    <a:pt x="1992" y="3080"/>
                  </a:cubicBezTo>
                  <a:cubicBezTo>
                    <a:pt x="2002" y="3088"/>
                    <a:pt x="2012" y="3096"/>
                    <a:pt x="2023" y="3103"/>
                  </a:cubicBezTo>
                  <a:cubicBezTo>
                    <a:pt x="2025" y="3106"/>
                    <a:pt x="2028" y="3108"/>
                    <a:pt x="2033" y="3111"/>
                  </a:cubicBezTo>
                  <a:cubicBezTo>
                    <a:pt x="2043" y="3118"/>
                    <a:pt x="2050" y="3126"/>
                    <a:pt x="2061" y="3131"/>
                  </a:cubicBezTo>
                  <a:cubicBezTo>
                    <a:pt x="2063" y="3134"/>
                    <a:pt x="2066" y="3136"/>
                    <a:pt x="2068" y="3136"/>
                  </a:cubicBezTo>
                  <a:cubicBezTo>
                    <a:pt x="2078" y="3146"/>
                    <a:pt x="2088" y="3154"/>
                    <a:pt x="2099" y="3161"/>
                  </a:cubicBezTo>
                  <a:cubicBezTo>
                    <a:pt x="2104" y="3164"/>
                    <a:pt x="2106" y="3167"/>
                    <a:pt x="2111" y="3172"/>
                  </a:cubicBezTo>
                  <a:cubicBezTo>
                    <a:pt x="2119" y="3177"/>
                    <a:pt x="2129" y="3184"/>
                    <a:pt x="2136" y="3189"/>
                  </a:cubicBezTo>
                  <a:cubicBezTo>
                    <a:pt x="2139" y="3192"/>
                    <a:pt x="2144" y="3197"/>
                    <a:pt x="2147" y="3199"/>
                  </a:cubicBezTo>
                  <a:cubicBezTo>
                    <a:pt x="2157" y="3204"/>
                    <a:pt x="2164" y="3212"/>
                    <a:pt x="2174" y="3220"/>
                  </a:cubicBezTo>
                  <a:cubicBezTo>
                    <a:pt x="2177" y="3222"/>
                    <a:pt x="2179" y="3222"/>
                    <a:pt x="2179" y="3225"/>
                  </a:cubicBezTo>
                  <a:cubicBezTo>
                    <a:pt x="2190" y="3232"/>
                    <a:pt x="2200" y="3240"/>
                    <a:pt x="2210" y="3250"/>
                  </a:cubicBezTo>
                  <a:cubicBezTo>
                    <a:pt x="2212" y="3250"/>
                    <a:pt x="2215" y="3253"/>
                    <a:pt x="2217" y="3253"/>
                  </a:cubicBezTo>
                  <a:cubicBezTo>
                    <a:pt x="2228" y="3263"/>
                    <a:pt x="2238" y="3270"/>
                    <a:pt x="2248" y="3278"/>
                  </a:cubicBezTo>
                  <a:cubicBezTo>
                    <a:pt x="2248" y="3278"/>
                    <a:pt x="2250" y="3280"/>
                    <a:pt x="2253" y="3280"/>
                  </a:cubicBezTo>
                  <a:cubicBezTo>
                    <a:pt x="2263" y="3291"/>
                    <a:pt x="2273" y="3298"/>
                    <a:pt x="2283" y="3306"/>
                  </a:cubicBezTo>
                  <a:cubicBezTo>
                    <a:pt x="2286" y="3308"/>
                    <a:pt x="2288" y="3311"/>
                    <a:pt x="2291" y="3313"/>
                  </a:cubicBezTo>
                  <a:cubicBezTo>
                    <a:pt x="2301" y="3321"/>
                    <a:pt x="2309" y="3328"/>
                    <a:pt x="2319" y="3336"/>
                  </a:cubicBezTo>
                  <a:cubicBezTo>
                    <a:pt x="2321" y="3339"/>
                    <a:pt x="2324" y="3341"/>
                    <a:pt x="2326" y="3344"/>
                  </a:cubicBezTo>
                  <a:cubicBezTo>
                    <a:pt x="2336" y="3349"/>
                    <a:pt x="2344" y="3356"/>
                    <a:pt x="2354" y="3364"/>
                  </a:cubicBezTo>
                  <a:cubicBezTo>
                    <a:pt x="2354" y="3366"/>
                    <a:pt x="2357" y="3366"/>
                    <a:pt x="2357" y="3366"/>
                  </a:cubicBezTo>
                  <a:cubicBezTo>
                    <a:pt x="2367" y="3377"/>
                    <a:pt x="2377" y="3384"/>
                    <a:pt x="2387" y="3394"/>
                  </a:cubicBezTo>
                  <a:cubicBezTo>
                    <a:pt x="2390" y="3394"/>
                    <a:pt x="2392" y="3397"/>
                    <a:pt x="2395" y="3399"/>
                  </a:cubicBezTo>
                  <a:cubicBezTo>
                    <a:pt x="2405" y="3407"/>
                    <a:pt x="2412" y="3415"/>
                    <a:pt x="2422" y="3422"/>
                  </a:cubicBezTo>
                  <a:cubicBezTo>
                    <a:pt x="2425" y="3425"/>
                    <a:pt x="2430" y="3427"/>
                    <a:pt x="2433" y="3430"/>
                  </a:cubicBezTo>
                  <a:cubicBezTo>
                    <a:pt x="2440" y="3437"/>
                    <a:pt x="2448" y="3445"/>
                    <a:pt x="2455" y="3450"/>
                  </a:cubicBezTo>
                  <a:cubicBezTo>
                    <a:pt x="2458" y="3452"/>
                    <a:pt x="2463" y="3455"/>
                    <a:pt x="2466" y="3458"/>
                  </a:cubicBezTo>
                  <a:cubicBezTo>
                    <a:pt x="2473" y="3465"/>
                    <a:pt x="2481" y="3473"/>
                    <a:pt x="2488" y="3478"/>
                  </a:cubicBezTo>
                  <a:cubicBezTo>
                    <a:pt x="2491" y="3480"/>
                    <a:pt x="2496" y="3483"/>
                    <a:pt x="2498" y="3485"/>
                  </a:cubicBezTo>
                  <a:cubicBezTo>
                    <a:pt x="2506" y="3493"/>
                    <a:pt x="2514" y="3501"/>
                    <a:pt x="2521" y="3508"/>
                  </a:cubicBezTo>
                  <a:cubicBezTo>
                    <a:pt x="2524" y="3508"/>
                    <a:pt x="2526" y="3511"/>
                    <a:pt x="2529" y="3513"/>
                  </a:cubicBezTo>
                  <a:cubicBezTo>
                    <a:pt x="2536" y="3521"/>
                    <a:pt x="2547" y="3528"/>
                    <a:pt x="2554" y="3536"/>
                  </a:cubicBezTo>
                  <a:cubicBezTo>
                    <a:pt x="2557" y="3539"/>
                    <a:pt x="2559" y="3539"/>
                    <a:pt x="2562" y="3541"/>
                  </a:cubicBezTo>
                  <a:cubicBezTo>
                    <a:pt x="2569" y="3549"/>
                    <a:pt x="2577" y="3556"/>
                    <a:pt x="2584" y="3564"/>
                  </a:cubicBezTo>
                  <a:cubicBezTo>
                    <a:pt x="2587" y="3566"/>
                    <a:pt x="2590" y="3566"/>
                    <a:pt x="2592" y="3569"/>
                  </a:cubicBezTo>
                  <a:cubicBezTo>
                    <a:pt x="2600" y="3576"/>
                    <a:pt x="2607" y="3584"/>
                    <a:pt x="2617" y="3592"/>
                  </a:cubicBezTo>
                  <a:cubicBezTo>
                    <a:pt x="2620" y="3594"/>
                    <a:pt x="2622" y="3597"/>
                    <a:pt x="2625" y="3599"/>
                  </a:cubicBezTo>
                  <a:cubicBezTo>
                    <a:pt x="2633" y="3604"/>
                    <a:pt x="2640" y="3612"/>
                    <a:pt x="2648" y="3619"/>
                  </a:cubicBezTo>
                  <a:cubicBezTo>
                    <a:pt x="2650" y="3622"/>
                    <a:pt x="2653" y="3622"/>
                    <a:pt x="2653" y="3625"/>
                  </a:cubicBezTo>
                  <a:cubicBezTo>
                    <a:pt x="2663" y="3632"/>
                    <a:pt x="2671" y="3640"/>
                    <a:pt x="2678" y="3647"/>
                  </a:cubicBezTo>
                  <a:cubicBezTo>
                    <a:pt x="2681" y="3647"/>
                    <a:pt x="2681" y="3650"/>
                    <a:pt x="2683" y="3652"/>
                  </a:cubicBezTo>
                  <a:cubicBezTo>
                    <a:pt x="2691" y="3660"/>
                    <a:pt x="2698" y="3668"/>
                    <a:pt x="2709" y="3675"/>
                  </a:cubicBezTo>
                  <a:cubicBezTo>
                    <a:pt x="2709" y="3675"/>
                    <a:pt x="2709" y="3675"/>
                    <a:pt x="2711" y="3678"/>
                  </a:cubicBezTo>
                  <a:cubicBezTo>
                    <a:pt x="2719" y="3685"/>
                    <a:pt x="2729" y="3693"/>
                    <a:pt x="2736" y="3700"/>
                  </a:cubicBezTo>
                  <a:cubicBezTo>
                    <a:pt x="2739" y="3703"/>
                    <a:pt x="2741" y="3706"/>
                    <a:pt x="2741" y="3708"/>
                  </a:cubicBezTo>
                  <a:cubicBezTo>
                    <a:pt x="2749" y="3713"/>
                    <a:pt x="2757" y="3721"/>
                    <a:pt x="2764" y="3728"/>
                  </a:cubicBezTo>
                  <a:cubicBezTo>
                    <a:pt x="2767" y="3731"/>
                    <a:pt x="2769" y="3733"/>
                    <a:pt x="2772" y="3733"/>
                  </a:cubicBezTo>
                  <a:cubicBezTo>
                    <a:pt x="2779" y="3741"/>
                    <a:pt x="2787" y="3749"/>
                    <a:pt x="2795" y="3756"/>
                  </a:cubicBezTo>
                  <a:lnTo>
                    <a:pt x="2797" y="3759"/>
                  </a:lnTo>
                  <a:cubicBezTo>
                    <a:pt x="2805" y="3766"/>
                    <a:pt x="2815" y="3774"/>
                    <a:pt x="2822" y="3781"/>
                  </a:cubicBezTo>
                  <a:cubicBezTo>
                    <a:pt x="2822" y="3784"/>
                    <a:pt x="2825" y="3784"/>
                    <a:pt x="2825" y="3787"/>
                  </a:cubicBezTo>
                  <a:cubicBezTo>
                    <a:pt x="2833" y="3794"/>
                    <a:pt x="2840" y="3802"/>
                    <a:pt x="2850" y="3809"/>
                  </a:cubicBezTo>
                  <a:lnTo>
                    <a:pt x="2853" y="3812"/>
                  </a:lnTo>
                  <a:cubicBezTo>
                    <a:pt x="2860" y="3819"/>
                    <a:pt x="2868" y="3827"/>
                    <a:pt x="2876" y="3835"/>
                  </a:cubicBezTo>
                  <a:cubicBezTo>
                    <a:pt x="2878" y="3837"/>
                    <a:pt x="2878" y="3837"/>
                    <a:pt x="2881" y="3840"/>
                  </a:cubicBezTo>
                  <a:cubicBezTo>
                    <a:pt x="2888" y="3847"/>
                    <a:pt x="2896" y="3855"/>
                    <a:pt x="2903" y="3862"/>
                  </a:cubicBezTo>
                  <a:lnTo>
                    <a:pt x="2906" y="3865"/>
                  </a:lnTo>
                  <a:cubicBezTo>
                    <a:pt x="2914" y="3873"/>
                    <a:pt x="2921" y="3880"/>
                    <a:pt x="2929" y="3888"/>
                  </a:cubicBezTo>
                  <a:cubicBezTo>
                    <a:pt x="2931" y="3888"/>
                    <a:pt x="2931" y="3890"/>
                    <a:pt x="2931" y="3890"/>
                  </a:cubicBezTo>
                  <a:cubicBezTo>
                    <a:pt x="2939" y="3898"/>
                    <a:pt x="2946" y="3906"/>
                    <a:pt x="2954" y="3913"/>
                  </a:cubicBezTo>
                  <a:lnTo>
                    <a:pt x="2957" y="3916"/>
                  </a:lnTo>
                  <a:cubicBezTo>
                    <a:pt x="2964" y="3923"/>
                    <a:pt x="2972" y="3931"/>
                    <a:pt x="2979" y="3938"/>
                  </a:cubicBezTo>
                  <a:cubicBezTo>
                    <a:pt x="2982" y="3941"/>
                    <a:pt x="2982" y="3941"/>
                    <a:pt x="2984" y="3943"/>
                  </a:cubicBezTo>
                  <a:cubicBezTo>
                    <a:pt x="2989" y="3951"/>
                    <a:pt x="2997" y="3956"/>
                    <a:pt x="3005" y="3964"/>
                  </a:cubicBezTo>
                  <a:cubicBezTo>
                    <a:pt x="3005" y="3966"/>
                    <a:pt x="3007" y="3966"/>
                    <a:pt x="3007" y="3969"/>
                  </a:cubicBezTo>
                  <a:cubicBezTo>
                    <a:pt x="3015" y="3976"/>
                    <a:pt x="3022" y="3981"/>
                    <a:pt x="3027" y="3989"/>
                  </a:cubicBezTo>
                  <a:cubicBezTo>
                    <a:pt x="3030" y="3992"/>
                    <a:pt x="3030" y="3992"/>
                    <a:pt x="3030" y="3992"/>
                  </a:cubicBezTo>
                  <a:cubicBezTo>
                    <a:pt x="3038" y="3999"/>
                    <a:pt x="3045" y="4007"/>
                    <a:pt x="3053" y="4014"/>
                  </a:cubicBezTo>
                  <a:cubicBezTo>
                    <a:pt x="3053" y="4014"/>
                    <a:pt x="3053" y="4017"/>
                    <a:pt x="3055" y="4017"/>
                  </a:cubicBezTo>
                  <a:cubicBezTo>
                    <a:pt x="3060" y="4024"/>
                    <a:pt x="3068" y="4032"/>
                    <a:pt x="3075" y="4040"/>
                  </a:cubicBezTo>
                  <a:cubicBezTo>
                    <a:pt x="3075" y="4040"/>
                    <a:pt x="3078" y="4040"/>
                    <a:pt x="3078" y="4042"/>
                  </a:cubicBezTo>
                  <a:cubicBezTo>
                    <a:pt x="3086" y="4050"/>
                    <a:pt x="3091" y="4055"/>
                    <a:pt x="3098" y="4062"/>
                  </a:cubicBezTo>
                  <a:cubicBezTo>
                    <a:pt x="3098" y="4065"/>
                    <a:pt x="3101" y="4065"/>
                    <a:pt x="3101" y="4065"/>
                  </a:cubicBezTo>
                  <a:cubicBezTo>
                    <a:pt x="3108" y="4073"/>
                    <a:pt x="3113" y="4080"/>
                    <a:pt x="3121" y="4088"/>
                  </a:cubicBezTo>
                  <a:cubicBezTo>
                    <a:pt x="3121" y="4088"/>
                    <a:pt x="3124" y="4090"/>
                    <a:pt x="3126" y="4093"/>
                  </a:cubicBezTo>
                  <a:cubicBezTo>
                    <a:pt x="3131" y="4098"/>
                    <a:pt x="3136" y="4105"/>
                    <a:pt x="3141" y="4111"/>
                  </a:cubicBezTo>
                  <a:cubicBezTo>
                    <a:pt x="3144" y="4111"/>
                    <a:pt x="3144" y="4113"/>
                    <a:pt x="3146" y="4113"/>
                  </a:cubicBezTo>
                  <a:cubicBezTo>
                    <a:pt x="3151" y="4121"/>
                    <a:pt x="3156" y="4128"/>
                    <a:pt x="3164" y="4133"/>
                  </a:cubicBezTo>
                  <a:cubicBezTo>
                    <a:pt x="3164" y="4136"/>
                    <a:pt x="3167" y="4136"/>
                    <a:pt x="3167" y="4136"/>
                  </a:cubicBezTo>
                  <a:cubicBezTo>
                    <a:pt x="3172" y="4143"/>
                    <a:pt x="3179" y="4151"/>
                    <a:pt x="3184" y="4156"/>
                  </a:cubicBezTo>
                  <a:cubicBezTo>
                    <a:pt x="3187" y="4159"/>
                    <a:pt x="3187" y="4159"/>
                    <a:pt x="3187" y="4159"/>
                  </a:cubicBezTo>
                  <a:cubicBezTo>
                    <a:pt x="3194" y="4166"/>
                    <a:pt x="3199" y="4174"/>
                    <a:pt x="3205" y="4179"/>
                  </a:cubicBezTo>
                  <a:cubicBezTo>
                    <a:pt x="3207" y="4181"/>
                    <a:pt x="3210" y="4184"/>
                    <a:pt x="3210" y="4186"/>
                  </a:cubicBezTo>
                  <a:cubicBezTo>
                    <a:pt x="3215" y="4192"/>
                    <a:pt x="3220" y="4197"/>
                    <a:pt x="3225" y="4202"/>
                  </a:cubicBezTo>
                  <a:cubicBezTo>
                    <a:pt x="3227" y="4204"/>
                    <a:pt x="3227" y="4204"/>
                    <a:pt x="3230" y="4207"/>
                  </a:cubicBezTo>
                  <a:cubicBezTo>
                    <a:pt x="3235" y="4212"/>
                    <a:pt x="3240" y="4219"/>
                    <a:pt x="3245" y="4224"/>
                  </a:cubicBezTo>
                  <a:lnTo>
                    <a:pt x="3248" y="4227"/>
                  </a:lnTo>
                  <a:cubicBezTo>
                    <a:pt x="3253" y="4232"/>
                    <a:pt x="3258" y="4240"/>
                    <a:pt x="3265" y="4247"/>
                  </a:cubicBezTo>
                  <a:cubicBezTo>
                    <a:pt x="3265" y="4247"/>
                    <a:pt x="3265" y="4250"/>
                    <a:pt x="3268" y="4250"/>
                  </a:cubicBezTo>
                  <a:cubicBezTo>
                    <a:pt x="3273" y="4255"/>
                    <a:pt x="3278" y="4262"/>
                    <a:pt x="3283" y="4267"/>
                  </a:cubicBezTo>
                  <a:cubicBezTo>
                    <a:pt x="3283" y="4270"/>
                    <a:pt x="3286" y="4270"/>
                    <a:pt x="3286" y="4270"/>
                  </a:cubicBezTo>
                  <a:cubicBezTo>
                    <a:pt x="3291" y="4278"/>
                    <a:pt x="3296" y="4283"/>
                    <a:pt x="3301" y="4290"/>
                  </a:cubicBezTo>
                  <a:cubicBezTo>
                    <a:pt x="3303" y="4290"/>
                    <a:pt x="3303" y="4293"/>
                    <a:pt x="3306" y="4293"/>
                  </a:cubicBezTo>
                  <a:cubicBezTo>
                    <a:pt x="3311" y="4300"/>
                    <a:pt x="3316" y="4305"/>
                    <a:pt x="3318" y="4310"/>
                  </a:cubicBezTo>
                  <a:cubicBezTo>
                    <a:pt x="3321" y="4310"/>
                    <a:pt x="3321" y="4310"/>
                    <a:pt x="3321" y="4313"/>
                  </a:cubicBezTo>
                  <a:cubicBezTo>
                    <a:pt x="3326" y="4318"/>
                    <a:pt x="3331" y="4326"/>
                    <a:pt x="3336" y="4331"/>
                  </a:cubicBezTo>
                  <a:cubicBezTo>
                    <a:pt x="3336" y="4331"/>
                    <a:pt x="3339" y="4331"/>
                    <a:pt x="3339" y="4333"/>
                  </a:cubicBezTo>
                  <a:cubicBezTo>
                    <a:pt x="3349" y="4346"/>
                    <a:pt x="3359" y="4359"/>
                    <a:pt x="3369" y="4371"/>
                  </a:cubicBezTo>
                  <a:cubicBezTo>
                    <a:pt x="3372" y="4371"/>
                    <a:pt x="3372" y="4371"/>
                    <a:pt x="3372" y="4374"/>
                  </a:cubicBezTo>
                  <a:cubicBezTo>
                    <a:pt x="3377" y="4379"/>
                    <a:pt x="3382" y="4384"/>
                    <a:pt x="3387" y="4389"/>
                  </a:cubicBezTo>
                  <a:cubicBezTo>
                    <a:pt x="3387" y="4391"/>
                    <a:pt x="3387" y="4391"/>
                    <a:pt x="3387" y="4391"/>
                  </a:cubicBezTo>
                  <a:cubicBezTo>
                    <a:pt x="3392" y="4397"/>
                    <a:pt x="3397" y="4404"/>
                    <a:pt x="3402" y="4409"/>
                  </a:cubicBezTo>
                  <a:cubicBezTo>
                    <a:pt x="3402" y="4409"/>
                    <a:pt x="3404" y="4412"/>
                    <a:pt x="3404" y="4414"/>
                  </a:cubicBezTo>
                  <a:cubicBezTo>
                    <a:pt x="3410" y="4417"/>
                    <a:pt x="3412" y="4422"/>
                    <a:pt x="3417" y="4427"/>
                  </a:cubicBezTo>
                  <a:cubicBezTo>
                    <a:pt x="3417" y="4429"/>
                    <a:pt x="3420" y="4429"/>
                    <a:pt x="3420" y="4432"/>
                  </a:cubicBezTo>
                  <a:cubicBezTo>
                    <a:pt x="3425" y="4437"/>
                    <a:pt x="3427" y="4442"/>
                    <a:pt x="3432" y="4445"/>
                  </a:cubicBezTo>
                  <a:cubicBezTo>
                    <a:pt x="3432" y="4447"/>
                    <a:pt x="3435" y="4447"/>
                    <a:pt x="3435" y="4450"/>
                  </a:cubicBezTo>
                  <a:cubicBezTo>
                    <a:pt x="3440" y="4455"/>
                    <a:pt x="3442" y="4460"/>
                    <a:pt x="3445" y="4462"/>
                  </a:cubicBezTo>
                  <a:cubicBezTo>
                    <a:pt x="3448" y="4465"/>
                    <a:pt x="3448" y="4465"/>
                    <a:pt x="3448" y="4465"/>
                  </a:cubicBezTo>
                  <a:cubicBezTo>
                    <a:pt x="3453" y="4470"/>
                    <a:pt x="3455" y="4475"/>
                    <a:pt x="3460" y="4480"/>
                  </a:cubicBezTo>
                  <a:cubicBezTo>
                    <a:pt x="3460" y="4483"/>
                    <a:pt x="3463" y="4483"/>
                    <a:pt x="3463" y="4485"/>
                  </a:cubicBezTo>
                  <a:cubicBezTo>
                    <a:pt x="3465" y="4488"/>
                    <a:pt x="3470" y="4493"/>
                    <a:pt x="3473" y="4498"/>
                  </a:cubicBezTo>
                  <a:lnTo>
                    <a:pt x="3475" y="4500"/>
                  </a:lnTo>
                  <a:cubicBezTo>
                    <a:pt x="3478" y="4505"/>
                    <a:pt x="3483" y="4510"/>
                    <a:pt x="3485" y="4513"/>
                  </a:cubicBezTo>
                  <a:cubicBezTo>
                    <a:pt x="3488" y="4515"/>
                    <a:pt x="3488" y="4515"/>
                    <a:pt x="3488" y="4518"/>
                  </a:cubicBezTo>
                  <a:cubicBezTo>
                    <a:pt x="3493" y="4521"/>
                    <a:pt x="3496" y="4526"/>
                    <a:pt x="3498" y="4531"/>
                  </a:cubicBezTo>
                  <a:cubicBezTo>
                    <a:pt x="3501" y="4531"/>
                    <a:pt x="3501" y="4533"/>
                    <a:pt x="3501" y="4533"/>
                  </a:cubicBezTo>
                  <a:cubicBezTo>
                    <a:pt x="3506" y="4538"/>
                    <a:pt x="3508" y="4541"/>
                    <a:pt x="3511" y="4546"/>
                  </a:cubicBezTo>
                  <a:lnTo>
                    <a:pt x="3511" y="4546"/>
                  </a:lnTo>
                  <a:cubicBezTo>
                    <a:pt x="3516" y="4551"/>
                    <a:pt x="3518" y="4556"/>
                    <a:pt x="3523" y="4561"/>
                  </a:cubicBezTo>
                  <a:lnTo>
                    <a:pt x="3523" y="4564"/>
                  </a:lnTo>
                  <a:cubicBezTo>
                    <a:pt x="3526" y="4566"/>
                    <a:pt x="3531" y="4571"/>
                    <a:pt x="3534" y="4574"/>
                  </a:cubicBezTo>
                  <a:cubicBezTo>
                    <a:pt x="3534" y="4576"/>
                    <a:pt x="3534" y="4576"/>
                    <a:pt x="3534" y="4576"/>
                  </a:cubicBezTo>
                  <a:lnTo>
                    <a:pt x="3536" y="4579"/>
                  </a:lnTo>
                  <a:lnTo>
                    <a:pt x="3536" y="4579"/>
                  </a:lnTo>
                  <a:cubicBezTo>
                    <a:pt x="3539" y="4581"/>
                    <a:pt x="3541" y="4586"/>
                    <a:pt x="3544" y="4589"/>
                  </a:cubicBezTo>
                  <a:lnTo>
                    <a:pt x="3544" y="4589"/>
                  </a:lnTo>
                  <a:cubicBezTo>
                    <a:pt x="3546" y="4591"/>
                    <a:pt x="3546" y="4591"/>
                    <a:pt x="3546" y="4594"/>
                  </a:cubicBezTo>
                  <a:cubicBezTo>
                    <a:pt x="3549" y="4596"/>
                    <a:pt x="3551" y="4599"/>
                    <a:pt x="3554" y="4601"/>
                  </a:cubicBezTo>
                  <a:cubicBezTo>
                    <a:pt x="3554" y="4601"/>
                    <a:pt x="3554" y="4604"/>
                    <a:pt x="3556" y="4604"/>
                  </a:cubicBezTo>
                  <a:lnTo>
                    <a:pt x="3556" y="4607"/>
                  </a:lnTo>
                  <a:lnTo>
                    <a:pt x="3556" y="4607"/>
                  </a:lnTo>
                  <a:cubicBezTo>
                    <a:pt x="3559" y="4609"/>
                    <a:pt x="3561" y="4612"/>
                    <a:pt x="3564" y="4614"/>
                  </a:cubicBezTo>
                  <a:cubicBezTo>
                    <a:pt x="3564" y="4617"/>
                    <a:pt x="3564" y="4617"/>
                    <a:pt x="3564" y="4617"/>
                  </a:cubicBezTo>
                  <a:cubicBezTo>
                    <a:pt x="3566" y="4617"/>
                    <a:pt x="3566" y="4617"/>
                    <a:pt x="3566" y="4619"/>
                  </a:cubicBezTo>
                  <a:cubicBezTo>
                    <a:pt x="3569" y="4622"/>
                    <a:pt x="3572" y="4624"/>
                    <a:pt x="3572" y="4627"/>
                  </a:cubicBezTo>
                  <a:cubicBezTo>
                    <a:pt x="3574" y="4629"/>
                    <a:pt x="3574" y="4629"/>
                    <a:pt x="3574" y="4629"/>
                  </a:cubicBezTo>
                  <a:cubicBezTo>
                    <a:pt x="3574" y="4629"/>
                    <a:pt x="3574" y="4629"/>
                    <a:pt x="3574" y="4632"/>
                  </a:cubicBezTo>
                  <a:cubicBezTo>
                    <a:pt x="3577" y="4634"/>
                    <a:pt x="3582" y="4639"/>
                    <a:pt x="3584" y="4642"/>
                  </a:cubicBezTo>
                  <a:lnTo>
                    <a:pt x="3584" y="4642"/>
                  </a:lnTo>
                  <a:lnTo>
                    <a:pt x="3584" y="4642"/>
                  </a:lnTo>
                  <a:cubicBezTo>
                    <a:pt x="3584" y="4645"/>
                    <a:pt x="3584" y="4645"/>
                    <a:pt x="3587" y="4645"/>
                  </a:cubicBezTo>
                  <a:cubicBezTo>
                    <a:pt x="3587" y="4647"/>
                    <a:pt x="3589" y="4650"/>
                    <a:pt x="3592" y="4655"/>
                  </a:cubicBezTo>
                  <a:cubicBezTo>
                    <a:pt x="3592" y="4655"/>
                    <a:pt x="3594" y="4655"/>
                    <a:pt x="3594" y="4657"/>
                  </a:cubicBezTo>
                  <a:cubicBezTo>
                    <a:pt x="3597" y="4660"/>
                    <a:pt x="3597" y="4662"/>
                    <a:pt x="3599" y="4662"/>
                  </a:cubicBezTo>
                  <a:cubicBezTo>
                    <a:pt x="3599" y="4665"/>
                    <a:pt x="3599" y="4665"/>
                    <a:pt x="3599" y="4665"/>
                  </a:cubicBezTo>
                  <a:cubicBezTo>
                    <a:pt x="3602" y="4667"/>
                    <a:pt x="3602" y="4667"/>
                    <a:pt x="3602" y="4667"/>
                  </a:cubicBezTo>
                  <a:cubicBezTo>
                    <a:pt x="3604" y="4670"/>
                    <a:pt x="3604" y="4672"/>
                    <a:pt x="3607" y="4675"/>
                  </a:cubicBezTo>
                  <a:cubicBezTo>
                    <a:pt x="3607" y="4675"/>
                    <a:pt x="3607" y="4675"/>
                    <a:pt x="3610" y="4677"/>
                  </a:cubicBezTo>
                  <a:lnTo>
                    <a:pt x="3610" y="4677"/>
                  </a:lnTo>
                  <a:lnTo>
                    <a:pt x="3610" y="4677"/>
                  </a:lnTo>
                  <a:cubicBezTo>
                    <a:pt x="3612" y="4680"/>
                    <a:pt x="3612" y="4682"/>
                    <a:pt x="3615" y="4685"/>
                  </a:cubicBezTo>
                  <a:cubicBezTo>
                    <a:pt x="3615" y="4688"/>
                    <a:pt x="3615" y="4688"/>
                    <a:pt x="3615" y="4688"/>
                  </a:cubicBezTo>
                  <a:lnTo>
                    <a:pt x="3615" y="4688"/>
                  </a:lnTo>
                  <a:cubicBezTo>
                    <a:pt x="3617" y="4690"/>
                    <a:pt x="3620" y="4693"/>
                    <a:pt x="3622" y="4695"/>
                  </a:cubicBezTo>
                  <a:lnTo>
                    <a:pt x="3622" y="4698"/>
                  </a:lnTo>
                  <a:lnTo>
                    <a:pt x="3625" y="4698"/>
                  </a:lnTo>
                  <a:cubicBezTo>
                    <a:pt x="3625" y="4700"/>
                    <a:pt x="3627" y="4703"/>
                    <a:pt x="3630" y="4705"/>
                  </a:cubicBezTo>
                  <a:lnTo>
                    <a:pt x="3630" y="4705"/>
                  </a:lnTo>
                  <a:lnTo>
                    <a:pt x="3630" y="4708"/>
                  </a:lnTo>
                  <a:cubicBezTo>
                    <a:pt x="3632" y="4710"/>
                    <a:pt x="3632" y="4713"/>
                    <a:pt x="3635" y="4715"/>
                  </a:cubicBezTo>
                  <a:lnTo>
                    <a:pt x="3635" y="4715"/>
                  </a:lnTo>
                  <a:lnTo>
                    <a:pt x="3635" y="4715"/>
                  </a:lnTo>
                  <a:cubicBezTo>
                    <a:pt x="3637" y="4718"/>
                    <a:pt x="3637" y="4718"/>
                    <a:pt x="3640" y="4720"/>
                  </a:cubicBezTo>
                  <a:lnTo>
                    <a:pt x="3640" y="4723"/>
                  </a:lnTo>
                  <a:cubicBezTo>
                    <a:pt x="3640" y="4723"/>
                    <a:pt x="3642" y="4723"/>
                    <a:pt x="3642" y="4726"/>
                  </a:cubicBezTo>
                  <a:lnTo>
                    <a:pt x="3645" y="4728"/>
                  </a:lnTo>
                  <a:cubicBezTo>
                    <a:pt x="3645" y="4731"/>
                    <a:pt x="3645" y="4731"/>
                    <a:pt x="3645" y="4731"/>
                  </a:cubicBezTo>
                  <a:lnTo>
                    <a:pt x="3647" y="4731"/>
                  </a:lnTo>
                  <a:cubicBezTo>
                    <a:pt x="3647" y="4733"/>
                    <a:pt x="3650" y="4738"/>
                    <a:pt x="3653" y="4741"/>
                  </a:cubicBezTo>
                  <a:lnTo>
                    <a:pt x="3653" y="4741"/>
                  </a:lnTo>
                  <a:cubicBezTo>
                    <a:pt x="3655" y="4743"/>
                    <a:pt x="3655" y="4746"/>
                    <a:pt x="3658" y="4748"/>
                  </a:cubicBezTo>
                  <a:lnTo>
                    <a:pt x="3658" y="4748"/>
                  </a:lnTo>
                  <a:cubicBezTo>
                    <a:pt x="3660" y="4751"/>
                    <a:pt x="3660" y="4751"/>
                    <a:pt x="3663" y="4753"/>
                  </a:cubicBezTo>
                  <a:lnTo>
                    <a:pt x="3663" y="4756"/>
                  </a:lnTo>
                  <a:lnTo>
                    <a:pt x="3665" y="4758"/>
                  </a:lnTo>
                  <a:cubicBezTo>
                    <a:pt x="3665" y="4758"/>
                    <a:pt x="3665" y="4758"/>
                    <a:pt x="3665" y="4761"/>
                  </a:cubicBezTo>
                  <a:lnTo>
                    <a:pt x="3665" y="4761"/>
                  </a:lnTo>
                  <a:cubicBezTo>
                    <a:pt x="3668" y="4761"/>
                    <a:pt x="3668" y="4763"/>
                    <a:pt x="3670" y="4763"/>
                  </a:cubicBezTo>
                  <a:lnTo>
                    <a:pt x="3670" y="4766"/>
                  </a:lnTo>
                  <a:lnTo>
                    <a:pt x="3670" y="4766"/>
                  </a:lnTo>
                  <a:cubicBezTo>
                    <a:pt x="3670" y="4769"/>
                    <a:pt x="3673" y="4771"/>
                    <a:pt x="3673" y="4771"/>
                  </a:cubicBezTo>
                  <a:cubicBezTo>
                    <a:pt x="3673" y="4771"/>
                    <a:pt x="3673" y="4771"/>
                    <a:pt x="3675" y="4774"/>
                  </a:cubicBezTo>
                  <a:lnTo>
                    <a:pt x="3675" y="4774"/>
                  </a:lnTo>
                  <a:lnTo>
                    <a:pt x="3675" y="4776"/>
                  </a:lnTo>
                  <a:lnTo>
                    <a:pt x="3675" y="4776"/>
                  </a:lnTo>
                  <a:lnTo>
                    <a:pt x="3675" y="4776"/>
                  </a:lnTo>
                  <a:cubicBezTo>
                    <a:pt x="3678" y="4774"/>
                    <a:pt x="5234" y="3971"/>
                    <a:pt x="7995" y="4080"/>
                  </a:cubicBezTo>
                </a:path>
              </a:pathLst>
            </a:custGeom>
            <a:solidFill>
              <a:srgbClr val="33D6D6"/>
            </a:solidFill>
            <a:ln w="3175" cap="flat">
              <a:solidFill>
                <a:srgbClr val="33D6D6"/>
              </a:solidFill>
              <a:bevel/>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AU"/>
            </a:p>
          </p:txBody>
        </p:sp>
        <p:sp>
          <p:nvSpPr>
            <p:cNvPr id="35" name="Freeform 4">
              <a:extLst>
                <a:ext uri="{FF2B5EF4-FFF2-40B4-BE49-F238E27FC236}">
                  <a16:creationId xmlns:a16="http://schemas.microsoft.com/office/drawing/2014/main" id="{76DC36CA-6815-0647-B3CD-F94668581556}"/>
                </a:ext>
              </a:extLst>
            </p:cNvPr>
            <p:cNvSpPr>
              <a:spLocks noChangeArrowheads="1"/>
            </p:cNvSpPr>
            <p:nvPr/>
          </p:nvSpPr>
          <p:spPr bwMode="auto">
            <a:xfrm>
              <a:off x="10226494" y="4825662"/>
              <a:ext cx="1967023" cy="1199960"/>
            </a:xfrm>
            <a:custGeom>
              <a:avLst/>
              <a:gdLst>
                <a:gd name="T0" fmla="*/ 2495 w 5716"/>
                <a:gd name="T1" fmla="*/ 0 h 3488"/>
                <a:gd name="T2" fmla="*/ 2495 w 5716"/>
                <a:gd name="T3" fmla="*/ 0 h 3488"/>
                <a:gd name="T4" fmla="*/ 0 w 5716"/>
                <a:gd name="T5" fmla="*/ 2123 h 3488"/>
                <a:gd name="T6" fmla="*/ 5143 w 5716"/>
                <a:gd name="T7" fmla="*/ 3242 h 3488"/>
                <a:gd name="T8" fmla="*/ 5715 w 5716"/>
                <a:gd name="T9" fmla="*/ 3487 h 3488"/>
                <a:gd name="T10" fmla="*/ 5715 w 5716"/>
                <a:gd name="T11" fmla="*/ 1680 h 3488"/>
                <a:gd name="T12" fmla="*/ 4115 w 5716"/>
                <a:gd name="T13" fmla="*/ 751 h 3488"/>
                <a:gd name="T14" fmla="*/ 2495 w 5716"/>
                <a:gd name="T15" fmla="*/ 0 h 348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16" h="3488">
                  <a:moveTo>
                    <a:pt x="2495" y="0"/>
                  </a:moveTo>
                  <a:lnTo>
                    <a:pt x="2495" y="0"/>
                  </a:lnTo>
                  <a:cubicBezTo>
                    <a:pt x="1769" y="805"/>
                    <a:pt x="929" y="1518"/>
                    <a:pt x="0" y="2123"/>
                  </a:cubicBezTo>
                  <a:cubicBezTo>
                    <a:pt x="1414" y="2179"/>
                    <a:pt x="3143" y="2475"/>
                    <a:pt x="5143" y="3242"/>
                  </a:cubicBezTo>
                  <a:cubicBezTo>
                    <a:pt x="5143" y="3242"/>
                    <a:pt x="5363" y="3330"/>
                    <a:pt x="5715" y="3487"/>
                  </a:cubicBezTo>
                  <a:cubicBezTo>
                    <a:pt x="5715" y="1680"/>
                    <a:pt x="5715" y="1680"/>
                    <a:pt x="5715" y="1680"/>
                  </a:cubicBezTo>
                  <a:cubicBezTo>
                    <a:pt x="5234" y="1371"/>
                    <a:pt x="4702" y="1060"/>
                    <a:pt x="4115" y="751"/>
                  </a:cubicBezTo>
                  <a:cubicBezTo>
                    <a:pt x="3563" y="460"/>
                    <a:pt x="3022" y="212"/>
                    <a:pt x="2495" y="0"/>
                  </a:cubicBezTo>
                </a:path>
              </a:pathLst>
            </a:custGeom>
            <a:solidFill>
              <a:srgbClr val="00CCCC"/>
            </a:solidFill>
            <a:ln w="6350" cap="flat">
              <a:solidFill>
                <a:schemeClr val="accent3"/>
              </a:solidFill>
              <a:bevel/>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AU"/>
            </a:p>
          </p:txBody>
        </p:sp>
        <p:sp>
          <p:nvSpPr>
            <p:cNvPr id="34" name="Freeform 3">
              <a:extLst>
                <a:ext uri="{FF2B5EF4-FFF2-40B4-BE49-F238E27FC236}">
                  <a16:creationId xmlns:a16="http://schemas.microsoft.com/office/drawing/2014/main" id="{2A890D16-4ECF-A846-AC9E-EC61CD28A0CA}"/>
                </a:ext>
              </a:extLst>
            </p:cNvPr>
            <p:cNvSpPr>
              <a:spLocks noChangeArrowheads="1"/>
            </p:cNvSpPr>
            <p:nvPr/>
          </p:nvSpPr>
          <p:spPr bwMode="auto">
            <a:xfrm>
              <a:off x="8089350" y="5556271"/>
              <a:ext cx="4104168" cy="1301729"/>
            </a:xfrm>
            <a:custGeom>
              <a:avLst/>
              <a:gdLst>
                <a:gd name="T0" fmla="*/ 11920 w 11921"/>
                <a:gd name="T1" fmla="*/ 2777 h 3785"/>
                <a:gd name="T2" fmla="*/ 11920 w 11921"/>
                <a:gd name="T3" fmla="*/ 2777 h 3785"/>
                <a:gd name="T4" fmla="*/ 11920 w 11921"/>
                <a:gd name="T5" fmla="*/ 1364 h 3785"/>
                <a:gd name="T6" fmla="*/ 11348 w 11921"/>
                <a:gd name="T7" fmla="*/ 1119 h 3785"/>
                <a:gd name="T8" fmla="*/ 6205 w 11921"/>
                <a:gd name="T9" fmla="*/ 0 h 3785"/>
                <a:gd name="T10" fmla="*/ 0 w 11921"/>
                <a:gd name="T11" fmla="*/ 2119 h 3785"/>
                <a:gd name="T12" fmla="*/ 0 w 11921"/>
                <a:gd name="T13" fmla="*/ 2119 h 3785"/>
                <a:gd name="T14" fmla="*/ 3158 w 11921"/>
                <a:gd name="T15" fmla="*/ 2956 h 3785"/>
                <a:gd name="T16" fmla="*/ 3303 w 11921"/>
                <a:gd name="T17" fmla="*/ 3020 h 3785"/>
                <a:gd name="T18" fmla="*/ 3447 w 11921"/>
                <a:gd name="T19" fmla="*/ 3088 h 3785"/>
                <a:gd name="T20" fmla="*/ 3591 w 11921"/>
                <a:gd name="T21" fmla="*/ 3159 h 3785"/>
                <a:gd name="T22" fmla="*/ 3710 w 11921"/>
                <a:gd name="T23" fmla="*/ 3220 h 3785"/>
                <a:gd name="T24" fmla="*/ 3761 w 11921"/>
                <a:gd name="T25" fmla="*/ 3247 h 3785"/>
                <a:gd name="T26" fmla="*/ 3804 w 11921"/>
                <a:gd name="T27" fmla="*/ 3270 h 3785"/>
                <a:gd name="T28" fmla="*/ 4442 w 11921"/>
                <a:gd name="T29" fmla="*/ 3655 h 3785"/>
                <a:gd name="T30" fmla="*/ 4442 w 11921"/>
                <a:gd name="T31" fmla="*/ 3655 h 3785"/>
                <a:gd name="T32" fmla="*/ 4550 w 11921"/>
                <a:gd name="T33" fmla="*/ 3728 h 3785"/>
                <a:gd name="T34" fmla="*/ 4553 w 11921"/>
                <a:gd name="T35" fmla="*/ 3731 h 3785"/>
                <a:gd name="T36" fmla="*/ 4634 w 11921"/>
                <a:gd name="T37" fmla="*/ 3784 h 3785"/>
                <a:gd name="T38" fmla="*/ 4690 w 11921"/>
                <a:gd name="T39" fmla="*/ 3784 h 3785"/>
                <a:gd name="T40" fmla="*/ 11920 w 11921"/>
                <a:gd name="T41" fmla="*/ 2777 h 3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921" h="3785">
                  <a:moveTo>
                    <a:pt x="11920" y="2777"/>
                  </a:moveTo>
                  <a:lnTo>
                    <a:pt x="11920" y="2777"/>
                  </a:lnTo>
                  <a:cubicBezTo>
                    <a:pt x="11920" y="1364"/>
                    <a:pt x="11920" y="1364"/>
                    <a:pt x="11920" y="1364"/>
                  </a:cubicBezTo>
                  <a:cubicBezTo>
                    <a:pt x="11568" y="1207"/>
                    <a:pt x="11348" y="1119"/>
                    <a:pt x="11348" y="1119"/>
                  </a:cubicBezTo>
                  <a:cubicBezTo>
                    <a:pt x="9348" y="352"/>
                    <a:pt x="7619" y="56"/>
                    <a:pt x="6205" y="0"/>
                  </a:cubicBezTo>
                  <a:cubicBezTo>
                    <a:pt x="4419" y="1162"/>
                    <a:pt x="2295" y="1916"/>
                    <a:pt x="0" y="2119"/>
                  </a:cubicBezTo>
                  <a:lnTo>
                    <a:pt x="0" y="2119"/>
                  </a:lnTo>
                  <a:cubicBezTo>
                    <a:pt x="0" y="2119"/>
                    <a:pt x="1546" y="2248"/>
                    <a:pt x="3158" y="2956"/>
                  </a:cubicBezTo>
                  <a:cubicBezTo>
                    <a:pt x="3207" y="2977"/>
                    <a:pt x="3255" y="2999"/>
                    <a:pt x="3303" y="3020"/>
                  </a:cubicBezTo>
                  <a:cubicBezTo>
                    <a:pt x="3351" y="3042"/>
                    <a:pt x="3399" y="3065"/>
                    <a:pt x="3447" y="3088"/>
                  </a:cubicBezTo>
                  <a:cubicBezTo>
                    <a:pt x="3495" y="3111"/>
                    <a:pt x="3543" y="3136"/>
                    <a:pt x="3591" y="3159"/>
                  </a:cubicBezTo>
                  <a:cubicBezTo>
                    <a:pt x="3632" y="3179"/>
                    <a:pt x="3670" y="3199"/>
                    <a:pt x="3710" y="3220"/>
                  </a:cubicBezTo>
                  <a:cubicBezTo>
                    <a:pt x="3728" y="3230"/>
                    <a:pt x="3743" y="3237"/>
                    <a:pt x="3761" y="3247"/>
                  </a:cubicBezTo>
                  <a:cubicBezTo>
                    <a:pt x="3776" y="3255"/>
                    <a:pt x="3791" y="3263"/>
                    <a:pt x="3804" y="3270"/>
                  </a:cubicBezTo>
                  <a:cubicBezTo>
                    <a:pt x="4021" y="3387"/>
                    <a:pt x="4234" y="3516"/>
                    <a:pt x="4442" y="3655"/>
                  </a:cubicBezTo>
                  <a:lnTo>
                    <a:pt x="4442" y="3655"/>
                  </a:lnTo>
                  <a:cubicBezTo>
                    <a:pt x="4477" y="3680"/>
                    <a:pt x="4515" y="3705"/>
                    <a:pt x="4550" y="3728"/>
                  </a:cubicBezTo>
                  <a:cubicBezTo>
                    <a:pt x="4550" y="3731"/>
                    <a:pt x="4553" y="3731"/>
                    <a:pt x="4553" y="3731"/>
                  </a:cubicBezTo>
                  <a:cubicBezTo>
                    <a:pt x="4581" y="3748"/>
                    <a:pt x="4606" y="3766"/>
                    <a:pt x="4634" y="3784"/>
                  </a:cubicBezTo>
                  <a:cubicBezTo>
                    <a:pt x="4690" y="3784"/>
                    <a:pt x="4690" y="3784"/>
                    <a:pt x="4690" y="3784"/>
                  </a:cubicBezTo>
                  <a:cubicBezTo>
                    <a:pt x="4954" y="3579"/>
                    <a:pt x="7301" y="1896"/>
                    <a:pt x="11920" y="2777"/>
                  </a:cubicBezTo>
                </a:path>
              </a:pathLst>
            </a:custGeom>
            <a:solidFill>
              <a:srgbClr val="009999"/>
            </a:solidFill>
            <a:ln w="6350" cap="flat">
              <a:solidFill>
                <a:schemeClr val="accent2"/>
              </a:solidFill>
              <a:bevel/>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AU"/>
            </a:p>
          </p:txBody>
        </p:sp>
        <p:sp>
          <p:nvSpPr>
            <p:cNvPr id="38" name="Freeform 7">
              <a:extLst>
                <a:ext uri="{FF2B5EF4-FFF2-40B4-BE49-F238E27FC236}">
                  <a16:creationId xmlns:a16="http://schemas.microsoft.com/office/drawing/2014/main" id="{AEDFD1F5-728A-9546-AF21-0975DD6AC9FB}"/>
                </a:ext>
              </a:extLst>
            </p:cNvPr>
            <p:cNvSpPr>
              <a:spLocks noChangeArrowheads="1"/>
            </p:cNvSpPr>
            <p:nvPr/>
          </p:nvSpPr>
          <p:spPr bwMode="auto">
            <a:xfrm>
              <a:off x="8089350" y="5518298"/>
              <a:ext cx="2135626" cy="765544"/>
            </a:xfrm>
            <a:custGeom>
              <a:avLst/>
              <a:gdLst>
                <a:gd name="T0" fmla="*/ 1885 w 6206"/>
                <a:gd name="T1" fmla="*/ 805 h 2229"/>
                <a:gd name="T2" fmla="*/ 1885 w 6206"/>
                <a:gd name="T3" fmla="*/ 805 h 2229"/>
                <a:gd name="T4" fmla="*/ 1885 w 6206"/>
                <a:gd name="T5" fmla="*/ 805 h 2229"/>
                <a:gd name="T6" fmla="*/ 0 w 6206"/>
                <a:gd name="T7" fmla="*/ 2228 h 2229"/>
                <a:gd name="T8" fmla="*/ 6205 w 6206"/>
                <a:gd name="T9" fmla="*/ 109 h 2229"/>
                <a:gd name="T10" fmla="*/ 1885 w 6206"/>
                <a:gd name="T11" fmla="*/ 805 h 2229"/>
              </a:gdLst>
              <a:ahLst/>
              <a:cxnLst>
                <a:cxn ang="0">
                  <a:pos x="T0" y="T1"/>
                </a:cxn>
                <a:cxn ang="0">
                  <a:pos x="T2" y="T3"/>
                </a:cxn>
                <a:cxn ang="0">
                  <a:pos x="T4" y="T5"/>
                </a:cxn>
                <a:cxn ang="0">
                  <a:pos x="T6" y="T7"/>
                </a:cxn>
                <a:cxn ang="0">
                  <a:pos x="T8" y="T9"/>
                </a:cxn>
                <a:cxn ang="0">
                  <a:pos x="T10" y="T11"/>
                </a:cxn>
              </a:cxnLst>
              <a:rect l="0" t="0" r="r" b="b"/>
              <a:pathLst>
                <a:path w="6206" h="2229">
                  <a:moveTo>
                    <a:pt x="1885" y="805"/>
                  </a:moveTo>
                  <a:lnTo>
                    <a:pt x="1885" y="805"/>
                  </a:lnTo>
                  <a:lnTo>
                    <a:pt x="1885" y="805"/>
                  </a:lnTo>
                  <a:cubicBezTo>
                    <a:pt x="754" y="1273"/>
                    <a:pt x="18" y="2205"/>
                    <a:pt x="0" y="2228"/>
                  </a:cubicBezTo>
                  <a:cubicBezTo>
                    <a:pt x="2295" y="2025"/>
                    <a:pt x="4419" y="1271"/>
                    <a:pt x="6205" y="109"/>
                  </a:cubicBezTo>
                  <a:cubicBezTo>
                    <a:pt x="3444" y="0"/>
                    <a:pt x="1888" y="803"/>
                    <a:pt x="1885" y="805"/>
                  </a:cubicBezTo>
                </a:path>
              </a:pathLst>
            </a:custGeom>
            <a:solidFill>
              <a:srgbClr val="33ADAD"/>
            </a:solidFill>
            <a:ln w="6350" cap="flat">
              <a:solidFill>
                <a:srgbClr val="33ADAD"/>
              </a:solidFill>
              <a:bevel/>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AU"/>
            </a:p>
          </p:txBody>
        </p:sp>
        <p:sp>
          <p:nvSpPr>
            <p:cNvPr id="33" name="Freeform 2">
              <a:extLst>
                <a:ext uri="{FF2B5EF4-FFF2-40B4-BE49-F238E27FC236}">
                  <a16:creationId xmlns:a16="http://schemas.microsoft.com/office/drawing/2014/main" id="{F840D9C6-BDD1-654B-93F3-CCD0B405807E}"/>
                </a:ext>
              </a:extLst>
            </p:cNvPr>
            <p:cNvSpPr>
              <a:spLocks noChangeArrowheads="1"/>
            </p:cNvSpPr>
            <p:nvPr/>
          </p:nvSpPr>
          <p:spPr bwMode="auto">
            <a:xfrm>
              <a:off x="9703980" y="6209414"/>
              <a:ext cx="2489538" cy="648586"/>
            </a:xfrm>
            <a:custGeom>
              <a:avLst/>
              <a:gdLst>
                <a:gd name="T0" fmla="*/ 7230 w 7231"/>
                <a:gd name="T1" fmla="*/ 881 h 1889"/>
                <a:gd name="T2" fmla="*/ 7230 w 7231"/>
                <a:gd name="T3" fmla="*/ 881 h 1889"/>
                <a:gd name="T4" fmla="*/ 0 w 7231"/>
                <a:gd name="T5" fmla="*/ 1888 h 1889"/>
                <a:gd name="T6" fmla="*/ 7230 w 7231"/>
                <a:gd name="T7" fmla="*/ 1888 h 1889"/>
                <a:gd name="T8" fmla="*/ 7230 w 7231"/>
                <a:gd name="T9" fmla="*/ 881 h 1889"/>
              </a:gdLst>
              <a:ahLst/>
              <a:cxnLst>
                <a:cxn ang="0">
                  <a:pos x="T0" y="T1"/>
                </a:cxn>
                <a:cxn ang="0">
                  <a:pos x="T2" y="T3"/>
                </a:cxn>
                <a:cxn ang="0">
                  <a:pos x="T4" y="T5"/>
                </a:cxn>
                <a:cxn ang="0">
                  <a:pos x="T6" y="T7"/>
                </a:cxn>
                <a:cxn ang="0">
                  <a:pos x="T8" y="T9"/>
                </a:cxn>
              </a:cxnLst>
              <a:rect l="0" t="0" r="r" b="b"/>
              <a:pathLst>
                <a:path w="7231" h="1889">
                  <a:moveTo>
                    <a:pt x="7230" y="881"/>
                  </a:moveTo>
                  <a:lnTo>
                    <a:pt x="7230" y="881"/>
                  </a:lnTo>
                  <a:cubicBezTo>
                    <a:pt x="2611" y="0"/>
                    <a:pt x="264" y="1683"/>
                    <a:pt x="0" y="1888"/>
                  </a:cubicBezTo>
                  <a:cubicBezTo>
                    <a:pt x="7230" y="1888"/>
                    <a:pt x="7230" y="1888"/>
                    <a:pt x="7230" y="1888"/>
                  </a:cubicBezTo>
                  <a:lnTo>
                    <a:pt x="7230" y="881"/>
                  </a:lnTo>
                </a:path>
              </a:pathLst>
            </a:custGeom>
            <a:solidFill>
              <a:srgbClr val="006666"/>
            </a:solidFill>
            <a:ln w="9525" cap="flat">
              <a:solidFill>
                <a:schemeClr val="accent1"/>
              </a:solidFill>
              <a:bevel/>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AU"/>
            </a:p>
          </p:txBody>
        </p:sp>
      </p:grpSp>
      <p:sp>
        <p:nvSpPr>
          <p:cNvPr id="2" name="Title 1">
            <a:extLst>
              <a:ext uri="{FF2B5EF4-FFF2-40B4-BE49-F238E27FC236}">
                <a16:creationId xmlns:a16="http://schemas.microsoft.com/office/drawing/2014/main" id="{BB9C2419-5CFD-1D45-A020-B000671FAED8}"/>
              </a:ext>
            </a:extLst>
          </p:cNvPr>
          <p:cNvSpPr>
            <a:spLocks noGrp="1"/>
          </p:cNvSpPr>
          <p:nvPr userDrawn="1">
            <p:ph type="ctrTitle" hasCustomPrompt="1"/>
          </p:nvPr>
        </p:nvSpPr>
        <p:spPr>
          <a:xfrm>
            <a:off x="709150" y="686288"/>
            <a:ext cx="6114843" cy="2052109"/>
          </a:xfrm>
        </p:spPr>
        <p:txBody>
          <a:bodyPr anchor="b" anchorCtr="0">
            <a:noAutofit/>
          </a:bodyPr>
          <a:lstStyle>
            <a:lvl1pPr algn="l">
              <a:defRPr sz="4500" cap="none" baseline="0"/>
            </a:lvl1pPr>
          </a:lstStyle>
          <a:p>
            <a:r>
              <a:rPr lang="en-US" dirty="0"/>
              <a:t>Click to edit master title style</a:t>
            </a:r>
            <a:endParaRPr lang="en-AU" dirty="0"/>
          </a:p>
        </p:txBody>
      </p:sp>
      <p:sp>
        <p:nvSpPr>
          <p:cNvPr id="3" name="Subtitle 2">
            <a:extLst>
              <a:ext uri="{FF2B5EF4-FFF2-40B4-BE49-F238E27FC236}">
                <a16:creationId xmlns:a16="http://schemas.microsoft.com/office/drawing/2014/main" id="{EC8BA108-0233-7E47-9486-5F382BF56F7B}"/>
              </a:ext>
            </a:extLst>
          </p:cNvPr>
          <p:cNvSpPr>
            <a:spLocks noGrp="1"/>
          </p:cNvSpPr>
          <p:nvPr userDrawn="1">
            <p:ph type="subTitle" idx="1"/>
          </p:nvPr>
        </p:nvSpPr>
        <p:spPr>
          <a:xfrm>
            <a:off x="705424" y="2913252"/>
            <a:ext cx="6121837" cy="660806"/>
          </a:xfrm>
        </p:spPr>
        <p:txBody>
          <a:bodyPr lIns="0" tIns="0" rIns="0" bIns="0">
            <a:noAutofit/>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AU" dirty="0"/>
          </a:p>
        </p:txBody>
      </p:sp>
      <p:pic>
        <p:nvPicPr>
          <p:cNvPr id="45" name="Picture 44">
            <a:extLst>
              <a:ext uri="{FF2B5EF4-FFF2-40B4-BE49-F238E27FC236}">
                <a16:creationId xmlns:a16="http://schemas.microsoft.com/office/drawing/2014/main" id="{9593122F-5734-9D46-ABC7-8183E031D95D}"/>
              </a:ext>
            </a:extLst>
          </p:cNvPr>
          <p:cNvPicPr>
            <a:picLocks noChangeAspect="1"/>
          </p:cNvPicPr>
          <p:nvPr userDrawn="1"/>
        </p:nvPicPr>
        <p:blipFill>
          <a:blip r:embed="rId2"/>
          <a:stretch>
            <a:fillRect/>
          </a:stretch>
        </p:blipFill>
        <p:spPr>
          <a:xfrm>
            <a:off x="641535" y="5506982"/>
            <a:ext cx="2925381" cy="955399"/>
          </a:xfrm>
          <a:prstGeom prst="rect">
            <a:avLst/>
          </a:prstGeom>
        </p:spPr>
      </p:pic>
    </p:spTree>
    <p:extLst>
      <p:ext uri="{BB962C8B-B14F-4D97-AF65-F5344CB8AC3E}">
        <p14:creationId xmlns:p14="http://schemas.microsoft.com/office/powerpoint/2010/main" val="2126781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 Columns  Opt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262F2-4B0E-0040-8A8E-64023CB11E81}"/>
              </a:ext>
            </a:extLst>
          </p:cNvPr>
          <p:cNvSpPr>
            <a:spLocks noGrp="1"/>
          </p:cNvSpPr>
          <p:nvPr>
            <p:ph type="title"/>
          </p:nvPr>
        </p:nvSpPr>
        <p:spPr>
          <a:xfrm>
            <a:off x="695325" y="512763"/>
            <a:ext cx="10801350" cy="666505"/>
          </a:xfrm>
        </p:spPr>
        <p:txBody>
          <a:bodyPr/>
          <a:lstStyle/>
          <a:p>
            <a:r>
              <a:rPr lang="en-US" dirty="0"/>
              <a:t>Click to edit Master title style</a:t>
            </a:r>
            <a:endParaRPr lang="en-AU" dirty="0"/>
          </a:p>
        </p:txBody>
      </p:sp>
      <p:sp>
        <p:nvSpPr>
          <p:cNvPr id="10" name="Text Placeholder 9">
            <a:extLst>
              <a:ext uri="{FF2B5EF4-FFF2-40B4-BE49-F238E27FC236}">
                <a16:creationId xmlns:a16="http://schemas.microsoft.com/office/drawing/2014/main" id="{D9A4CAC9-505B-7247-9381-6C84FBF1BAE4}"/>
              </a:ext>
            </a:extLst>
          </p:cNvPr>
          <p:cNvSpPr>
            <a:spLocks noGrp="1"/>
          </p:cNvSpPr>
          <p:nvPr>
            <p:ph type="body" sz="quarter" idx="13" hasCustomPrompt="1"/>
          </p:nvPr>
        </p:nvSpPr>
        <p:spPr>
          <a:xfrm>
            <a:off x="695325" y="1113690"/>
            <a:ext cx="10801350" cy="386498"/>
          </a:xfrm>
        </p:spPr>
        <p:txBody>
          <a:bodyPr lIns="0" tIns="0" rIns="0" bIns="0">
            <a:noAutofit/>
          </a:bodyPr>
          <a:lstStyle>
            <a:lvl1pPr>
              <a:defRPr sz="2200">
                <a:solidFill>
                  <a:schemeClr val="accent3"/>
                </a:solidFill>
              </a:defRPr>
            </a:lvl1pPr>
          </a:lstStyle>
          <a:p>
            <a:pPr lvl="0"/>
            <a:r>
              <a:rPr lang="en-US" dirty="0"/>
              <a:t>Click to edit Master text style</a:t>
            </a:r>
          </a:p>
        </p:txBody>
      </p:sp>
      <p:sp>
        <p:nvSpPr>
          <p:cNvPr id="9" name="Picture Placeholder 6">
            <a:extLst>
              <a:ext uri="{FF2B5EF4-FFF2-40B4-BE49-F238E27FC236}">
                <a16:creationId xmlns:a16="http://schemas.microsoft.com/office/drawing/2014/main" id="{21911A40-863F-E742-A7F8-B7C6A3592F66}"/>
              </a:ext>
            </a:extLst>
          </p:cNvPr>
          <p:cNvSpPr>
            <a:spLocks noGrp="1"/>
          </p:cNvSpPr>
          <p:nvPr>
            <p:ph type="pic" sz="quarter" idx="15" hasCustomPrompt="1"/>
          </p:nvPr>
        </p:nvSpPr>
        <p:spPr>
          <a:xfrm>
            <a:off x="695326" y="1858963"/>
            <a:ext cx="3348000" cy="1620000"/>
          </a:xfrm>
          <a:prstGeom prst="rect">
            <a:avLst/>
          </a:prstGeom>
          <a:solidFill>
            <a:schemeClr val="bg1">
              <a:lumMod val="95000"/>
            </a:schemeClr>
          </a:solidFill>
        </p:spPr>
        <p:txBody>
          <a:bodyPr tIns="432000">
            <a:normAutofit/>
          </a:bodyPr>
          <a:lstStyle>
            <a:lvl1pPr marL="0" indent="0" algn="ctr">
              <a:spcBef>
                <a:spcPts val="0"/>
              </a:spcBef>
              <a:spcAft>
                <a:spcPts val="0"/>
              </a:spcAft>
              <a:buNone/>
              <a:defRPr sz="1200"/>
            </a:lvl1pPr>
          </a:lstStyle>
          <a:p>
            <a:r>
              <a:rPr lang="en-US" dirty="0"/>
              <a:t>Click</a:t>
            </a:r>
            <a:r>
              <a:rPr lang="en-AU" dirty="0"/>
              <a:t> icon </a:t>
            </a:r>
            <a:r>
              <a:rPr lang="en-US" dirty="0"/>
              <a:t>to insert image</a:t>
            </a:r>
          </a:p>
        </p:txBody>
      </p:sp>
      <p:sp>
        <p:nvSpPr>
          <p:cNvPr id="11" name="Content Placeholder 11">
            <a:extLst>
              <a:ext uri="{FF2B5EF4-FFF2-40B4-BE49-F238E27FC236}">
                <a16:creationId xmlns:a16="http://schemas.microsoft.com/office/drawing/2014/main" id="{E9771F4F-EB89-BE42-B771-79259FCDE416}"/>
              </a:ext>
            </a:extLst>
          </p:cNvPr>
          <p:cNvSpPr>
            <a:spLocks noGrp="1"/>
          </p:cNvSpPr>
          <p:nvPr>
            <p:ph sz="quarter" idx="14"/>
          </p:nvPr>
        </p:nvSpPr>
        <p:spPr>
          <a:xfrm>
            <a:off x="695325" y="3748284"/>
            <a:ext cx="3348000" cy="1803532"/>
          </a:xfrm>
        </p:spPr>
        <p:txBody>
          <a:bodyPr lIns="0" tIns="0" rIns="0" bIns="0"/>
          <a:lstStyle>
            <a:lvl1pPr>
              <a:defRPr sz="1200"/>
            </a:lvl1pPr>
          </a:lstStyle>
          <a:p>
            <a:pPr lvl="0"/>
            <a:r>
              <a:rPr lang="en-US" dirty="0"/>
              <a:t>Edit Master text styles</a:t>
            </a:r>
          </a:p>
        </p:txBody>
      </p:sp>
      <p:sp>
        <p:nvSpPr>
          <p:cNvPr id="13" name="Content Placeholder 11">
            <a:extLst>
              <a:ext uri="{FF2B5EF4-FFF2-40B4-BE49-F238E27FC236}">
                <a16:creationId xmlns:a16="http://schemas.microsoft.com/office/drawing/2014/main" id="{6FDB3D16-4912-BC4E-94B5-E6A4EA5D02A8}"/>
              </a:ext>
            </a:extLst>
          </p:cNvPr>
          <p:cNvSpPr>
            <a:spLocks noGrp="1"/>
          </p:cNvSpPr>
          <p:nvPr>
            <p:ph sz="quarter" idx="17"/>
          </p:nvPr>
        </p:nvSpPr>
        <p:spPr>
          <a:xfrm>
            <a:off x="4422000" y="3748284"/>
            <a:ext cx="3348000" cy="1803532"/>
          </a:xfrm>
        </p:spPr>
        <p:txBody>
          <a:bodyPr lIns="0" tIns="0" rIns="0" bIns="0"/>
          <a:lstStyle>
            <a:lvl1pPr>
              <a:defRPr sz="1200"/>
            </a:lvl1pPr>
          </a:lstStyle>
          <a:p>
            <a:pPr lvl="0"/>
            <a:r>
              <a:rPr lang="en-US" dirty="0"/>
              <a:t>Edit Master text styles</a:t>
            </a:r>
          </a:p>
        </p:txBody>
      </p:sp>
      <p:sp>
        <p:nvSpPr>
          <p:cNvPr id="14" name="Content Placeholder 11">
            <a:extLst>
              <a:ext uri="{FF2B5EF4-FFF2-40B4-BE49-F238E27FC236}">
                <a16:creationId xmlns:a16="http://schemas.microsoft.com/office/drawing/2014/main" id="{D7E32E68-ADE2-0F4A-8F0D-1F269FBE7D44}"/>
              </a:ext>
            </a:extLst>
          </p:cNvPr>
          <p:cNvSpPr>
            <a:spLocks noGrp="1"/>
          </p:cNvSpPr>
          <p:nvPr>
            <p:ph sz="quarter" idx="18"/>
          </p:nvPr>
        </p:nvSpPr>
        <p:spPr>
          <a:xfrm>
            <a:off x="8148675" y="3748284"/>
            <a:ext cx="3348000" cy="1803532"/>
          </a:xfrm>
        </p:spPr>
        <p:txBody>
          <a:bodyPr lIns="0" tIns="0" rIns="0" bIns="0"/>
          <a:lstStyle>
            <a:lvl1pPr>
              <a:defRPr sz="1200"/>
            </a:lvl1pPr>
          </a:lstStyle>
          <a:p>
            <a:pPr lvl="0"/>
            <a:r>
              <a:rPr lang="en-US" dirty="0"/>
              <a:t>Edit Master text styles</a:t>
            </a:r>
          </a:p>
        </p:txBody>
      </p:sp>
      <p:sp>
        <p:nvSpPr>
          <p:cNvPr id="17" name="Picture Placeholder 6">
            <a:extLst>
              <a:ext uri="{FF2B5EF4-FFF2-40B4-BE49-F238E27FC236}">
                <a16:creationId xmlns:a16="http://schemas.microsoft.com/office/drawing/2014/main" id="{E6BF9FC8-1065-8243-84A7-A916AFBC4B9F}"/>
              </a:ext>
            </a:extLst>
          </p:cNvPr>
          <p:cNvSpPr>
            <a:spLocks noGrp="1"/>
          </p:cNvSpPr>
          <p:nvPr>
            <p:ph type="pic" sz="quarter" idx="19" hasCustomPrompt="1"/>
          </p:nvPr>
        </p:nvSpPr>
        <p:spPr>
          <a:xfrm>
            <a:off x="4422000" y="1858963"/>
            <a:ext cx="3348000" cy="1620000"/>
          </a:xfrm>
          <a:prstGeom prst="rect">
            <a:avLst/>
          </a:prstGeom>
          <a:solidFill>
            <a:schemeClr val="bg1">
              <a:lumMod val="95000"/>
            </a:schemeClr>
          </a:solidFill>
        </p:spPr>
        <p:txBody>
          <a:bodyPr tIns="432000">
            <a:normAutofit/>
          </a:bodyPr>
          <a:lstStyle>
            <a:lvl1pPr marL="0" indent="0" algn="ctr">
              <a:spcBef>
                <a:spcPts val="0"/>
              </a:spcBef>
              <a:spcAft>
                <a:spcPts val="0"/>
              </a:spcAft>
              <a:buNone/>
              <a:defRPr sz="1200"/>
            </a:lvl1pPr>
          </a:lstStyle>
          <a:p>
            <a:r>
              <a:rPr lang="en-US" dirty="0"/>
              <a:t>Click</a:t>
            </a:r>
            <a:r>
              <a:rPr lang="en-AU" dirty="0"/>
              <a:t> icon </a:t>
            </a:r>
            <a:r>
              <a:rPr lang="en-US" dirty="0"/>
              <a:t>to insert image</a:t>
            </a:r>
          </a:p>
        </p:txBody>
      </p:sp>
      <p:sp>
        <p:nvSpPr>
          <p:cNvPr id="18" name="Picture Placeholder 6">
            <a:extLst>
              <a:ext uri="{FF2B5EF4-FFF2-40B4-BE49-F238E27FC236}">
                <a16:creationId xmlns:a16="http://schemas.microsoft.com/office/drawing/2014/main" id="{9476A912-6C8A-5548-ADE8-A9C5D90BCE92}"/>
              </a:ext>
            </a:extLst>
          </p:cNvPr>
          <p:cNvSpPr>
            <a:spLocks noGrp="1"/>
          </p:cNvSpPr>
          <p:nvPr>
            <p:ph type="pic" sz="quarter" idx="20" hasCustomPrompt="1"/>
          </p:nvPr>
        </p:nvSpPr>
        <p:spPr>
          <a:xfrm>
            <a:off x="8148674" y="1858963"/>
            <a:ext cx="3348000" cy="1620000"/>
          </a:xfrm>
          <a:prstGeom prst="rect">
            <a:avLst/>
          </a:prstGeom>
          <a:solidFill>
            <a:schemeClr val="bg1">
              <a:lumMod val="95000"/>
            </a:schemeClr>
          </a:solidFill>
        </p:spPr>
        <p:txBody>
          <a:bodyPr tIns="432000">
            <a:normAutofit/>
          </a:bodyPr>
          <a:lstStyle>
            <a:lvl1pPr marL="0" indent="0" algn="ctr">
              <a:spcBef>
                <a:spcPts val="0"/>
              </a:spcBef>
              <a:spcAft>
                <a:spcPts val="0"/>
              </a:spcAft>
              <a:buNone/>
              <a:defRPr sz="1200"/>
            </a:lvl1pPr>
          </a:lstStyle>
          <a:p>
            <a:r>
              <a:rPr lang="en-US" dirty="0"/>
              <a:t>Click</a:t>
            </a:r>
            <a:r>
              <a:rPr lang="en-AU" dirty="0"/>
              <a:t> icon </a:t>
            </a:r>
            <a:r>
              <a:rPr lang="en-US" dirty="0"/>
              <a:t>to insert image</a:t>
            </a:r>
          </a:p>
        </p:txBody>
      </p:sp>
      <p:sp>
        <p:nvSpPr>
          <p:cNvPr id="5" name="Footer Placeholder 4">
            <a:extLst>
              <a:ext uri="{FF2B5EF4-FFF2-40B4-BE49-F238E27FC236}">
                <a16:creationId xmlns:a16="http://schemas.microsoft.com/office/drawing/2014/main" id="{5AE20174-6BA3-DE42-BB74-831FE6F3976A}"/>
              </a:ext>
            </a:extLst>
          </p:cNvPr>
          <p:cNvSpPr>
            <a:spLocks noGrp="1"/>
          </p:cNvSpPr>
          <p:nvPr>
            <p:ph type="ftr" sz="quarter" idx="21"/>
          </p:nvPr>
        </p:nvSpPr>
        <p:spPr/>
        <p:txBody>
          <a:bodyPr/>
          <a:lstStyle/>
          <a:p>
            <a:r>
              <a:rPr lang="en-AU"/>
              <a:t>Clinical Excellence Commission</a:t>
            </a:r>
            <a:endParaRPr lang="en-AU" dirty="0"/>
          </a:p>
        </p:txBody>
      </p:sp>
      <p:sp>
        <p:nvSpPr>
          <p:cNvPr id="6" name="Slide Number Placeholder 5">
            <a:extLst>
              <a:ext uri="{FF2B5EF4-FFF2-40B4-BE49-F238E27FC236}">
                <a16:creationId xmlns:a16="http://schemas.microsoft.com/office/drawing/2014/main" id="{390CBC8D-F750-F34E-AB45-3E1DDC130BD2}"/>
              </a:ext>
            </a:extLst>
          </p:cNvPr>
          <p:cNvSpPr>
            <a:spLocks noGrp="1"/>
          </p:cNvSpPr>
          <p:nvPr>
            <p:ph type="sldNum" sz="quarter" idx="22"/>
          </p:nvPr>
        </p:nvSpPr>
        <p:spPr/>
        <p:txBody>
          <a:bodyPr/>
          <a:lstStyle/>
          <a:p>
            <a:fld id="{84D3DED8-CEC3-1449-A2AB-4F5665AE0AC9}" type="slidenum">
              <a:rPr lang="en-AU" smtClean="0"/>
              <a:t>‹#›</a:t>
            </a:fld>
            <a:endParaRPr lang="en-AU" dirty="0"/>
          </a:p>
        </p:txBody>
      </p:sp>
      <p:pic>
        <p:nvPicPr>
          <p:cNvPr id="15" name="Picture 14">
            <a:extLst>
              <a:ext uri="{FF2B5EF4-FFF2-40B4-BE49-F238E27FC236}">
                <a16:creationId xmlns:a16="http://schemas.microsoft.com/office/drawing/2014/main" id="{98946DF3-DB7F-AA4D-BD78-0CFEC656789E}"/>
              </a:ext>
            </a:extLst>
          </p:cNvPr>
          <p:cNvPicPr>
            <a:picLocks noChangeAspect="1"/>
          </p:cNvPicPr>
          <p:nvPr userDrawn="1"/>
        </p:nvPicPr>
        <p:blipFill>
          <a:blip r:embed="rId2"/>
          <a:stretch>
            <a:fillRect/>
          </a:stretch>
        </p:blipFill>
        <p:spPr>
          <a:xfrm>
            <a:off x="665097" y="5775529"/>
            <a:ext cx="2078103" cy="678687"/>
          </a:xfrm>
          <a:prstGeom prst="rect">
            <a:avLst/>
          </a:prstGeom>
        </p:spPr>
      </p:pic>
    </p:spTree>
    <p:extLst>
      <p:ext uri="{BB962C8B-B14F-4D97-AF65-F5344CB8AC3E}">
        <p14:creationId xmlns:p14="http://schemas.microsoft.com/office/powerpoint/2010/main" val="1217709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 Columns – Icon p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262F2-4B0E-0040-8A8E-64023CB11E81}"/>
              </a:ext>
            </a:extLst>
          </p:cNvPr>
          <p:cNvSpPr>
            <a:spLocks noGrp="1"/>
          </p:cNvSpPr>
          <p:nvPr>
            <p:ph type="title"/>
          </p:nvPr>
        </p:nvSpPr>
        <p:spPr>
          <a:xfrm>
            <a:off x="695325" y="512763"/>
            <a:ext cx="10801350" cy="666505"/>
          </a:xfrm>
        </p:spPr>
        <p:txBody>
          <a:bodyPr/>
          <a:lstStyle/>
          <a:p>
            <a:r>
              <a:rPr lang="en-US" dirty="0"/>
              <a:t>Click to edit Master title style</a:t>
            </a:r>
            <a:endParaRPr lang="en-AU" dirty="0"/>
          </a:p>
        </p:txBody>
      </p:sp>
      <p:sp>
        <p:nvSpPr>
          <p:cNvPr id="10" name="Text Placeholder 9">
            <a:extLst>
              <a:ext uri="{FF2B5EF4-FFF2-40B4-BE49-F238E27FC236}">
                <a16:creationId xmlns:a16="http://schemas.microsoft.com/office/drawing/2014/main" id="{D9A4CAC9-505B-7247-9381-6C84FBF1BAE4}"/>
              </a:ext>
            </a:extLst>
          </p:cNvPr>
          <p:cNvSpPr>
            <a:spLocks noGrp="1"/>
          </p:cNvSpPr>
          <p:nvPr>
            <p:ph type="body" sz="quarter" idx="13" hasCustomPrompt="1"/>
          </p:nvPr>
        </p:nvSpPr>
        <p:spPr>
          <a:xfrm>
            <a:off x="695325" y="1113690"/>
            <a:ext cx="10801350" cy="386498"/>
          </a:xfrm>
        </p:spPr>
        <p:txBody>
          <a:bodyPr lIns="0" tIns="0" rIns="0" bIns="0">
            <a:noAutofit/>
          </a:bodyPr>
          <a:lstStyle>
            <a:lvl1pPr>
              <a:defRPr sz="2200">
                <a:solidFill>
                  <a:schemeClr val="accent3"/>
                </a:solidFill>
              </a:defRPr>
            </a:lvl1pPr>
          </a:lstStyle>
          <a:p>
            <a:pPr lvl="0"/>
            <a:r>
              <a:rPr lang="en-US" dirty="0"/>
              <a:t>Click to edit Master text style</a:t>
            </a:r>
          </a:p>
        </p:txBody>
      </p:sp>
      <p:sp>
        <p:nvSpPr>
          <p:cNvPr id="5" name="Footer Placeholder 4">
            <a:extLst>
              <a:ext uri="{FF2B5EF4-FFF2-40B4-BE49-F238E27FC236}">
                <a16:creationId xmlns:a16="http://schemas.microsoft.com/office/drawing/2014/main" id="{5AE20174-6BA3-DE42-BB74-831FE6F3976A}"/>
              </a:ext>
            </a:extLst>
          </p:cNvPr>
          <p:cNvSpPr>
            <a:spLocks noGrp="1"/>
          </p:cNvSpPr>
          <p:nvPr>
            <p:ph type="ftr" sz="quarter" idx="21"/>
          </p:nvPr>
        </p:nvSpPr>
        <p:spPr/>
        <p:txBody>
          <a:bodyPr/>
          <a:lstStyle/>
          <a:p>
            <a:r>
              <a:rPr lang="en-AU"/>
              <a:t>Clinical Excellence Commission</a:t>
            </a:r>
            <a:endParaRPr lang="en-AU" dirty="0"/>
          </a:p>
        </p:txBody>
      </p:sp>
      <p:sp>
        <p:nvSpPr>
          <p:cNvPr id="6" name="Slide Number Placeholder 5">
            <a:extLst>
              <a:ext uri="{FF2B5EF4-FFF2-40B4-BE49-F238E27FC236}">
                <a16:creationId xmlns:a16="http://schemas.microsoft.com/office/drawing/2014/main" id="{390CBC8D-F750-F34E-AB45-3E1DDC130BD2}"/>
              </a:ext>
            </a:extLst>
          </p:cNvPr>
          <p:cNvSpPr>
            <a:spLocks noGrp="1"/>
          </p:cNvSpPr>
          <p:nvPr>
            <p:ph type="sldNum" sz="quarter" idx="22"/>
          </p:nvPr>
        </p:nvSpPr>
        <p:spPr/>
        <p:txBody>
          <a:bodyPr/>
          <a:lstStyle/>
          <a:p>
            <a:fld id="{84D3DED8-CEC3-1449-A2AB-4F5665AE0AC9}" type="slidenum">
              <a:rPr lang="en-AU" smtClean="0"/>
              <a:t>‹#›</a:t>
            </a:fld>
            <a:endParaRPr lang="en-AU" dirty="0"/>
          </a:p>
        </p:txBody>
      </p:sp>
      <p:pic>
        <p:nvPicPr>
          <p:cNvPr id="15" name="Picture 14">
            <a:extLst>
              <a:ext uri="{FF2B5EF4-FFF2-40B4-BE49-F238E27FC236}">
                <a16:creationId xmlns:a16="http://schemas.microsoft.com/office/drawing/2014/main" id="{98946DF3-DB7F-AA4D-BD78-0CFEC656789E}"/>
              </a:ext>
            </a:extLst>
          </p:cNvPr>
          <p:cNvPicPr>
            <a:picLocks noChangeAspect="1"/>
          </p:cNvPicPr>
          <p:nvPr userDrawn="1"/>
        </p:nvPicPr>
        <p:blipFill>
          <a:blip r:embed="rId2"/>
          <a:stretch>
            <a:fillRect/>
          </a:stretch>
        </p:blipFill>
        <p:spPr>
          <a:xfrm>
            <a:off x="665097" y="5775529"/>
            <a:ext cx="2078103" cy="678687"/>
          </a:xfrm>
          <a:prstGeom prst="rect">
            <a:avLst/>
          </a:prstGeom>
        </p:spPr>
      </p:pic>
      <p:sp>
        <p:nvSpPr>
          <p:cNvPr id="34" name="Picture Placeholder 6">
            <a:extLst>
              <a:ext uri="{FF2B5EF4-FFF2-40B4-BE49-F238E27FC236}">
                <a16:creationId xmlns:a16="http://schemas.microsoft.com/office/drawing/2014/main" id="{DA3B9E7A-AA85-DE41-8434-D39A0D13C2BD}"/>
              </a:ext>
            </a:extLst>
          </p:cNvPr>
          <p:cNvSpPr>
            <a:spLocks noGrp="1"/>
          </p:cNvSpPr>
          <p:nvPr>
            <p:ph type="pic" sz="quarter" idx="26" hasCustomPrompt="1"/>
          </p:nvPr>
        </p:nvSpPr>
        <p:spPr>
          <a:xfrm>
            <a:off x="695246" y="3760011"/>
            <a:ext cx="702804" cy="720000"/>
          </a:xfrm>
        </p:spPr>
        <p:txBody>
          <a:bodyPr/>
          <a:lstStyle>
            <a:lvl1pPr algn="ctr">
              <a:defRPr sz="900"/>
            </a:lvl1pPr>
          </a:lstStyle>
          <a:p>
            <a:r>
              <a:rPr lang="en-AU" dirty="0"/>
              <a:t>Click on Icon</a:t>
            </a:r>
          </a:p>
        </p:txBody>
      </p:sp>
      <p:sp>
        <p:nvSpPr>
          <p:cNvPr id="39" name="Picture Placeholder 6">
            <a:extLst>
              <a:ext uri="{FF2B5EF4-FFF2-40B4-BE49-F238E27FC236}">
                <a16:creationId xmlns:a16="http://schemas.microsoft.com/office/drawing/2014/main" id="{CEAE713A-892E-F042-B89A-20AFFAC7D8D4}"/>
              </a:ext>
            </a:extLst>
          </p:cNvPr>
          <p:cNvSpPr>
            <a:spLocks noGrp="1"/>
          </p:cNvSpPr>
          <p:nvPr>
            <p:ph type="pic" sz="quarter" idx="28" hasCustomPrompt="1"/>
          </p:nvPr>
        </p:nvSpPr>
        <p:spPr>
          <a:xfrm>
            <a:off x="3480609" y="3760011"/>
            <a:ext cx="702804" cy="720000"/>
          </a:xfrm>
        </p:spPr>
        <p:txBody>
          <a:bodyPr/>
          <a:lstStyle>
            <a:lvl1pPr algn="ctr">
              <a:defRPr sz="900"/>
            </a:lvl1pPr>
          </a:lstStyle>
          <a:p>
            <a:r>
              <a:rPr lang="en-AU" dirty="0"/>
              <a:t>Click on Icon</a:t>
            </a:r>
          </a:p>
        </p:txBody>
      </p:sp>
      <p:sp>
        <p:nvSpPr>
          <p:cNvPr id="41" name="Picture Placeholder 6">
            <a:extLst>
              <a:ext uri="{FF2B5EF4-FFF2-40B4-BE49-F238E27FC236}">
                <a16:creationId xmlns:a16="http://schemas.microsoft.com/office/drawing/2014/main" id="{7D3DDA8C-C6BA-7546-83E0-75766EE973BA}"/>
              </a:ext>
            </a:extLst>
          </p:cNvPr>
          <p:cNvSpPr>
            <a:spLocks noGrp="1"/>
          </p:cNvSpPr>
          <p:nvPr>
            <p:ph type="pic" sz="quarter" idx="30" hasCustomPrompt="1"/>
          </p:nvPr>
        </p:nvSpPr>
        <p:spPr>
          <a:xfrm>
            <a:off x="6272810" y="3760011"/>
            <a:ext cx="702804" cy="720000"/>
          </a:xfrm>
        </p:spPr>
        <p:txBody>
          <a:bodyPr/>
          <a:lstStyle>
            <a:lvl1pPr algn="ctr">
              <a:defRPr sz="900"/>
            </a:lvl1pPr>
          </a:lstStyle>
          <a:p>
            <a:r>
              <a:rPr lang="en-AU" dirty="0"/>
              <a:t>Click on Icon</a:t>
            </a:r>
          </a:p>
        </p:txBody>
      </p:sp>
      <p:sp>
        <p:nvSpPr>
          <p:cNvPr id="43" name="Picture Placeholder 6">
            <a:extLst>
              <a:ext uri="{FF2B5EF4-FFF2-40B4-BE49-F238E27FC236}">
                <a16:creationId xmlns:a16="http://schemas.microsoft.com/office/drawing/2014/main" id="{E9FF2B69-8A3B-144D-9E1E-0C655E384DF2}"/>
              </a:ext>
            </a:extLst>
          </p:cNvPr>
          <p:cNvSpPr>
            <a:spLocks noGrp="1"/>
          </p:cNvSpPr>
          <p:nvPr>
            <p:ph type="pic" sz="quarter" idx="32" hasCustomPrompt="1"/>
          </p:nvPr>
        </p:nvSpPr>
        <p:spPr>
          <a:xfrm>
            <a:off x="9078857" y="3760011"/>
            <a:ext cx="702804" cy="720000"/>
          </a:xfrm>
        </p:spPr>
        <p:txBody>
          <a:bodyPr/>
          <a:lstStyle>
            <a:lvl1pPr algn="ctr">
              <a:defRPr sz="900"/>
            </a:lvl1pPr>
          </a:lstStyle>
          <a:p>
            <a:r>
              <a:rPr lang="en-AU" dirty="0"/>
              <a:t>Click on Icon</a:t>
            </a:r>
          </a:p>
        </p:txBody>
      </p:sp>
      <p:sp>
        <p:nvSpPr>
          <p:cNvPr id="45" name="Picture Placeholder 6">
            <a:extLst>
              <a:ext uri="{FF2B5EF4-FFF2-40B4-BE49-F238E27FC236}">
                <a16:creationId xmlns:a16="http://schemas.microsoft.com/office/drawing/2014/main" id="{5BFF746A-447B-C441-A12E-54B9A92BB217}"/>
              </a:ext>
            </a:extLst>
          </p:cNvPr>
          <p:cNvSpPr>
            <a:spLocks noGrp="1"/>
          </p:cNvSpPr>
          <p:nvPr>
            <p:ph type="pic" sz="quarter" idx="34" hasCustomPrompt="1"/>
          </p:nvPr>
        </p:nvSpPr>
        <p:spPr>
          <a:xfrm>
            <a:off x="695246" y="1858963"/>
            <a:ext cx="702804" cy="720000"/>
          </a:xfrm>
        </p:spPr>
        <p:txBody>
          <a:bodyPr/>
          <a:lstStyle>
            <a:lvl1pPr algn="ctr">
              <a:defRPr sz="900"/>
            </a:lvl1pPr>
          </a:lstStyle>
          <a:p>
            <a:r>
              <a:rPr lang="en-AU" dirty="0"/>
              <a:t>Click on Icon</a:t>
            </a:r>
          </a:p>
        </p:txBody>
      </p:sp>
      <p:sp>
        <p:nvSpPr>
          <p:cNvPr id="46" name="Text Placeholder 11">
            <a:extLst>
              <a:ext uri="{FF2B5EF4-FFF2-40B4-BE49-F238E27FC236}">
                <a16:creationId xmlns:a16="http://schemas.microsoft.com/office/drawing/2014/main" id="{8B8D6293-2B32-E542-BF6B-89D5C00C303A}"/>
              </a:ext>
            </a:extLst>
          </p:cNvPr>
          <p:cNvSpPr>
            <a:spLocks noGrp="1"/>
          </p:cNvSpPr>
          <p:nvPr>
            <p:ph type="body" sz="quarter" idx="35"/>
          </p:nvPr>
        </p:nvSpPr>
        <p:spPr>
          <a:xfrm>
            <a:off x="687388" y="2691010"/>
            <a:ext cx="2433600" cy="801045"/>
          </a:xfrm>
        </p:spPr>
        <p:txBody>
          <a:bodyPr/>
          <a:lstStyle>
            <a:lvl1pPr>
              <a:lnSpc>
                <a:spcPct val="110000"/>
              </a:lnSpc>
              <a:spcBef>
                <a:spcPts val="600"/>
              </a:spcBef>
              <a:defRPr sz="1000"/>
            </a:lvl1pPr>
          </a:lstStyle>
          <a:p>
            <a:pPr lvl="0"/>
            <a:endParaRPr lang="en-AU" dirty="0"/>
          </a:p>
        </p:txBody>
      </p:sp>
      <p:sp>
        <p:nvSpPr>
          <p:cNvPr id="47" name="Picture Placeholder 6">
            <a:extLst>
              <a:ext uri="{FF2B5EF4-FFF2-40B4-BE49-F238E27FC236}">
                <a16:creationId xmlns:a16="http://schemas.microsoft.com/office/drawing/2014/main" id="{67C6F08C-4166-6742-8B10-38975F056D56}"/>
              </a:ext>
            </a:extLst>
          </p:cNvPr>
          <p:cNvSpPr>
            <a:spLocks noGrp="1"/>
          </p:cNvSpPr>
          <p:nvPr>
            <p:ph type="pic" sz="quarter" idx="36" hasCustomPrompt="1"/>
          </p:nvPr>
        </p:nvSpPr>
        <p:spPr>
          <a:xfrm>
            <a:off x="3480609" y="1862958"/>
            <a:ext cx="702804" cy="720000"/>
          </a:xfrm>
        </p:spPr>
        <p:txBody>
          <a:bodyPr/>
          <a:lstStyle>
            <a:lvl1pPr algn="ctr">
              <a:defRPr sz="900"/>
            </a:lvl1pPr>
          </a:lstStyle>
          <a:p>
            <a:r>
              <a:rPr lang="en-AU" dirty="0"/>
              <a:t>Click on Icon</a:t>
            </a:r>
          </a:p>
        </p:txBody>
      </p:sp>
      <p:sp>
        <p:nvSpPr>
          <p:cNvPr id="49" name="Picture Placeholder 6">
            <a:extLst>
              <a:ext uri="{FF2B5EF4-FFF2-40B4-BE49-F238E27FC236}">
                <a16:creationId xmlns:a16="http://schemas.microsoft.com/office/drawing/2014/main" id="{0A91C20C-34BA-9E48-A34E-7B4DD355B01A}"/>
              </a:ext>
            </a:extLst>
          </p:cNvPr>
          <p:cNvSpPr>
            <a:spLocks noGrp="1"/>
          </p:cNvSpPr>
          <p:nvPr>
            <p:ph type="pic" sz="quarter" idx="38" hasCustomPrompt="1"/>
          </p:nvPr>
        </p:nvSpPr>
        <p:spPr>
          <a:xfrm>
            <a:off x="6272810" y="1862958"/>
            <a:ext cx="702804" cy="720000"/>
          </a:xfrm>
        </p:spPr>
        <p:txBody>
          <a:bodyPr/>
          <a:lstStyle>
            <a:lvl1pPr algn="ctr">
              <a:defRPr sz="900"/>
            </a:lvl1pPr>
          </a:lstStyle>
          <a:p>
            <a:r>
              <a:rPr lang="en-AU" dirty="0"/>
              <a:t>Click on Icon</a:t>
            </a:r>
          </a:p>
        </p:txBody>
      </p:sp>
      <p:sp>
        <p:nvSpPr>
          <p:cNvPr id="51" name="Picture Placeholder 6">
            <a:extLst>
              <a:ext uri="{FF2B5EF4-FFF2-40B4-BE49-F238E27FC236}">
                <a16:creationId xmlns:a16="http://schemas.microsoft.com/office/drawing/2014/main" id="{E5A34424-9F09-1B41-A980-6BB29A714741}"/>
              </a:ext>
            </a:extLst>
          </p:cNvPr>
          <p:cNvSpPr>
            <a:spLocks noGrp="1"/>
          </p:cNvSpPr>
          <p:nvPr>
            <p:ph type="pic" sz="quarter" idx="40" hasCustomPrompt="1"/>
          </p:nvPr>
        </p:nvSpPr>
        <p:spPr>
          <a:xfrm>
            <a:off x="9078857" y="1862958"/>
            <a:ext cx="702804" cy="720000"/>
          </a:xfrm>
        </p:spPr>
        <p:txBody>
          <a:bodyPr/>
          <a:lstStyle>
            <a:lvl1pPr algn="ctr">
              <a:defRPr sz="900"/>
            </a:lvl1pPr>
          </a:lstStyle>
          <a:p>
            <a:r>
              <a:rPr lang="en-AU" dirty="0"/>
              <a:t>Click on Icon</a:t>
            </a:r>
          </a:p>
        </p:txBody>
      </p:sp>
      <p:sp>
        <p:nvSpPr>
          <p:cNvPr id="60" name="Text Placeholder 11">
            <a:extLst>
              <a:ext uri="{FF2B5EF4-FFF2-40B4-BE49-F238E27FC236}">
                <a16:creationId xmlns:a16="http://schemas.microsoft.com/office/drawing/2014/main" id="{E3AC2B02-FC97-814F-8752-04D3C1E25820}"/>
              </a:ext>
            </a:extLst>
          </p:cNvPr>
          <p:cNvSpPr>
            <a:spLocks noGrp="1"/>
          </p:cNvSpPr>
          <p:nvPr>
            <p:ph type="body" sz="quarter" idx="48"/>
          </p:nvPr>
        </p:nvSpPr>
        <p:spPr>
          <a:xfrm>
            <a:off x="687388" y="4589884"/>
            <a:ext cx="2433600" cy="801045"/>
          </a:xfrm>
        </p:spPr>
        <p:txBody>
          <a:bodyPr/>
          <a:lstStyle>
            <a:lvl1pPr>
              <a:lnSpc>
                <a:spcPct val="110000"/>
              </a:lnSpc>
              <a:spcBef>
                <a:spcPts val="600"/>
              </a:spcBef>
              <a:defRPr sz="1000"/>
            </a:lvl1pPr>
          </a:lstStyle>
          <a:p>
            <a:pPr lvl="0"/>
            <a:endParaRPr lang="en-AU" dirty="0"/>
          </a:p>
        </p:txBody>
      </p:sp>
      <p:sp>
        <p:nvSpPr>
          <p:cNvPr id="61" name="Text Placeholder 11">
            <a:extLst>
              <a:ext uri="{FF2B5EF4-FFF2-40B4-BE49-F238E27FC236}">
                <a16:creationId xmlns:a16="http://schemas.microsoft.com/office/drawing/2014/main" id="{F4F0C355-696A-D941-994C-9E28F00BD455}"/>
              </a:ext>
            </a:extLst>
          </p:cNvPr>
          <p:cNvSpPr>
            <a:spLocks noGrp="1"/>
          </p:cNvSpPr>
          <p:nvPr>
            <p:ph type="body" sz="quarter" idx="49"/>
          </p:nvPr>
        </p:nvSpPr>
        <p:spPr>
          <a:xfrm>
            <a:off x="3481041" y="2691010"/>
            <a:ext cx="2433600" cy="801045"/>
          </a:xfrm>
        </p:spPr>
        <p:txBody>
          <a:bodyPr/>
          <a:lstStyle>
            <a:lvl1pPr>
              <a:lnSpc>
                <a:spcPct val="110000"/>
              </a:lnSpc>
              <a:spcBef>
                <a:spcPts val="600"/>
              </a:spcBef>
              <a:defRPr sz="1000"/>
            </a:lvl1pPr>
          </a:lstStyle>
          <a:p>
            <a:pPr lvl="0"/>
            <a:endParaRPr lang="en-AU" dirty="0"/>
          </a:p>
        </p:txBody>
      </p:sp>
      <p:sp>
        <p:nvSpPr>
          <p:cNvPr id="62" name="Text Placeholder 11">
            <a:extLst>
              <a:ext uri="{FF2B5EF4-FFF2-40B4-BE49-F238E27FC236}">
                <a16:creationId xmlns:a16="http://schemas.microsoft.com/office/drawing/2014/main" id="{CB8BCC6D-F7F9-D44F-A4EA-949388AA876F}"/>
              </a:ext>
            </a:extLst>
          </p:cNvPr>
          <p:cNvSpPr>
            <a:spLocks noGrp="1"/>
          </p:cNvSpPr>
          <p:nvPr>
            <p:ph type="body" sz="quarter" idx="50"/>
          </p:nvPr>
        </p:nvSpPr>
        <p:spPr>
          <a:xfrm>
            <a:off x="3481041" y="4589884"/>
            <a:ext cx="2433600" cy="801045"/>
          </a:xfrm>
        </p:spPr>
        <p:txBody>
          <a:bodyPr/>
          <a:lstStyle>
            <a:lvl1pPr>
              <a:lnSpc>
                <a:spcPct val="110000"/>
              </a:lnSpc>
              <a:spcBef>
                <a:spcPts val="600"/>
              </a:spcBef>
              <a:defRPr sz="1000"/>
            </a:lvl1pPr>
          </a:lstStyle>
          <a:p>
            <a:pPr lvl="0"/>
            <a:endParaRPr lang="en-AU" dirty="0"/>
          </a:p>
        </p:txBody>
      </p:sp>
      <p:sp>
        <p:nvSpPr>
          <p:cNvPr id="63" name="Text Placeholder 11">
            <a:extLst>
              <a:ext uri="{FF2B5EF4-FFF2-40B4-BE49-F238E27FC236}">
                <a16:creationId xmlns:a16="http://schemas.microsoft.com/office/drawing/2014/main" id="{C983E79F-ACA2-A44D-B119-A64EDFE26E94}"/>
              </a:ext>
            </a:extLst>
          </p:cNvPr>
          <p:cNvSpPr>
            <a:spLocks noGrp="1"/>
          </p:cNvSpPr>
          <p:nvPr>
            <p:ph type="body" sz="quarter" idx="51"/>
          </p:nvPr>
        </p:nvSpPr>
        <p:spPr>
          <a:xfrm>
            <a:off x="6281796" y="2691010"/>
            <a:ext cx="2433600" cy="801045"/>
          </a:xfrm>
        </p:spPr>
        <p:txBody>
          <a:bodyPr/>
          <a:lstStyle>
            <a:lvl1pPr>
              <a:lnSpc>
                <a:spcPct val="110000"/>
              </a:lnSpc>
              <a:spcBef>
                <a:spcPts val="600"/>
              </a:spcBef>
              <a:defRPr sz="1000"/>
            </a:lvl1pPr>
          </a:lstStyle>
          <a:p>
            <a:pPr lvl="0"/>
            <a:endParaRPr lang="en-AU" dirty="0"/>
          </a:p>
        </p:txBody>
      </p:sp>
      <p:sp>
        <p:nvSpPr>
          <p:cNvPr id="64" name="Text Placeholder 11">
            <a:extLst>
              <a:ext uri="{FF2B5EF4-FFF2-40B4-BE49-F238E27FC236}">
                <a16:creationId xmlns:a16="http://schemas.microsoft.com/office/drawing/2014/main" id="{704056E3-F37C-3F44-9726-B0F0DA0DCAA9}"/>
              </a:ext>
            </a:extLst>
          </p:cNvPr>
          <p:cNvSpPr>
            <a:spLocks noGrp="1"/>
          </p:cNvSpPr>
          <p:nvPr>
            <p:ph type="body" sz="quarter" idx="52"/>
          </p:nvPr>
        </p:nvSpPr>
        <p:spPr>
          <a:xfrm>
            <a:off x="6281796" y="4589884"/>
            <a:ext cx="2433600" cy="801045"/>
          </a:xfrm>
        </p:spPr>
        <p:txBody>
          <a:bodyPr/>
          <a:lstStyle>
            <a:lvl1pPr>
              <a:lnSpc>
                <a:spcPct val="110000"/>
              </a:lnSpc>
              <a:spcBef>
                <a:spcPts val="600"/>
              </a:spcBef>
              <a:defRPr sz="1000"/>
            </a:lvl1pPr>
          </a:lstStyle>
          <a:p>
            <a:pPr lvl="0"/>
            <a:endParaRPr lang="en-AU" dirty="0"/>
          </a:p>
        </p:txBody>
      </p:sp>
      <p:sp>
        <p:nvSpPr>
          <p:cNvPr id="65" name="Text Placeholder 11">
            <a:extLst>
              <a:ext uri="{FF2B5EF4-FFF2-40B4-BE49-F238E27FC236}">
                <a16:creationId xmlns:a16="http://schemas.microsoft.com/office/drawing/2014/main" id="{7FCD966E-2B71-0F43-8443-E3372F4182D1}"/>
              </a:ext>
            </a:extLst>
          </p:cNvPr>
          <p:cNvSpPr>
            <a:spLocks noGrp="1"/>
          </p:cNvSpPr>
          <p:nvPr>
            <p:ph type="body" sz="quarter" idx="53"/>
          </p:nvPr>
        </p:nvSpPr>
        <p:spPr>
          <a:xfrm>
            <a:off x="9090108" y="2691010"/>
            <a:ext cx="2433600" cy="801045"/>
          </a:xfrm>
        </p:spPr>
        <p:txBody>
          <a:bodyPr/>
          <a:lstStyle>
            <a:lvl1pPr>
              <a:lnSpc>
                <a:spcPct val="110000"/>
              </a:lnSpc>
              <a:spcBef>
                <a:spcPts val="600"/>
              </a:spcBef>
              <a:defRPr sz="1000"/>
            </a:lvl1pPr>
          </a:lstStyle>
          <a:p>
            <a:pPr lvl="0"/>
            <a:endParaRPr lang="en-AU" dirty="0"/>
          </a:p>
        </p:txBody>
      </p:sp>
      <p:sp>
        <p:nvSpPr>
          <p:cNvPr id="66" name="Text Placeholder 11">
            <a:extLst>
              <a:ext uri="{FF2B5EF4-FFF2-40B4-BE49-F238E27FC236}">
                <a16:creationId xmlns:a16="http://schemas.microsoft.com/office/drawing/2014/main" id="{E8205795-2837-D141-8B48-C13B18EE617A}"/>
              </a:ext>
            </a:extLst>
          </p:cNvPr>
          <p:cNvSpPr>
            <a:spLocks noGrp="1"/>
          </p:cNvSpPr>
          <p:nvPr>
            <p:ph type="body" sz="quarter" idx="54"/>
          </p:nvPr>
        </p:nvSpPr>
        <p:spPr>
          <a:xfrm>
            <a:off x="9090108" y="4589884"/>
            <a:ext cx="2433600" cy="801045"/>
          </a:xfrm>
        </p:spPr>
        <p:txBody>
          <a:bodyPr/>
          <a:lstStyle>
            <a:lvl1pPr>
              <a:lnSpc>
                <a:spcPct val="110000"/>
              </a:lnSpc>
              <a:spcBef>
                <a:spcPts val="600"/>
              </a:spcBef>
              <a:defRPr sz="1000"/>
            </a:lvl1pPr>
          </a:lstStyle>
          <a:p>
            <a:pPr lvl="0"/>
            <a:endParaRPr lang="en-AU" dirty="0"/>
          </a:p>
        </p:txBody>
      </p:sp>
    </p:spTree>
    <p:extLst>
      <p:ext uri="{BB962C8B-B14F-4D97-AF65-F5344CB8AC3E}">
        <p14:creationId xmlns:p14="http://schemas.microsoft.com/office/powerpoint/2010/main" val="2688816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hart Opt1">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A2E6084-6BD7-9A40-A5A2-B2D580C0CE2E}"/>
              </a:ext>
            </a:extLst>
          </p:cNvPr>
          <p:cNvSpPr/>
          <p:nvPr userDrawn="1"/>
        </p:nvSpPr>
        <p:spPr>
          <a:xfrm>
            <a:off x="6325386" y="0"/>
            <a:ext cx="586661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EBE262F2-4B0E-0040-8A8E-64023CB11E81}"/>
              </a:ext>
            </a:extLst>
          </p:cNvPr>
          <p:cNvSpPr>
            <a:spLocks noGrp="1"/>
          </p:cNvSpPr>
          <p:nvPr>
            <p:ph type="title"/>
          </p:nvPr>
        </p:nvSpPr>
        <p:spPr>
          <a:xfrm>
            <a:off x="695325" y="512763"/>
            <a:ext cx="5220000" cy="1203832"/>
          </a:xfrm>
        </p:spPr>
        <p:txBody>
          <a:bodyPr anchor="b" anchorCtr="0"/>
          <a:lstStyle/>
          <a:p>
            <a:r>
              <a:rPr lang="en-US" dirty="0"/>
              <a:t>Click to edit Master title style</a:t>
            </a:r>
            <a:endParaRPr lang="en-AU" dirty="0"/>
          </a:p>
        </p:txBody>
      </p:sp>
      <p:sp>
        <p:nvSpPr>
          <p:cNvPr id="8" name="Content Placeholder 11">
            <a:extLst>
              <a:ext uri="{FF2B5EF4-FFF2-40B4-BE49-F238E27FC236}">
                <a16:creationId xmlns:a16="http://schemas.microsoft.com/office/drawing/2014/main" id="{E0D9CBC1-2CD4-A14F-887E-4C3D2BA6DC25}"/>
              </a:ext>
            </a:extLst>
          </p:cNvPr>
          <p:cNvSpPr>
            <a:spLocks noGrp="1"/>
          </p:cNvSpPr>
          <p:nvPr>
            <p:ph sz="quarter" idx="15"/>
          </p:nvPr>
        </p:nvSpPr>
        <p:spPr>
          <a:xfrm>
            <a:off x="695325" y="1858963"/>
            <a:ext cx="5220000" cy="3701699"/>
          </a:xfrm>
        </p:spPr>
        <p:txBody>
          <a:bodyPr lIns="0" tIns="0" rIns="0" bIns="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9" name="Chart Placeholder 8">
            <a:extLst>
              <a:ext uri="{FF2B5EF4-FFF2-40B4-BE49-F238E27FC236}">
                <a16:creationId xmlns:a16="http://schemas.microsoft.com/office/drawing/2014/main" id="{D07C35CD-6A55-4A44-8670-FC642BF0B7ED}"/>
              </a:ext>
            </a:extLst>
          </p:cNvPr>
          <p:cNvSpPr>
            <a:spLocks noGrp="1"/>
          </p:cNvSpPr>
          <p:nvPr>
            <p:ph type="chart" sz="quarter" idx="16" hasCustomPrompt="1"/>
          </p:nvPr>
        </p:nvSpPr>
        <p:spPr>
          <a:xfrm>
            <a:off x="6966408" y="728664"/>
            <a:ext cx="4530267" cy="4840864"/>
          </a:xfrm>
        </p:spPr>
        <p:txBody>
          <a:bodyPr tIns="1980000"/>
          <a:lstStyle>
            <a:lvl1pPr algn="ctr">
              <a:defRPr sz="1200"/>
            </a:lvl1pPr>
          </a:lstStyle>
          <a:p>
            <a:r>
              <a:rPr lang="en-AU" dirty="0"/>
              <a:t>Click icon to insert chart</a:t>
            </a:r>
          </a:p>
        </p:txBody>
      </p:sp>
      <p:sp>
        <p:nvSpPr>
          <p:cNvPr id="6" name="Footer Placeholder 5">
            <a:extLst>
              <a:ext uri="{FF2B5EF4-FFF2-40B4-BE49-F238E27FC236}">
                <a16:creationId xmlns:a16="http://schemas.microsoft.com/office/drawing/2014/main" id="{877C511F-0495-064F-A5FA-185157B9D9DC}"/>
              </a:ext>
            </a:extLst>
          </p:cNvPr>
          <p:cNvSpPr>
            <a:spLocks noGrp="1"/>
          </p:cNvSpPr>
          <p:nvPr>
            <p:ph type="ftr" sz="quarter" idx="17"/>
          </p:nvPr>
        </p:nvSpPr>
        <p:spPr/>
        <p:txBody>
          <a:bodyPr/>
          <a:lstStyle/>
          <a:p>
            <a:r>
              <a:rPr lang="en-AU"/>
              <a:t>Clinical Excellence Commission</a:t>
            </a:r>
            <a:endParaRPr lang="en-AU" dirty="0"/>
          </a:p>
        </p:txBody>
      </p:sp>
      <p:sp>
        <p:nvSpPr>
          <p:cNvPr id="10" name="Slide Number Placeholder 9">
            <a:extLst>
              <a:ext uri="{FF2B5EF4-FFF2-40B4-BE49-F238E27FC236}">
                <a16:creationId xmlns:a16="http://schemas.microsoft.com/office/drawing/2014/main" id="{1C6561ED-C2A8-DB4B-977B-34BD9FB4D840}"/>
              </a:ext>
            </a:extLst>
          </p:cNvPr>
          <p:cNvSpPr>
            <a:spLocks noGrp="1"/>
          </p:cNvSpPr>
          <p:nvPr>
            <p:ph type="sldNum" sz="quarter" idx="18"/>
          </p:nvPr>
        </p:nvSpPr>
        <p:spPr/>
        <p:txBody>
          <a:bodyPr/>
          <a:lstStyle/>
          <a:p>
            <a:fld id="{84D3DED8-CEC3-1449-A2AB-4F5665AE0AC9}" type="slidenum">
              <a:rPr lang="en-AU" smtClean="0"/>
              <a:t>‹#›</a:t>
            </a:fld>
            <a:endParaRPr lang="en-AU" dirty="0"/>
          </a:p>
        </p:txBody>
      </p:sp>
      <p:pic>
        <p:nvPicPr>
          <p:cNvPr id="11" name="Picture 10">
            <a:extLst>
              <a:ext uri="{FF2B5EF4-FFF2-40B4-BE49-F238E27FC236}">
                <a16:creationId xmlns:a16="http://schemas.microsoft.com/office/drawing/2014/main" id="{024485E1-4962-0B47-9A81-E1E2AA0B56EB}"/>
              </a:ext>
            </a:extLst>
          </p:cNvPr>
          <p:cNvPicPr>
            <a:picLocks noChangeAspect="1"/>
          </p:cNvPicPr>
          <p:nvPr userDrawn="1"/>
        </p:nvPicPr>
        <p:blipFill>
          <a:blip r:embed="rId2"/>
          <a:stretch>
            <a:fillRect/>
          </a:stretch>
        </p:blipFill>
        <p:spPr>
          <a:xfrm>
            <a:off x="665097" y="5775529"/>
            <a:ext cx="2078103" cy="678687"/>
          </a:xfrm>
          <a:prstGeom prst="rect">
            <a:avLst/>
          </a:prstGeom>
        </p:spPr>
      </p:pic>
    </p:spTree>
    <p:extLst>
      <p:ext uri="{BB962C8B-B14F-4D97-AF65-F5344CB8AC3E}">
        <p14:creationId xmlns:p14="http://schemas.microsoft.com/office/powerpoint/2010/main" val="5740803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art Opt2">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A2E6084-6BD7-9A40-A5A2-B2D580C0CE2E}"/>
              </a:ext>
            </a:extLst>
          </p:cNvPr>
          <p:cNvSpPr/>
          <p:nvPr userDrawn="1"/>
        </p:nvSpPr>
        <p:spPr>
          <a:xfrm>
            <a:off x="6325386" y="0"/>
            <a:ext cx="586661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EBE262F2-4B0E-0040-8A8E-64023CB11E81}"/>
              </a:ext>
            </a:extLst>
          </p:cNvPr>
          <p:cNvSpPr>
            <a:spLocks noGrp="1"/>
          </p:cNvSpPr>
          <p:nvPr>
            <p:ph type="title"/>
          </p:nvPr>
        </p:nvSpPr>
        <p:spPr>
          <a:xfrm>
            <a:off x="695325" y="512763"/>
            <a:ext cx="5220000" cy="1203832"/>
          </a:xfrm>
        </p:spPr>
        <p:txBody>
          <a:bodyPr anchor="b" anchorCtr="0"/>
          <a:lstStyle/>
          <a:p>
            <a:r>
              <a:rPr lang="en-US" dirty="0"/>
              <a:t>Click to edit Master title style</a:t>
            </a:r>
            <a:endParaRPr lang="en-AU" dirty="0"/>
          </a:p>
        </p:txBody>
      </p:sp>
      <p:sp>
        <p:nvSpPr>
          <p:cNvPr id="8" name="Content Placeholder 11">
            <a:extLst>
              <a:ext uri="{FF2B5EF4-FFF2-40B4-BE49-F238E27FC236}">
                <a16:creationId xmlns:a16="http://schemas.microsoft.com/office/drawing/2014/main" id="{E0D9CBC1-2CD4-A14F-887E-4C3D2BA6DC25}"/>
              </a:ext>
            </a:extLst>
          </p:cNvPr>
          <p:cNvSpPr>
            <a:spLocks noGrp="1"/>
          </p:cNvSpPr>
          <p:nvPr>
            <p:ph sz="quarter" idx="15"/>
          </p:nvPr>
        </p:nvSpPr>
        <p:spPr>
          <a:xfrm>
            <a:off x="695325" y="1858963"/>
            <a:ext cx="5220000" cy="3701699"/>
          </a:xfrm>
        </p:spPr>
        <p:txBody>
          <a:bodyPr lIns="0" tIns="0" rIns="0" bIns="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9" name="Chart Placeholder 8">
            <a:extLst>
              <a:ext uri="{FF2B5EF4-FFF2-40B4-BE49-F238E27FC236}">
                <a16:creationId xmlns:a16="http://schemas.microsoft.com/office/drawing/2014/main" id="{D07C35CD-6A55-4A44-8670-FC642BF0B7ED}"/>
              </a:ext>
            </a:extLst>
          </p:cNvPr>
          <p:cNvSpPr>
            <a:spLocks noGrp="1"/>
          </p:cNvSpPr>
          <p:nvPr>
            <p:ph type="chart" sz="quarter" idx="16" hasCustomPrompt="1"/>
          </p:nvPr>
        </p:nvSpPr>
        <p:spPr>
          <a:xfrm>
            <a:off x="6966408" y="728663"/>
            <a:ext cx="4530267" cy="2270384"/>
          </a:xfrm>
        </p:spPr>
        <p:txBody>
          <a:bodyPr tIns="720000"/>
          <a:lstStyle>
            <a:lvl1pPr algn="ctr">
              <a:defRPr sz="1200"/>
            </a:lvl1pPr>
          </a:lstStyle>
          <a:p>
            <a:r>
              <a:rPr lang="en-AU" dirty="0"/>
              <a:t>Click icon to insert chart</a:t>
            </a:r>
          </a:p>
        </p:txBody>
      </p:sp>
      <p:sp>
        <p:nvSpPr>
          <p:cNvPr id="10" name="Chart Placeholder 8">
            <a:extLst>
              <a:ext uri="{FF2B5EF4-FFF2-40B4-BE49-F238E27FC236}">
                <a16:creationId xmlns:a16="http://schemas.microsoft.com/office/drawing/2014/main" id="{FE9474CA-19D9-C341-B8EE-EE1752B6FECB}"/>
              </a:ext>
            </a:extLst>
          </p:cNvPr>
          <p:cNvSpPr>
            <a:spLocks noGrp="1"/>
          </p:cNvSpPr>
          <p:nvPr>
            <p:ph type="chart" sz="quarter" idx="17" hasCustomPrompt="1"/>
          </p:nvPr>
        </p:nvSpPr>
        <p:spPr>
          <a:xfrm>
            <a:off x="6966408" y="3284029"/>
            <a:ext cx="4530267" cy="2285498"/>
          </a:xfrm>
        </p:spPr>
        <p:txBody>
          <a:bodyPr tIns="720000"/>
          <a:lstStyle>
            <a:lvl1pPr algn="ctr">
              <a:defRPr sz="1200"/>
            </a:lvl1pPr>
          </a:lstStyle>
          <a:p>
            <a:r>
              <a:rPr lang="en-AU" dirty="0"/>
              <a:t>Click icon to insert chart</a:t>
            </a:r>
          </a:p>
        </p:txBody>
      </p:sp>
      <p:sp>
        <p:nvSpPr>
          <p:cNvPr id="6" name="Footer Placeholder 5">
            <a:extLst>
              <a:ext uri="{FF2B5EF4-FFF2-40B4-BE49-F238E27FC236}">
                <a16:creationId xmlns:a16="http://schemas.microsoft.com/office/drawing/2014/main" id="{A98E9BD2-ECD1-A449-9CA2-757E5A3BF408}"/>
              </a:ext>
            </a:extLst>
          </p:cNvPr>
          <p:cNvSpPr>
            <a:spLocks noGrp="1"/>
          </p:cNvSpPr>
          <p:nvPr>
            <p:ph type="ftr" sz="quarter" idx="18"/>
          </p:nvPr>
        </p:nvSpPr>
        <p:spPr/>
        <p:txBody>
          <a:bodyPr/>
          <a:lstStyle/>
          <a:p>
            <a:r>
              <a:rPr lang="en-AU"/>
              <a:t>Clinical Excellence Commission</a:t>
            </a:r>
            <a:endParaRPr lang="en-AU" dirty="0"/>
          </a:p>
        </p:txBody>
      </p:sp>
      <p:sp>
        <p:nvSpPr>
          <p:cNvPr id="11" name="Slide Number Placeholder 10">
            <a:extLst>
              <a:ext uri="{FF2B5EF4-FFF2-40B4-BE49-F238E27FC236}">
                <a16:creationId xmlns:a16="http://schemas.microsoft.com/office/drawing/2014/main" id="{EAFDB584-B706-8449-8EC5-5F13D886FF65}"/>
              </a:ext>
            </a:extLst>
          </p:cNvPr>
          <p:cNvSpPr>
            <a:spLocks noGrp="1"/>
          </p:cNvSpPr>
          <p:nvPr>
            <p:ph type="sldNum" sz="quarter" idx="19"/>
          </p:nvPr>
        </p:nvSpPr>
        <p:spPr/>
        <p:txBody>
          <a:bodyPr/>
          <a:lstStyle/>
          <a:p>
            <a:fld id="{84D3DED8-CEC3-1449-A2AB-4F5665AE0AC9}" type="slidenum">
              <a:rPr lang="en-AU" smtClean="0"/>
              <a:t>‹#›</a:t>
            </a:fld>
            <a:endParaRPr lang="en-AU" dirty="0"/>
          </a:p>
        </p:txBody>
      </p:sp>
      <p:pic>
        <p:nvPicPr>
          <p:cNvPr id="12" name="Picture 11">
            <a:extLst>
              <a:ext uri="{FF2B5EF4-FFF2-40B4-BE49-F238E27FC236}">
                <a16:creationId xmlns:a16="http://schemas.microsoft.com/office/drawing/2014/main" id="{B6DFFC1E-177E-E344-B71A-9B94A61C988F}"/>
              </a:ext>
            </a:extLst>
          </p:cNvPr>
          <p:cNvPicPr>
            <a:picLocks noChangeAspect="1"/>
          </p:cNvPicPr>
          <p:nvPr userDrawn="1"/>
        </p:nvPicPr>
        <p:blipFill>
          <a:blip r:embed="rId2"/>
          <a:stretch>
            <a:fillRect/>
          </a:stretch>
        </p:blipFill>
        <p:spPr>
          <a:xfrm>
            <a:off x="665097" y="5775529"/>
            <a:ext cx="2078103" cy="678687"/>
          </a:xfrm>
          <a:prstGeom prst="rect">
            <a:avLst/>
          </a:prstGeom>
        </p:spPr>
      </p:pic>
    </p:spTree>
    <p:extLst>
      <p:ext uri="{BB962C8B-B14F-4D97-AF65-F5344CB8AC3E}">
        <p14:creationId xmlns:p14="http://schemas.microsoft.com/office/powerpoint/2010/main" val="36069027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EC39399-7E71-0343-BDF9-7AFA171646C8}"/>
              </a:ext>
            </a:extLst>
          </p:cNvPr>
          <p:cNvSpPr>
            <a:spLocks noGrp="1"/>
          </p:cNvSpPr>
          <p:nvPr userDrawn="1">
            <p:ph type="ftr" sz="quarter" idx="10"/>
          </p:nvPr>
        </p:nvSpPr>
        <p:spPr/>
        <p:txBody>
          <a:bodyPr/>
          <a:lstStyle>
            <a:lvl1pPr>
              <a:defRPr>
                <a:solidFill>
                  <a:schemeClr val="bg1"/>
                </a:solidFill>
              </a:defRPr>
            </a:lvl1pPr>
          </a:lstStyle>
          <a:p>
            <a:r>
              <a:rPr lang="en-AU" dirty="0"/>
              <a:t>Clinical Excellence Commission</a:t>
            </a:r>
          </a:p>
        </p:txBody>
      </p:sp>
      <p:sp>
        <p:nvSpPr>
          <p:cNvPr id="4" name="Slide Number Placeholder 3">
            <a:extLst>
              <a:ext uri="{FF2B5EF4-FFF2-40B4-BE49-F238E27FC236}">
                <a16:creationId xmlns:a16="http://schemas.microsoft.com/office/drawing/2014/main" id="{B6651742-9387-7945-B9F4-50422F00B6BE}"/>
              </a:ext>
            </a:extLst>
          </p:cNvPr>
          <p:cNvSpPr>
            <a:spLocks noGrp="1"/>
          </p:cNvSpPr>
          <p:nvPr userDrawn="1">
            <p:ph type="sldNum" sz="quarter" idx="11"/>
          </p:nvPr>
        </p:nvSpPr>
        <p:spPr/>
        <p:txBody>
          <a:bodyPr/>
          <a:lstStyle>
            <a:lvl1pPr>
              <a:defRPr>
                <a:solidFill>
                  <a:schemeClr val="bg1"/>
                </a:solidFill>
              </a:defRPr>
            </a:lvl1pPr>
          </a:lstStyle>
          <a:p>
            <a:fld id="{84D3DED8-CEC3-1449-A2AB-4F5665AE0AC9}" type="slidenum">
              <a:rPr lang="en-AU" smtClean="0"/>
              <a:pPr/>
              <a:t>‹#›</a:t>
            </a:fld>
            <a:endParaRPr lang="en-AU" dirty="0"/>
          </a:p>
        </p:txBody>
      </p:sp>
      <p:sp>
        <p:nvSpPr>
          <p:cNvPr id="5" name="Freeform 4">
            <a:extLst>
              <a:ext uri="{FF2B5EF4-FFF2-40B4-BE49-F238E27FC236}">
                <a16:creationId xmlns:a16="http://schemas.microsoft.com/office/drawing/2014/main" id="{6C1BCC8B-B276-9143-B16C-A1B76A98E77D}"/>
              </a:ext>
            </a:extLst>
          </p:cNvPr>
          <p:cNvSpPr>
            <a:spLocks noChangeArrowheads="1"/>
          </p:cNvSpPr>
          <p:nvPr userDrawn="1"/>
        </p:nvSpPr>
        <p:spPr bwMode="auto">
          <a:xfrm>
            <a:off x="690609" y="4259602"/>
            <a:ext cx="362027" cy="361825"/>
          </a:xfrm>
          <a:custGeom>
            <a:avLst/>
            <a:gdLst>
              <a:gd name="T0" fmla="*/ 3945 w 7871"/>
              <a:gd name="T1" fmla="*/ 0 h 7869"/>
              <a:gd name="T2" fmla="*/ 3945 w 7871"/>
              <a:gd name="T3" fmla="*/ 0 h 7869"/>
              <a:gd name="T4" fmla="*/ 5875 w 7871"/>
              <a:gd name="T5" fmla="*/ 509 h 7869"/>
              <a:gd name="T6" fmla="*/ 7339 w 7871"/>
              <a:gd name="T7" fmla="*/ 1951 h 7869"/>
              <a:gd name="T8" fmla="*/ 7870 w 7871"/>
              <a:gd name="T9" fmla="*/ 3924 h 7869"/>
              <a:gd name="T10" fmla="*/ 7361 w 7871"/>
              <a:gd name="T11" fmla="*/ 5895 h 7869"/>
              <a:gd name="T12" fmla="*/ 5896 w 7871"/>
              <a:gd name="T13" fmla="*/ 7338 h 7869"/>
              <a:gd name="T14" fmla="*/ 3945 w 7871"/>
              <a:gd name="T15" fmla="*/ 7868 h 7869"/>
              <a:gd name="T16" fmla="*/ 1973 w 7871"/>
              <a:gd name="T17" fmla="*/ 7338 h 7869"/>
              <a:gd name="T18" fmla="*/ 530 w 7871"/>
              <a:gd name="T19" fmla="*/ 5895 h 7869"/>
              <a:gd name="T20" fmla="*/ 0 w 7871"/>
              <a:gd name="T21" fmla="*/ 3924 h 7869"/>
              <a:gd name="T22" fmla="*/ 530 w 7871"/>
              <a:gd name="T23" fmla="*/ 1951 h 7869"/>
              <a:gd name="T24" fmla="*/ 2015 w 7871"/>
              <a:gd name="T25" fmla="*/ 509 h 7869"/>
              <a:gd name="T26" fmla="*/ 3945 w 7871"/>
              <a:gd name="T27" fmla="*/ 0 h 7869"/>
              <a:gd name="T28" fmla="*/ 3097 w 7871"/>
              <a:gd name="T29" fmla="*/ 5789 h 7869"/>
              <a:gd name="T30" fmla="*/ 3097 w 7871"/>
              <a:gd name="T31" fmla="*/ 5789 h 7869"/>
              <a:gd name="T32" fmla="*/ 4836 w 7871"/>
              <a:gd name="T33" fmla="*/ 5153 h 7869"/>
              <a:gd name="T34" fmla="*/ 5621 w 7871"/>
              <a:gd name="T35" fmla="*/ 4008 h 7869"/>
              <a:gd name="T36" fmla="*/ 5770 w 7871"/>
              <a:gd name="T37" fmla="*/ 3160 h 7869"/>
              <a:gd name="T38" fmla="*/ 5770 w 7871"/>
              <a:gd name="T39" fmla="*/ 2991 h 7869"/>
              <a:gd name="T40" fmla="*/ 6024 w 7871"/>
              <a:gd name="T41" fmla="*/ 2757 h 7869"/>
              <a:gd name="T42" fmla="*/ 6236 w 7871"/>
              <a:gd name="T43" fmla="*/ 2503 h 7869"/>
              <a:gd name="T44" fmla="*/ 6236 w 7871"/>
              <a:gd name="T45" fmla="*/ 2503 h 7869"/>
              <a:gd name="T46" fmla="*/ 5706 w 7871"/>
              <a:gd name="T47" fmla="*/ 2651 h 7869"/>
              <a:gd name="T48" fmla="*/ 5706 w 7871"/>
              <a:gd name="T49" fmla="*/ 2630 h 7869"/>
              <a:gd name="T50" fmla="*/ 5896 w 7871"/>
              <a:gd name="T51" fmla="*/ 2481 h 7869"/>
              <a:gd name="T52" fmla="*/ 6109 w 7871"/>
              <a:gd name="T53" fmla="*/ 2121 h 7869"/>
              <a:gd name="T54" fmla="*/ 5727 w 7871"/>
              <a:gd name="T55" fmla="*/ 2291 h 7869"/>
              <a:gd name="T56" fmla="*/ 5515 w 7871"/>
              <a:gd name="T57" fmla="*/ 2355 h 7869"/>
              <a:gd name="T58" fmla="*/ 4836 w 7871"/>
              <a:gd name="T59" fmla="*/ 2057 h 7869"/>
              <a:gd name="T60" fmla="*/ 4157 w 7871"/>
              <a:gd name="T61" fmla="*/ 2333 h 7869"/>
              <a:gd name="T62" fmla="*/ 3882 w 7871"/>
              <a:gd name="T63" fmla="*/ 2991 h 7869"/>
              <a:gd name="T64" fmla="*/ 3903 w 7871"/>
              <a:gd name="T65" fmla="*/ 3203 h 7869"/>
              <a:gd name="T66" fmla="*/ 3500 w 7871"/>
              <a:gd name="T67" fmla="*/ 3160 h 7869"/>
              <a:gd name="T68" fmla="*/ 2587 w 7871"/>
              <a:gd name="T69" fmla="*/ 2779 h 7869"/>
              <a:gd name="T70" fmla="*/ 1951 w 7871"/>
              <a:gd name="T71" fmla="*/ 2227 h 7869"/>
              <a:gd name="T72" fmla="*/ 1846 w 7871"/>
              <a:gd name="T73" fmla="*/ 2694 h 7869"/>
              <a:gd name="T74" fmla="*/ 2057 w 7871"/>
              <a:gd name="T75" fmla="*/ 3309 h 7869"/>
              <a:gd name="T76" fmla="*/ 2248 w 7871"/>
              <a:gd name="T77" fmla="*/ 3479 h 7869"/>
              <a:gd name="T78" fmla="*/ 2248 w 7871"/>
              <a:gd name="T79" fmla="*/ 3479 h 7869"/>
              <a:gd name="T80" fmla="*/ 1824 w 7871"/>
              <a:gd name="T81" fmla="*/ 3373 h 7869"/>
              <a:gd name="T82" fmla="*/ 2121 w 7871"/>
              <a:gd name="T83" fmla="*/ 4071 h 7869"/>
              <a:gd name="T84" fmla="*/ 2440 w 7871"/>
              <a:gd name="T85" fmla="*/ 4262 h 7869"/>
              <a:gd name="T86" fmla="*/ 2566 w 7871"/>
              <a:gd name="T87" fmla="*/ 4305 h 7869"/>
              <a:gd name="T88" fmla="*/ 2461 w 7871"/>
              <a:gd name="T89" fmla="*/ 4326 h 7869"/>
              <a:gd name="T90" fmla="*/ 2355 w 7871"/>
              <a:gd name="T91" fmla="*/ 4347 h 7869"/>
              <a:gd name="T92" fmla="*/ 2312 w 7871"/>
              <a:gd name="T93" fmla="*/ 4347 h 7869"/>
              <a:gd name="T94" fmla="*/ 2163 w 7871"/>
              <a:gd name="T95" fmla="*/ 4326 h 7869"/>
              <a:gd name="T96" fmla="*/ 2545 w 7871"/>
              <a:gd name="T97" fmla="*/ 4814 h 7869"/>
              <a:gd name="T98" fmla="*/ 3033 w 7871"/>
              <a:gd name="T99" fmla="*/ 4984 h 7869"/>
              <a:gd name="T100" fmla="*/ 2757 w 7871"/>
              <a:gd name="T101" fmla="*/ 5153 h 7869"/>
              <a:gd name="T102" fmla="*/ 1909 w 7871"/>
              <a:gd name="T103" fmla="*/ 5386 h 7869"/>
              <a:gd name="T104" fmla="*/ 1633 w 7871"/>
              <a:gd name="T105" fmla="*/ 5365 h 7869"/>
              <a:gd name="T106" fmla="*/ 3097 w 7871"/>
              <a:gd name="T107" fmla="*/ 5789 h 78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871" h="7869">
                <a:moveTo>
                  <a:pt x="3945" y="0"/>
                </a:moveTo>
                <a:lnTo>
                  <a:pt x="3945" y="0"/>
                </a:lnTo>
                <a:cubicBezTo>
                  <a:pt x="4603" y="0"/>
                  <a:pt x="5239" y="170"/>
                  <a:pt x="5875" y="509"/>
                </a:cubicBezTo>
                <a:cubicBezTo>
                  <a:pt x="6490" y="827"/>
                  <a:pt x="6999" y="1315"/>
                  <a:pt x="7339" y="1951"/>
                </a:cubicBezTo>
                <a:cubicBezTo>
                  <a:pt x="7700" y="2587"/>
                  <a:pt x="7870" y="3245"/>
                  <a:pt x="7870" y="3924"/>
                </a:cubicBezTo>
                <a:cubicBezTo>
                  <a:pt x="7870" y="4623"/>
                  <a:pt x="7700" y="5259"/>
                  <a:pt x="7361" y="5895"/>
                </a:cubicBezTo>
                <a:cubicBezTo>
                  <a:pt x="7021" y="6511"/>
                  <a:pt x="6533" y="6998"/>
                  <a:pt x="5896" y="7338"/>
                </a:cubicBezTo>
                <a:cubicBezTo>
                  <a:pt x="5282" y="7699"/>
                  <a:pt x="4624" y="7868"/>
                  <a:pt x="3945" y="7868"/>
                </a:cubicBezTo>
                <a:cubicBezTo>
                  <a:pt x="3266" y="7868"/>
                  <a:pt x="2609" y="7699"/>
                  <a:pt x="1973" y="7338"/>
                </a:cubicBezTo>
                <a:cubicBezTo>
                  <a:pt x="1358" y="6998"/>
                  <a:pt x="870" y="6511"/>
                  <a:pt x="530" y="5895"/>
                </a:cubicBezTo>
                <a:cubicBezTo>
                  <a:pt x="170" y="5259"/>
                  <a:pt x="0" y="4623"/>
                  <a:pt x="0" y="3924"/>
                </a:cubicBezTo>
                <a:cubicBezTo>
                  <a:pt x="0" y="3245"/>
                  <a:pt x="191" y="2587"/>
                  <a:pt x="530" y="1951"/>
                </a:cubicBezTo>
                <a:cubicBezTo>
                  <a:pt x="891" y="1315"/>
                  <a:pt x="1379" y="827"/>
                  <a:pt x="2015" y="509"/>
                </a:cubicBezTo>
                <a:cubicBezTo>
                  <a:pt x="2630" y="170"/>
                  <a:pt x="3266" y="0"/>
                  <a:pt x="3945" y="0"/>
                </a:cubicBezTo>
                <a:close/>
                <a:moveTo>
                  <a:pt x="3097" y="5789"/>
                </a:moveTo>
                <a:lnTo>
                  <a:pt x="3097" y="5789"/>
                </a:lnTo>
                <a:cubicBezTo>
                  <a:pt x="3733" y="5789"/>
                  <a:pt x="4327" y="5578"/>
                  <a:pt x="4836" y="5153"/>
                </a:cubicBezTo>
                <a:cubicBezTo>
                  <a:pt x="5197" y="4835"/>
                  <a:pt x="5451" y="4453"/>
                  <a:pt x="5621" y="4008"/>
                </a:cubicBezTo>
                <a:cubicBezTo>
                  <a:pt x="5727" y="3690"/>
                  <a:pt x="5770" y="3415"/>
                  <a:pt x="5770" y="3160"/>
                </a:cubicBezTo>
                <a:cubicBezTo>
                  <a:pt x="5770" y="2991"/>
                  <a:pt x="5770" y="2991"/>
                  <a:pt x="5770" y="2991"/>
                </a:cubicBezTo>
                <a:cubicBezTo>
                  <a:pt x="5833" y="2948"/>
                  <a:pt x="5918" y="2885"/>
                  <a:pt x="6024" y="2757"/>
                </a:cubicBezTo>
                <a:cubicBezTo>
                  <a:pt x="6130" y="2672"/>
                  <a:pt x="6194" y="2587"/>
                  <a:pt x="6236" y="2503"/>
                </a:cubicBezTo>
                <a:lnTo>
                  <a:pt x="6236" y="2503"/>
                </a:lnTo>
                <a:cubicBezTo>
                  <a:pt x="6003" y="2609"/>
                  <a:pt x="5812" y="2651"/>
                  <a:pt x="5706" y="2651"/>
                </a:cubicBezTo>
                <a:cubicBezTo>
                  <a:pt x="5706" y="2630"/>
                  <a:pt x="5706" y="2630"/>
                  <a:pt x="5706" y="2630"/>
                </a:cubicBezTo>
                <a:cubicBezTo>
                  <a:pt x="5749" y="2630"/>
                  <a:pt x="5812" y="2566"/>
                  <a:pt x="5896" y="2481"/>
                </a:cubicBezTo>
                <a:cubicBezTo>
                  <a:pt x="6003" y="2355"/>
                  <a:pt x="6066" y="2248"/>
                  <a:pt x="6109" y="2121"/>
                </a:cubicBezTo>
                <a:cubicBezTo>
                  <a:pt x="5981" y="2206"/>
                  <a:pt x="5854" y="2248"/>
                  <a:pt x="5727" y="2291"/>
                </a:cubicBezTo>
                <a:cubicBezTo>
                  <a:pt x="5600" y="2333"/>
                  <a:pt x="5536" y="2355"/>
                  <a:pt x="5515" y="2355"/>
                </a:cubicBezTo>
                <a:cubicBezTo>
                  <a:pt x="5303" y="2163"/>
                  <a:pt x="5070" y="2057"/>
                  <a:pt x="4836" y="2057"/>
                </a:cubicBezTo>
                <a:cubicBezTo>
                  <a:pt x="4582" y="2057"/>
                  <a:pt x="4348" y="2142"/>
                  <a:pt x="4157" y="2333"/>
                </a:cubicBezTo>
                <a:cubicBezTo>
                  <a:pt x="3967" y="2524"/>
                  <a:pt x="3882" y="2736"/>
                  <a:pt x="3882" y="2991"/>
                </a:cubicBezTo>
                <a:cubicBezTo>
                  <a:pt x="3882" y="3054"/>
                  <a:pt x="3882" y="3139"/>
                  <a:pt x="3903" y="3203"/>
                </a:cubicBezTo>
                <a:cubicBezTo>
                  <a:pt x="3839" y="3203"/>
                  <a:pt x="3690" y="3203"/>
                  <a:pt x="3500" y="3160"/>
                </a:cubicBezTo>
                <a:cubicBezTo>
                  <a:pt x="3139" y="3075"/>
                  <a:pt x="2842" y="2948"/>
                  <a:pt x="2587" y="2779"/>
                </a:cubicBezTo>
                <a:cubicBezTo>
                  <a:pt x="2397" y="2672"/>
                  <a:pt x="2185" y="2481"/>
                  <a:pt x="1951" y="2227"/>
                </a:cubicBezTo>
                <a:cubicBezTo>
                  <a:pt x="1867" y="2376"/>
                  <a:pt x="1846" y="2545"/>
                  <a:pt x="1846" y="2694"/>
                </a:cubicBezTo>
                <a:cubicBezTo>
                  <a:pt x="1846" y="2927"/>
                  <a:pt x="1909" y="3118"/>
                  <a:pt x="2057" y="3309"/>
                </a:cubicBezTo>
                <a:cubicBezTo>
                  <a:pt x="2142" y="3394"/>
                  <a:pt x="2206" y="3458"/>
                  <a:pt x="2248" y="3479"/>
                </a:cubicBezTo>
                <a:lnTo>
                  <a:pt x="2248" y="3479"/>
                </a:lnTo>
                <a:cubicBezTo>
                  <a:pt x="2121" y="3479"/>
                  <a:pt x="1973" y="3458"/>
                  <a:pt x="1824" y="3373"/>
                </a:cubicBezTo>
                <a:cubicBezTo>
                  <a:pt x="1824" y="3627"/>
                  <a:pt x="1930" y="3860"/>
                  <a:pt x="2121" y="4071"/>
                </a:cubicBezTo>
                <a:cubicBezTo>
                  <a:pt x="2227" y="4177"/>
                  <a:pt x="2333" y="4241"/>
                  <a:pt x="2440" y="4262"/>
                </a:cubicBezTo>
                <a:cubicBezTo>
                  <a:pt x="2503" y="4283"/>
                  <a:pt x="2566" y="4305"/>
                  <a:pt x="2566" y="4305"/>
                </a:cubicBezTo>
                <a:cubicBezTo>
                  <a:pt x="2566" y="4305"/>
                  <a:pt x="2545" y="4326"/>
                  <a:pt x="2461" y="4326"/>
                </a:cubicBezTo>
                <a:cubicBezTo>
                  <a:pt x="2355" y="4347"/>
                  <a:pt x="2355" y="4347"/>
                  <a:pt x="2355" y="4347"/>
                </a:cubicBezTo>
                <a:cubicBezTo>
                  <a:pt x="2312" y="4347"/>
                  <a:pt x="2312" y="4347"/>
                  <a:pt x="2312" y="4347"/>
                </a:cubicBezTo>
                <a:cubicBezTo>
                  <a:pt x="2270" y="4347"/>
                  <a:pt x="2227" y="4326"/>
                  <a:pt x="2163" y="4326"/>
                </a:cubicBezTo>
                <a:cubicBezTo>
                  <a:pt x="2227" y="4538"/>
                  <a:pt x="2355" y="4707"/>
                  <a:pt x="2545" y="4814"/>
                </a:cubicBezTo>
                <a:cubicBezTo>
                  <a:pt x="2715" y="4920"/>
                  <a:pt x="2864" y="4984"/>
                  <a:pt x="3033" y="4984"/>
                </a:cubicBezTo>
                <a:cubicBezTo>
                  <a:pt x="2949" y="5047"/>
                  <a:pt x="2842" y="5111"/>
                  <a:pt x="2757" y="5153"/>
                </a:cubicBezTo>
                <a:cubicBezTo>
                  <a:pt x="2482" y="5301"/>
                  <a:pt x="2185" y="5386"/>
                  <a:pt x="1909" y="5386"/>
                </a:cubicBezTo>
                <a:cubicBezTo>
                  <a:pt x="1782" y="5386"/>
                  <a:pt x="1697" y="5365"/>
                  <a:pt x="1633" y="5365"/>
                </a:cubicBezTo>
                <a:cubicBezTo>
                  <a:pt x="2078" y="5662"/>
                  <a:pt x="2566" y="5789"/>
                  <a:pt x="3097" y="5789"/>
                </a:cubicBezTo>
                <a:close/>
              </a:path>
            </a:pathLst>
          </a:custGeom>
          <a:solidFill>
            <a:srgbClr val="00999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AU"/>
          </a:p>
        </p:txBody>
      </p:sp>
      <p:sp>
        <p:nvSpPr>
          <p:cNvPr id="6" name="Freeform 5">
            <a:extLst>
              <a:ext uri="{FF2B5EF4-FFF2-40B4-BE49-F238E27FC236}">
                <a16:creationId xmlns:a16="http://schemas.microsoft.com/office/drawing/2014/main" id="{F8151C70-1848-A448-AB34-E8450E4EDE23}"/>
              </a:ext>
            </a:extLst>
          </p:cNvPr>
          <p:cNvSpPr>
            <a:spLocks noChangeArrowheads="1"/>
          </p:cNvSpPr>
          <p:nvPr userDrawn="1"/>
        </p:nvSpPr>
        <p:spPr bwMode="auto">
          <a:xfrm>
            <a:off x="1172168" y="4259602"/>
            <a:ext cx="362839" cy="361825"/>
          </a:xfrm>
          <a:custGeom>
            <a:avLst/>
            <a:gdLst>
              <a:gd name="T0" fmla="*/ 3946 w 7891"/>
              <a:gd name="T1" fmla="*/ 0 h 7869"/>
              <a:gd name="T2" fmla="*/ 3946 w 7891"/>
              <a:gd name="T3" fmla="*/ 0 h 7869"/>
              <a:gd name="T4" fmla="*/ 5874 w 7891"/>
              <a:gd name="T5" fmla="*/ 509 h 7869"/>
              <a:gd name="T6" fmla="*/ 7339 w 7891"/>
              <a:gd name="T7" fmla="*/ 1951 h 7869"/>
              <a:gd name="T8" fmla="*/ 7890 w 7891"/>
              <a:gd name="T9" fmla="*/ 3924 h 7869"/>
              <a:gd name="T10" fmla="*/ 7360 w 7891"/>
              <a:gd name="T11" fmla="*/ 5895 h 7869"/>
              <a:gd name="T12" fmla="*/ 5917 w 7891"/>
              <a:gd name="T13" fmla="*/ 7338 h 7869"/>
              <a:gd name="T14" fmla="*/ 3946 w 7891"/>
              <a:gd name="T15" fmla="*/ 7868 h 7869"/>
              <a:gd name="T16" fmla="*/ 1973 w 7891"/>
              <a:gd name="T17" fmla="*/ 7338 h 7869"/>
              <a:gd name="T18" fmla="*/ 531 w 7891"/>
              <a:gd name="T19" fmla="*/ 5895 h 7869"/>
              <a:gd name="T20" fmla="*/ 0 w 7891"/>
              <a:gd name="T21" fmla="*/ 3924 h 7869"/>
              <a:gd name="T22" fmla="*/ 531 w 7891"/>
              <a:gd name="T23" fmla="*/ 1951 h 7869"/>
              <a:gd name="T24" fmla="*/ 2015 w 7891"/>
              <a:gd name="T25" fmla="*/ 509 h 7869"/>
              <a:gd name="T26" fmla="*/ 3946 w 7891"/>
              <a:gd name="T27" fmla="*/ 0 h 7869"/>
              <a:gd name="T28" fmla="*/ 3966 w 7891"/>
              <a:gd name="T29" fmla="*/ 5471 h 7869"/>
              <a:gd name="T30" fmla="*/ 3966 w 7891"/>
              <a:gd name="T31" fmla="*/ 5471 h 7869"/>
              <a:gd name="T32" fmla="*/ 4814 w 7891"/>
              <a:gd name="T33" fmla="*/ 5471 h 7869"/>
              <a:gd name="T34" fmla="*/ 5599 w 7891"/>
              <a:gd name="T35" fmla="*/ 5429 h 7869"/>
              <a:gd name="T36" fmla="*/ 5874 w 7891"/>
              <a:gd name="T37" fmla="*/ 5301 h 7869"/>
              <a:gd name="T38" fmla="*/ 6045 w 7891"/>
              <a:gd name="T39" fmla="*/ 5047 h 7869"/>
              <a:gd name="T40" fmla="*/ 6151 w 7891"/>
              <a:gd name="T41" fmla="*/ 4114 h 7869"/>
              <a:gd name="T42" fmla="*/ 6151 w 7891"/>
              <a:gd name="T43" fmla="*/ 3754 h 7869"/>
              <a:gd name="T44" fmla="*/ 6108 w 7891"/>
              <a:gd name="T45" fmla="*/ 3033 h 7869"/>
              <a:gd name="T46" fmla="*/ 5938 w 7891"/>
              <a:gd name="T47" fmla="*/ 2609 h 7869"/>
              <a:gd name="T48" fmla="*/ 5853 w 7891"/>
              <a:gd name="T49" fmla="*/ 2545 h 7869"/>
              <a:gd name="T50" fmla="*/ 5621 w 7891"/>
              <a:gd name="T51" fmla="*/ 2439 h 7869"/>
              <a:gd name="T52" fmla="*/ 3946 w 7891"/>
              <a:gd name="T53" fmla="*/ 2376 h 7869"/>
              <a:gd name="T54" fmla="*/ 3139 w 7891"/>
              <a:gd name="T55" fmla="*/ 2397 h 7869"/>
              <a:gd name="T56" fmla="*/ 2270 w 7891"/>
              <a:gd name="T57" fmla="*/ 2439 h 7869"/>
              <a:gd name="T58" fmla="*/ 1930 w 7891"/>
              <a:gd name="T59" fmla="*/ 2651 h 7869"/>
              <a:gd name="T60" fmla="*/ 1782 w 7891"/>
              <a:gd name="T61" fmla="*/ 3033 h 7869"/>
              <a:gd name="T62" fmla="*/ 1740 w 7891"/>
              <a:gd name="T63" fmla="*/ 3754 h 7869"/>
              <a:gd name="T64" fmla="*/ 1824 w 7891"/>
              <a:gd name="T65" fmla="*/ 4920 h 7869"/>
              <a:gd name="T66" fmla="*/ 1888 w 7891"/>
              <a:gd name="T67" fmla="*/ 5132 h 7869"/>
              <a:gd name="T68" fmla="*/ 2228 w 7891"/>
              <a:gd name="T69" fmla="*/ 5386 h 7869"/>
              <a:gd name="T70" fmla="*/ 2397 w 7891"/>
              <a:gd name="T71" fmla="*/ 5429 h 7869"/>
              <a:gd name="T72" fmla="*/ 2800 w 7891"/>
              <a:gd name="T73" fmla="*/ 5450 h 7869"/>
              <a:gd name="T74" fmla="*/ 3966 w 7891"/>
              <a:gd name="T75" fmla="*/ 5471 h 7869"/>
              <a:gd name="T76" fmla="*/ 3352 w 7891"/>
              <a:gd name="T77" fmla="*/ 4538 h 7869"/>
              <a:gd name="T78" fmla="*/ 3352 w 7891"/>
              <a:gd name="T79" fmla="*/ 4538 h 7869"/>
              <a:gd name="T80" fmla="*/ 3352 w 7891"/>
              <a:gd name="T81" fmla="*/ 3309 h 7869"/>
              <a:gd name="T82" fmla="*/ 4326 w 7891"/>
              <a:gd name="T83" fmla="*/ 3818 h 7869"/>
              <a:gd name="T84" fmla="*/ 4539 w 7891"/>
              <a:gd name="T85" fmla="*/ 3924 h 7869"/>
              <a:gd name="T86" fmla="*/ 3352 w 7891"/>
              <a:gd name="T87" fmla="*/ 4538 h 78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891" h="7869">
                <a:moveTo>
                  <a:pt x="3946" y="0"/>
                </a:moveTo>
                <a:lnTo>
                  <a:pt x="3946" y="0"/>
                </a:lnTo>
                <a:cubicBezTo>
                  <a:pt x="4602" y="0"/>
                  <a:pt x="5238" y="170"/>
                  <a:pt x="5874" y="509"/>
                </a:cubicBezTo>
                <a:cubicBezTo>
                  <a:pt x="6511" y="827"/>
                  <a:pt x="6999" y="1315"/>
                  <a:pt x="7339" y="1951"/>
                </a:cubicBezTo>
                <a:cubicBezTo>
                  <a:pt x="7699" y="2587"/>
                  <a:pt x="7890" y="3245"/>
                  <a:pt x="7890" y="3924"/>
                </a:cubicBezTo>
                <a:cubicBezTo>
                  <a:pt x="7890" y="4623"/>
                  <a:pt x="7699" y="5259"/>
                  <a:pt x="7360" y="5895"/>
                </a:cubicBezTo>
                <a:cubicBezTo>
                  <a:pt x="7020" y="6511"/>
                  <a:pt x="6532" y="6998"/>
                  <a:pt x="5917" y="7338"/>
                </a:cubicBezTo>
                <a:cubicBezTo>
                  <a:pt x="5281" y="7699"/>
                  <a:pt x="4623" y="7868"/>
                  <a:pt x="3946" y="7868"/>
                </a:cubicBezTo>
                <a:cubicBezTo>
                  <a:pt x="3267" y="7868"/>
                  <a:pt x="2609" y="7699"/>
                  <a:pt x="1973" y="7338"/>
                </a:cubicBezTo>
                <a:cubicBezTo>
                  <a:pt x="1358" y="6998"/>
                  <a:pt x="870" y="6511"/>
                  <a:pt x="531" y="5895"/>
                </a:cubicBezTo>
                <a:cubicBezTo>
                  <a:pt x="191" y="5259"/>
                  <a:pt x="0" y="4623"/>
                  <a:pt x="0" y="3924"/>
                </a:cubicBezTo>
                <a:cubicBezTo>
                  <a:pt x="0" y="3245"/>
                  <a:pt x="191" y="2587"/>
                  <a:pt x="531" y="1951"/>
                </a:cubicBezTo>
                <a:cubicBezTo>
                  <a:pt x="891" y="1315"/>
                  <a:pt x="1379" y="827"/>
                  <a:pt x="2015" y="509"/>
                </a:cubicBezTo>
                <a:cubicBezTo>
                  <a:pt x="2630" y="170"/>
                  <a:pt x="3288" y="0"/>
                  <a:pt x="3946" y="0"/>
                </a:cubicBezTo>
                <a:close/>
                <a:moveTo>
                  <a:pt x="3966" y="5471"/>
                </a:moveTo>
                <a:lnTo>
                  <a:pt x="3966" y="5471"/>
                </a:lnTo>
                <a:cubicBezTo>
                  <a:pt x="4178" y="5471"/>
                  <a:pt x="4475" y="5471"/>
                  <a:pt x="4814" y="5471"/>
                </a:cubicBezTo>
                <a:cubicBezTo>
                  <a:pt x="5259" y="5450"/>
                  <a:pt x="5536" y="5429"/>
                  <a:pt x="5599" y="5429"/>
                </a:cubicBezTo>
                <a:cubicBezTo>
                  <a:pt x="5705" y="5408"/>
                  <a:pt x="5790" y="5365"/>
                  <a:pt x="5874" y="5301"/>
                </a:cubicBezTo>
                <a:cubicBezTo>
                  <a:pt x="5938" y="5238"/>
                  <a:pt x="6002" y="5153"/>
                  <a:pt x="6045" y="5047"/>
                </a:cubicBezTo>
                <a:cubicBezTo>
                  <a:pt x="6108" y="4877"/>
                  <a:pt x="6151" y="4559"/>
                  <a:pt x="6151" y="4114"/>
                </a:cubicBezTo>
                <a:cubicBezTo>
                  <a:pt x="6151" y="3754"/>
                  <a:pt x="6151" y="3754"/>
                  <a:pt x="6151" y="3754"/>
                </a:cubicBezTo>
                <a:cubicBezTo>
                  <a:pt x="6151" y="3542"/>
                  <a:pt x="6130" y="3309"/>
                  <a:pt x="6108" y="3033"/>
                </a:cubicBezTo>
                <a:cubicBezTo>
                  <a:pt x="6066" y="2842"/>
                  <a:pt x="6023" y="2694"/>
                  <a:pt x="5938" y="2609"/>
                </a:cubicBezTo>
                <a:cubicBezTo>
                  <a:pt x="5896" y="2566"/>
                  <a:pt x="5874" y="2545"/>
                  <a:pt x="5853" y="2545"/>
                </a:cubicBezTo>
                <a:cubicBezTo>
                  <a:pt x="5769" y="2481"/>
                  <a:pt x="5705" y="2460"/>
                  <a:pt x="5621" y="2439"/>
                </a:cubicBezTo>
                <a:cubicBezTo>
                  <a:pt x="5408" y="2397"/>
                  <a:pt x="4835" y="2376"/>
                  <a:pt x="3946" y="2376"/>
                </a:cubicBezTo>
                <a:cubicBezTo>
                  <a:pt x="3712" y="2376"/>
                  <a:pt x="3437" y="2376"/>
                  <a:pt x="3139" y="2397"/>
                </a:cubicBezTo>
                <a:cubicBezTo>
                  <a:pt x="2630" y="2397"/>
                  <a:pt x="2334" y="2418"/>
                  <a:pt x="2270" y="2439"/>
                </a:cubicBezTo>
                <a:cubicBezTo>
                  <a:pt x="2143" y="2460"/>
                  <a:pt x="2015" y="2524"/>
                  <a:pt x="1930" y="2651"/>
                </a:cubicBezTo>
                <a:cubicBezTo>
                  <a:pt x="1867" y="2715"/>
                  <a:pt x="1824" y="2842"/>
                  <a:pt x="1782" y="3033"/>
                </a:cubicBezTo>
                <a:cubicBezTo>
                  <a:pt x="1761" y="3309"/>
                  <a:pt x="1740" y="3542"/>
                  <a:pt x="1740" y="3754"/>
                </a:cubicBezTo>
                <a:cubicBezTo>
                  <a:pt x="1740" y="4390"/>
                  <a:pt x="1761" y="4792"/>
                  <a:pt x="1824" y="4920"/>
                </a:cubicBezTo>
                <a:cubicBezTo>
                  <a:pt x="1846" y="5005"/>
                  <a:pt x="1867" y="5090"/>
                  <a:pt x="1888" y="5132"/>
                </a:cubicBezTo>
                <a:cubicBezTo>
                  <a:pt x="1951" y="5259"/>
                  <a:pt x="2058" y="5344"/>
                  <a:pt x="2228" y="5386"/>
                </a:cubicBezTo>
                <a:cubicBezTo>
                  <a:pt x="2397" y="5429"/>
                  <a:pt x="2397" y="5429"/>
                  <a:pt x="2397" y="5429"/>
                </a:cubicBezTo>
                <a:cubicBezTo>
                  <a:pt x="2439" y="5429"/>
                  <a:pt x="2588" y="5450"/>
                  <a:pt x="2800" y="5450"/>
                </a:cubicBezTo>
                <a:cubicBezTo>
                  <a:pt x="3331" y="5471"/>
                  <a:pt x="3712" y="5471"/>
                  <a:pt x="3966" y="5471"/>
                </a:cubicBezTo>
                <a:close/>
                <a:moveTo>
                  <a:pt x="3352" y="4538"/>
                </a:moveTo>
                <a:lnTo>
                  <a:pt x="3352" y="4538"/>
                </a:lnTo>
                <a:cubicBezTo>
                  <a:pt x="3352" y="3309"/>
                  <a:pt x="3352" y="3309"/>
                  <a:pt x="3352" y="3309"/>
                </a:cubicBezTo>
                <a:cubicBezTo>
                  <a:pt x="3373" y="3309"/>
                  <a:pt x="3691" y="3479"/>
                  <a:pt x="4326" y="3818"/>
                </a:cubicBezTo>
                <a:cubicBezTo>
                  <a:pt x="4475" y="3903"/>
                  <a:pt x="4539" y="3924"/>
                  <a:pt x="4539" y="3924"/>
                </a:cubicBezTo>
                <a:lnTo>
                  <a:pt x="3352" y="4538"/>
                </a:lnTo>
                <a:close/>
              </a:path>
            </a:pathLst>
          </a:custGeom>
          <a:solidFill>
            <a:srgbClr val="00999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AU"/>
          </a:p>
        </p:txBody>
      </p:sp>
      <p:sp>
        <p:nvSpPr>
          <p:cNvPr id="7" name="Freeform 6">
            <a:extLst>
              <a:ext uri="{FF2B5EF4-FFF2-40B4-BE49-F238E27FC236}">
                <a16:creationId xmlns:a16="http://schemas.microsoft.com/office/drawing/2014/main" id="{9C60BE3D-D004-094F-BA3B-3E4D1D038C6F}"/>
              </a:ext>
            </a:extLst>
          </p:cNvPr>
          <p:cNvSpPr>
            <a:spLocks noChangeArrowheads="1"/>
          </p:cNvSpPr>
          <p:nvPr userDrawn="1"/>
        </p:nvSpPr>
        <p:spPr bwMode="auto">
          <a:xfrm>
            <a:off x="1647365" y="4259602"/>
            <a:ext cx="362027" cy="361825"/>
          </a:xfrm>
          <a:custGeom>
            <a:avLst/>
            <a:gdLst>
              <a:gd name="T0" fmla="*/ 3924 w 7870"/>
              <a:gd name="T1" fmla="*/ 0 h 7869"/>
              <a:gd name="T2" fmla="*/ 3924 w 7870"/>
              <a:gd name="T3" fmla="*/ 0 h 7869"/>
              <a:gd name="T4" fmla="*/ 5854 w 7870"/>
              <a:gd name="T5" fmla="*/ 509 h 7869"/>
              <a:gd name="T6" fmla="*/ 7339 w 7870"/>
              <a:gd name="T7" fmla="*/ 1951 h 7869"/>
              <a:gd name="T8" fmla="*/ 7869 w 7870"/>
              <a:gd name="T9" fmla="*/ 3924 h 7869"/>
              <a:gd name="T10" fmla="*/ 7339 w 7870"/>
              <a:gd name="T11" fmla="*/ 5895 h 7869"/>
              <a:gd name="T12" fmla="*/ 5897 w 7870"/>
              <a:gd name="T13" fmla="*/ 7338 h 7869"/>
              <a:gd name="T14" fmla="*/ 3924 w 7870"/>
              <a:gd name="T15" fmla="*/ 7868 h 7869"/>
              <a:gd name="T16" fmla="*/ 1972 w 7870"/>
              <a:gd name="T17" fmla="*/ 7338 h 7869"/>
              <a:gd name="T18" fmla="*/ 509 w 7870"/>
              <a:gd name="T19" fmla="*/ 5895 h 7869"/>
              <a:gd name="T20" fmla="*/ 0 w 7870"/>
              <a:gd name="T21" fmla="*/ 3924 h 7869"/>
              <a:gd name="T22" fmla="*/ 530 w 7870"/>
              <a:gd name="T23" fmla="*/ 1951 h 7869"/>
              <a:gd name="T24" fmla="*/ 1994 w 7870"/>
              <a:gd name="T25" fmla="*/ 509 h 7869"/>
              <a:gd name="T26" fmla="*/ 3924 w 7870"/>
              <a:gd name="T27" fmla="*/ 0 h 7869"/>
              <a:gd name="T28" fmla="*/ 2248 w 7870"/>
              <a:gd name="T29" fmla="*/ 2757 h 7869"/>
              <a:gd name="T30" fmla="*/ 2248 w 7870"/>
              <a:gd name="T31" fmla="*/ 2757 h 7869"/>
              <a:gd name="T32" fmla="*/ 2630 w 7870"/>
              <a:gd name="T33" fmla="*/ 2630 h 7869"/>
              <a:gd name="T34" fmla="*/ 2779 w 7870"/>
              <a:gd name="T35" fmla="*/ 2291 h 7869"/>
              <a:gd name="T36" fmla="*/ 2630 w 7870"/>
              <a:gd name="T37" fmla="*/ 1930 h 7869"/>
              <a:gd name="T38" fmla="*/ 2269 w 7870"/>
              <a:gd name="T39" fmla="*/ 1803 h 7869"/>
              <a:gd name="T40" fmla="*/ 1866 w 7870"/>
              <a:gd name="T41" fmla="*/ 1930 h 7869"/>
              <a:gd name="T42" fmla="*/ 1718 w 7870"/>
              <a:gd name="T43" fmla="*/ 2291 h 7869"/>
              <a:gd name="T44" fmla="*/ 1866 w 7870"/>
              <a:gd name="T45" fmla="*/ 2630 h 7869"/>
              <a:gd name="T46" fmla="*/ 2248 w 7870"/>
              <a:gd name="T47" fmla="*/ 2757 h 7869"/>
              <a:gd name="T48" fmla="*/ 2715 w 7870"/>
              <a:gd name="T49" fmla="*/ 3160 h 7869"/>
              <a:gd name="T50" fmla="*/ 2715 w 7870"/>
              <a:gd name="T51" fmla="*/ 3160 h 7869"/>
              <a:gd name="T52" fmla="*/ 1781 w 7870"/>
              <a:gd name="T53" fmla="*/ 3160 h 7869"/>
              <a:gd name="T54" fmla="*/ 1781 w 7870"/>
              <a:gd name="T55" fmla="*/ 5980 h 7869"/>
              <a:gd name="T56" fmla="*/ 2715 w 7870"/>
              <a:gd name="T57" fmla="*/ 5980 h 7869"/>
              <a:gd name="T58" fmla="*/ 2715 w 7870"/>
              <a:gd name="T59" fmla="*/ 3160 h 7869"/>
              <a:gd name="T60" fmla="*/ 6109 w 7870"/>
              <a:gd name="T61" fmla="*/ 4368 h 7869"/>
              <a:gd name="T62" fmla="*/ 6109 w 7870"/>
              <a:gd name="T63" fmla="*/ 4368 h 7869"/>
              <a:gd name="T64" fmla="*/ 5790 w 7870"/>
              <a:gd name="T65" fmla="*/ 3394 h 7869"/>
              <a:gd name="T66" fmla="*/ 5027 w 7870"/>
              <a:gd name="T67" fmla="*/ 3096 h 7869"/>
              <a:gd name="T68" fmla="*/ 4454 w 7870"/>
              <a:gd name="T69" fmla="*/ 3245 h 7869"/>
              <a:gd name="T70" fmla="*/ 4178 w 7870"/>
              <a:gd name="T71" fmla="*/ 3563 h 7869"/>
              <a:gd name="T72" fmla="*/ 4178 w 7870"/>
              <a:gd name="T73" fmla="*/ 3160 h 7869"/>
              <a:gd name="T74" fmla="*/ 3245 w 7870"/>
              <a:gd name="T75" fmla="*/ 3160 h 7869"/>
              <a:gd name="T76" fmla="*/ 3245 w 7870"/>
              <a:gd name="T77" fmla="*/ 4665 h 7869"/>
              <a:gd name="T78" fmla="*/ 3245 w 7870"/>
              <a:gd name="T79" fmla="*/ 5980 h 7869"/>
              <a:gd name="T80" fmla="*/ 4178 w 7870"/>
              <a:gd name="T81" fmla="*/ 5980 h 7869"/>
              <a:gd name="T82" fmla="*/ 4178 w 7870"/>
              <a:gd name="T83" fmla="*/ 4411 h 7869"/>
              <a:gd name="T84" fmla="*/ 4178 w 7870"/>
              <a:gd name="T85" fmla="*/ 4283 h 7869"/>
              <a:gd name="T86" fmla="*/ 4200 w 7870"/>
              <a:gd name="T87" fmla="*/ 4177 h 7869"/>
              <a:gd name="T88" fmla="*/ 4370 w 7870"/>
              <a:gd name="T89" fmla="*/ 3944 h 7869"/>
              <a:gd name="T90" fmla="*/ 4687 w 7870"/>
              <a:gd name="T91" fmla="*/ 3839 h 7869"/>
              <a:gd name="T92" fmla="*/ 5048 w 7870"/>
              <a:gd name="T93" fmla="*/ 4008 h 7869"/>
              <a:gd name="T94" fmla="*/ 5154 w 7870"/>
              <a:gd name="T95" fmla="*/ 4475 h 7869"/>
              <a:gd name="T96" fmla="*/ 5154 w 7870"/>
              <a:gd name="T97" fmla="*/ 5980 h 7869"/>
              <a:gd name="T98" fmla="*/ 6109 w 7870"/>
              <a:gd name="T99" fmla="*/ 5980 h 7869"/>
              <a:gd name="T100" fmla="*/ 6109 w 7870"/>
              <a:gd name="T101" fmla="*/ 4368 h 7869"/>
              <a:gd name="T102" fmla="*/ 4157 w 7870"/>
              <a:gd name="T103" fmla="*/ 3584 h 7869"/>
              <a:gd name="T104" fmla="*/ 4157 w 7870"/>
              <a:gd name="T105" fmla="*/ 3584 h 7869"/>
              <a:gd name="T106" fmla="*/ 4178 w 7870"/>
              <a:gd name="T107" fmla="*/ 3563 h 7869"/>
              <a:gd name="T108" fmla="*/ 4178 w 7870"/>
              <a:gd name="T109" fmla="*/ 3584 h 7869"/>
              <a:gd name="T110" fmla="*/ 4157 w 7870"/>
              <a:gd name="T111" fmla="*/ 3584 h 78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870" h="7869">
                <a:moveTo>
                  <a:pt x="3924" y="0"/>
                </a:moveTo>
                <a:lnTo>
                  <a:pt x="3924" y="0"/>
                </a:lnTo>
                <a:cubicBezTo>
                  <a:pt x="4581" y="0"/>
                  <a:pt x="5239" y="170"/>
                  <a:pt x="5854" y="509"/>
                </a:cubicBezTo>
                <a:cubicBezTo>
                  <a:pt x="6491" y="827"/>
                  <a:pt x="6978" y="1315"/>
                  <a:pt x="7339" y="1951"/>
                </a:cubicBezTo>
                <a:cubicBezTo>
                  <a:pt x="7679" y="2587"/>
                  <a:pt x="7869" y="3245"/>
                  <a:pt x="7869" y="3924"/>
                </a:cubicBezTo>
                <a:cubicBezTo>
                  <a:pt x="7869" y="4623"/>
                  <a:pt x="7700" y="5259"/>
                  <a:pt x="7339" y="5895"/>
                </a:cubicBezTo>
                <a:cubicBezTo>
                  <a:pt x="7000" y="6511"/>
                  <a:pt x="6512" y="6998"/>
                  <a:pt x="5897" y="7338"/>
                </a:cubicBezTo>
                <a:cubicBezTo>
                  <a:pt x="5260" y="7699"/>
                  <a:pt x="4602" y="7868"/>
                  <a:pt x="3924" y="7868"/>
                </a:cubicBezTo>
                <a:cubicBezTo>
                  <a:pt x="3245" y="7868"/>
                  <a:pt x="2588" y="7699"/>
                  <a:pt x="1972" y="7338"/>
                </a:cubicBezTo>
                <a:cubicBezTo>
                  <a:pt x="1336" y="6998"/>
                  <a:pt x="848" y="6511"/>
                  <a:pt x="509" y="5895"/>
                </a:cubicBezTo>
                <a:cubicBezTo>
                  <a:pt x="169" y="5259"/>
                  <a:pt x="0" y="4623"/>
                  <a:pt x="0" y="3924"/>
                </a:cubicBezTo>
                <a:cubicBezTo>
                  <a:pt x="0" y="3245"/>
                  <a:pt x="169" y="2587"/>
                  <a:pt x="530" y="1951"/>
                </a:cubicBezTo>
                <a:cubicBezTo>
                  <a:pt x="869" y="1315"/>
                  <a:pt x="1357" y="827"/>
                  <a:pt x="1994" y="509"/>
                </a:cubicBezTo>
                <a:cubicBezTo>
                  <a:pt x="2609" y="170"/>
                  <a:pt x="3267" y="0"/>
                  <a:pt x="3924" y="0"/>
                </a:cubicBezTo>
                <a:close/>
                <a:moveTo>
                  <a:pt x="2248" y="2757"/>
                </a:moveTo>
                <a:lnTo>
                  <a:pt x="2248" y="2757"/>
                </a:lnTo>
                <a:cubicBezTo>
                  <a:pt x="2418" y="2757"/>
                  <a:pt x="2545" y="2715"/>
                  <a:pt x="2630" y="2630"/>
                </a:cubicBezTo>
                <a:cubicBezTo>
                  <a:pt x="2736" y="2545"/>
                  <a:pt x="2779" y="2418"/>
                  <a:pt x="2779" y="2291"/>
                </a:cubicBezTo>
                <a:cubicBezTo>
                  <a:pt x="2779" y="2142"/>
                  <a:pt x="2715" y="2036"/>
                  <a:pt x="2630" y="1930"/>
                </a:cubicBezTo>
                <a:cubicBezTo>
                  <a:pt x="2545" y="1845"/>
                  <a:pt x="2418" y="1803"/>
                  <a:pt x="2269" y="1803"/>
                </a:cubicBezTo>
                <a:cubicBezTo>
                  <a:pt x="2100" y="1803"/>
                  <a:pt x="1972" y="1845"/>
                  <a:pt x="1866" y="1930"/>
                </a:cubicBezTo>
                <a:cubicBezTo>
                  <a:pt x="1781" y="2036"/>
                  <a:pt x="1718" y="2142"/>
                  <a:pt x="1718" y="2291"/>
                </a:cubicBezTo>
                <a:cubicBezTo>
                  <a:pt x="1718" y="2418"/>
                  <a:pt x="1781" y="2545"/>
                  <a:pt x="1866" y="2630"/>
                </a:cubicBezTo>
                <a:cubicBezTo>
                  <a:pt x="1951" y="2715"/>
                  <a:pt x="2079" y="2757"/>
                  <a:pt x="2248" y="2757"/>
                </a:cubicBezTo>
                <a:close/>
                <a:moveTo>
                  <a:pt x="2715" y="3160"/>
                </a:moveTo>
                <a:lnTo>
                  <a:pt x="2715" y="3160"/>
                </a:lnTo>
                <a:cubicBezTo>
                  <a:pt x="1781" y="3160"/>
                  <a:pt x="1781" y="3160"/>
                  <a:pt x="1781" y="3160"/>
                </a:cubicBezTo>
                <a:cubicBezTo>
                  <a:pt x="1781" y="5980"/>
                  <a:pt x="1781" y="5980"/>
                  <a:pt x="1781" y="5980"/>
                </a:cubicBezTo>
                <a:cubicBezTo>
                  <a:pt x="2715" y="5980"/>
                  <a:pt x="2715" y="5980"/>
                  <a:pt x="2715" y="5980"/>
                </a:cubicBezTo>
                <a:lnTo>
                  <a:pt x="2715" y="3160"/>
                </a:lnTo>
                <a:close/>
                <a:moveTo>
                  <a:pt x="6109" y="4368"/>
                </a:moveTo>
                <a:lnTo>
                  <a:pt x="6109" y="4368"/>
                </a:lnTo>
                <a:cubicBezTo>
                  <a:pt x="6109" y="3924"/>
                  <a:pt x="6003" y="3605"/>
                  <a:pt x="5790" y="3394"/>
                </a:cubicBezTo>
                <a:cubicBezTo>
                  <a:pt x="5600" y="3203"/>
                  <a:pt x="5345" y="3096"/>
                  <a:pt x="5027" y="3096"/>
                </a:cubicBezTo>
                <a:cubicBezTo>
                  <a:pt x="4772" y="3096"/>
                  <a:pt x="4581" y="3139"/>
                  <a:pt x="4454" y="3245"/>
                </a:cubicBezTo>
                <a:cubicBezTo>
                  <a:pt x="4327" y="3351"/>
                  <a:pt x="4242" y="3458"/>
                  <a:pt x="4178" y="3563"/>
                </a:cubicBezTo>
                <a:cubicBezTo>
                  <a:pt x="4178" y="3160"/>
                  <a:pt x="4178" y="3160"/>
                  <a:pt x="4178" y="3160"/>
                </a:cubicBezTo>
                <a:cubicBezTo>
                  <a:pt x="3245" y="3160"/>
                  <a:pt x="3245" y="3160"/>
                  <a:pt x="3245" y="3160"/>
                </a:cubicBezTo>
                <a:cubicBezTo>
                  <a:pt x="3245" y="4665"/>
                  <a:pt x="3245" y="4665"/>
                  <a:pt x="3245" y="4665"/>
                </a:cubicBezTo>
                <a:cubicBezTo>
                  <a:pt x="3245" y="5980"/>
                  <a:pt x="3245" y="5980"/>
                  <a:pt x="3245" y="5980"/>
                </a:cubicBezTo>
                <a:cubicBezTo>
                  <a:pt x="4178" y="5980"/>
                  <a:pt x="4178" y="5980"/>
                  <a:pt x="4178" y="5980"/>
                </a:cubicBezTo>
                <a:cubicBezTo>
                  <a:pt x="4178" y="4411"/>
                  <a:pt x="4178" y="4411"/>
                  <a:pt x="4178" y="4411"/>
                </a:cubicBezTo>
                <a:cubicBezTo>
                  <a:pt x="4178" y="4368"/>
                  <a:pt x="4178" y="4326"/>
                  <a:pt x="4178" y="4283"/>
                </a:cubicBezTo>
                <a:cubicBezTo>
                  <a:pt x="4178" y="4241"/>
                  <a:pt x="4200" y="4198"/>
                  <a:pt x="4200" y="4177"/>
                </a:cubicBezTo>
                <a:cubicBezTo>
                  <a:pt x="4242" y="4092"/>
                  <a:pt x="4306" y="4008"/>
                  <a:pt x="4370" y="3944"/>
                </a:cubicBezTo>
                <a:cubicBezTo>
                  <a:pt x="4454" y="3860"/>
                  <a:pt x="4560" y="3839"/>
                  <a:pt x="4687" y="3839"/>
                </a:cubicBezTo>
                <a:cubicBezTo>
                  <a:pt x="4857" y="3839"/>
                  <a:pt x="4985" y="3882"/>
                  <a:pt x="5048" y="4008"/>
                </a:cubicBezTo>
                <a:cubicBezTo>
                  <a:pt x="5133" y="4135"/>
                  <a:pt x="5154" y="4283"/>
                  <a:pt x="5154" y="4475"/>
                </a:cubicBezTo>
                <a:cubicBezTo>
                  <a:pt x="5154" y="5980"/>
                  <a:pt x="5154" y="5980"/>
                  <a:pt x="5154" y="5980"/>
                </a:cubicBezTo>
                <a:cubicBezTo>
                  <a:pt x="6109" y="5980"/>
                  <a:pt x="6109" y="5980"/>
                  <a:pt x="6109" y="5980"/>
                </a:cubicBezTo>
                <a:lnTo>
                  <a:pt x="6109" y="4368"/>
                </a:lnTo>
                <a:close/>
                <a:moveTo>
                  <a:pt x="4157" y="3584"/>
                </a:moveTo>
                <a:lnTo>
                  <a:pt x="4157" y="3584"/>
                </a:lnTo>
                <a:cubicBezTo>
                  <a:pt x="4157" y="3563"/>
                  <a:pt x="4178" y="3563"/>
                  <a:pt x="4178" y="3563"/>
                </a:cubicBezTo>
                <a:cubicBezTo>
                  <a:pt x="4178" y="3584"/>
                  <a:pt x="4178" y="3584"/>
                  <a:pt x="4178" y="3584"/>
                </a:cubicBezTo>
                <a:lnTo>
                  <a:pt x="4157" y="3584"/>
                </a:lnTo>
                <a:close/>
              </a:path>
            </a:pathLst>
          </a:custGeom>
          <a:solidFill>
            <a:srgbClr val="00999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AU"/>
          </a:p>
        </p:txBody>
      </p:sp>
      <p:pic>
        <p:nvPicPr>
          <p:cNvPr id="9" name="Picture 8">
            <a:extLst>
              <a:ext uri="{FF2B5EF4-FFF2-40B4-BE49-F238E27FC236}">
                <a16:creationId xmlns:a16="http://schemas.microsoft.com/office/drawing/2014/main" id="{E365E8B2-562C-924E-8E84-614A47E7AA81}"/>
              </a:ext>
            </a:extLst>
          </p:cNvPr>
          <p:cNvPicPr>
            <a:picLocks noChangeAspect="1"/>
          </p:cNvPicPr>
          <p:nvPr userDrawn="1"/>
        </p:nvPicPr>
        <p:blipFill>
          <a:blip r:embed="rId2"/>
          <a:stretch>
            <a:fillRect/>
          </a:stretch>
        </p:blipFill>
        <p:spPr>
          <a:xfrm>
            <a:off x="665097" y="5775529"/>
            <a:ext cx="2078103" cy="678687"/>
          </a:xfrm>
          <a:prstGeom prst="rect">
            <a:avLst/>
          </a:prstGeom>
        </p:spPr>
      </p:pic>
      <p:sp>
        <p:nvSpPr>
          <p:cNvPr id="13" name="Text Placeholder 12">
            <a:extLst>
              <a:ext uri="{FF2B5EF4-FFF2-40B4-BE49-F238E27FC236}">
                <a16:creationId xmlns:a16="http://schemas.microsoft.com/office/drawing/2014/main" id="{210687AD-4BE6-9E45-9824-1ABF36233175}"/>
              </a:ext>
            </a:extLst>
          </p:cNvPr>
          <p:cNvSpPr>
            <a:spLocks noGrp="1"/>
          </p:cNvSpPr>
          <p:nvPr userDrawn="1">
            <p:ph type="body" sz="quarter" idx="12" hasCustomPrompt="1"/>
          </p:nvPr>
        </p:nvSpPr>
        <p:spPr>
          <a:xfrm>
            <a:off x="721956" y="1578841"/>
            <a:ext cx="4150014" cy="2487468"/>
          </a:xfrm>
        </p:spPr>
        <p:txBody>
          <a:bodyPr anchor="b" anchorCtr="0"/>
          <a:lstStyle>
            <a:lvl1pPr marL="0" indent="0">
              <a:spcBef>
                <a:spcPts val="0"/>
              </a:spcBef>
              <a:buFont typeface="Arial" panose="020B0604020202020204" pitchFamily="34" charset="0"/>
              <a:buNone/>
              <a:tabLst>
                <a:tab pos="309563" algn="l"/>
              </a:tabLst>
              <a:defRPr b="0">
                <a:solidFill>
                  <a:schemeClr val="accent6">
                    <a:lumMod val="75000"/>
                    <a:lumOff val="25000"/>
                  </a:schemeClr>
                </a:solidFill>
              </a:defRPr>
            </a:lvl1pPr>
            <a:lvl2pPr marL="0" indent="0">
              <a:buNone/>
              <a:defRPr/>
            </a:lvl2pPr>
            <a:lvl3pPr marL="221400" indent="0">
              <a:buNone/>
              <a:defRPr/>
            </a:lvl3pPr>
            <a:lvl4pPr marL="581400" indent="0">
              <a:buNone/>
              <a:defRPr/>
            </a:lvl4pPr>
            <a:lvl5pPr marL="941400" indent="0">
              <a:buNone/>
              <a:defRPr/>
            </a:lvl5pPr>
          </a:lstStyle>
          <a:p>
            <a:pPr lvl="0"/>
            <a:r>
              <a:rPr lang="en-US" dirty="0"/>
              <a:t>Click to add text</a:t>
            </a:r>
          </a:p>
        </p:txBody>
      </p:sp>
      <p:grpSp>
        <p:nvGrpSpPr>
          <p:cNvPr id="8" name="Group 7">
            <a:extLst>
              <a:ext uri="{FF2B5EF4-FFF2-40B4-BE49-F238E27FC236}">
                <a16:creationId xmlns:a16="http://schemas.microsoft.com/office/drawing/2014/main" id="{E6B82838-FAF7-774E-9F22-3221C994163A}"/>
              </a:ext>
            </a:extLst>
          </p:cNvPr>
          <p:cNvGrpSpPr/>
          <p:nvPr userDrawn="1"/>
        </p:nvGrpSpPr>
        <p:grpSpPr>
          <a:xfrm>
            <a:off x="3768018" y="-17569"/>
            <a:ext cx="8430115" cy="6908203"/>
            <a:chOff x="3768018" y="-17569"/>
            <a:chExt cx="8430115" cy="6908203"/>
          </a:xfrm>
        </p:grpSpPr>
        <p:sp>
          <p:nvSpPr>
            <p:cNvPr id="26" name="Freeform 25">
              <a:extLst>
                <a:ext uri="{FF2B5EF4-FFF2-40B4-BE49-F238E27FC236}">
                  <a16:creationId xmlns:a16="http://schemas.microsoft.com/office/drawing/2014/main" id="{A4282C61-86A7-6340-B83E-701ED8F9A81A}"/>
                </a:ext>
              </a:extLst>
            </p:cNvPr>
            <p:cNvSpPr>
              <a:spLocks noChangeArrowheads="1"/>
            </p:cNvSpPr>
            <p:nvPr userDrawn="1"/>
          </p:nvSpPr>
          <p:spPr bwMode="auto">
            <a:xfrm>
              <a:off x="10385234" y="-17569"/>
              <a:ext cx="1806320" cy="3262534"/>
            </a:xfrm>
            <a:custGeom>
              <a:avLst/>
              <a:gdLst>
                <a:gd name="connsiteX0" fmla="*/ 1758661 w 1758661"/>
                <a:gd name="connsiteY0" fmla="*/ 0 h 3176453"/>
                <a:gd name="connsiteX1" fmla="*/ 1758661 w 1758661"/>
                <a:gd name="connsiteY1" fmla="*/ 3176453 h 3176453"/>
                <a:gd name="connsiteX2" fmla="*/ 1532473 w 1758661"/>
                <a:gd name="connsiteY2" fmla="*/ 3061286 h 3176453"/>
                <a:gd name="connsiteX3" fmla="*/ 0 w 1758661"/>
                <a:gd name="connsiteY3" fmla="*/ 2374503 h 3176453"/>
                <a:gd name="connsiteX4" fmla="*/ 1709608 w 1758661"/>
                <a:gd name="connsiteY4" fmla="*/ 83269 h 3176453"/>
                <a:gd name="connsiteX5" fmla="*/ 1758661 w 1758661"/>
                <a:gd name="connsiteY5" fmla="*/ 0 h 3176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58661" h="3176453">
                  <a:moveTo>
                    <a:pt x="1758661" y="0"/>
                  </a:moveTo>
                  <a:lnTo>
                    <a:pt x="1758661" y="3176453"/>
                  </a:lnTo>
                  <a:lnTo>
                    <a:pt x="1532473" y="3061286"/>
                  </a:lnTo>
                  <a:cubicBezTo>
                    <a:pt x="1012581" y="2804795"/>
                    <a:pt x="501083" y="2576810"/>
                    <a:pt x="0" y="2374503"/>
                  </a:cubicBezTo>
                  <a:cubicBezTo>
                    <a:pt x="642415" y="1662796"/>
                    <a:pt x="1215421" y="896343"/>
                    <a:pt x="1709608" y="83269"/>
                  </a:cubicBezTo>
                  <a:lnTo>
                    <a:pt x="1758661" y="0"/>
                  </a:lnTo>
                  <a:close/>
                </a:path>
              </a:pathLst>
            </a:custGeom>
            <a:solidFill>
              <a:schemeClr val="accent4"/>
            </a:solidFill>
            <a:ln w="9525" cap="flat">
              <a:solidFill>
                <a:schemeClr val="accent4"/>
              </a:solidFill>
              <a:bevel/>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AU" dirty="0"/>
            </a:p>
          </p:txBody>
        </p:sp>
        <p:sp>
          <p:nvSpPr>
            <p:cNvPr id="31" name="Freeform 30">
              <a:extLst>
                <a:ext uri="{FF2B5EF4-FFF2-40B4-BE49-F238E27FC236}">
                  <a16:creationId xmlns:a16="http://schemas.microsoft.com/office/drawing/2014/main" id="{C33E4EE3-4FC4-B043-9197-359A071CA6E5}"/>
                </a:ext>
              </a:extLst>
            </p:cNvPr>
            <p:cNvSpPr/>
            <p:nvPr userDrawn="1"/>
          </p:nvSpPr>
          <p:spPr>
            <a:xfrm>
              <a:off x="7128456" y="2430381"/>
              <a:ext cx="5063368" cy="3662702"/>
            </a:xfrm>
            <a:custGeom>
              <a:avLst/>
              <a:gdLst>
                <a:gd name="connsiteX0" fmla="*/ 3170139 w 4929773"/>
                <a:gd name="connsiteY0" fmla="*/ 0 h 3566062"/>
                <a:gd name="connsiteX1" fmla="*/ 4702942 w 4929773"/>
                <a:gd name="connsiteY1" fmla="*/ 686832 h 3566062"/>
                <a:gd name="connsiteX2" fmla="*/ 4929773 w 4929773"/>
                <a:gd name="connsiteY2" fmla="*/ 802310 h 3566062"/>
                <a:gd name="connsiteX3" fmla="*/ 4929773 w 4929773"/>
                <a:gd name="connsiteY3" fmla="*/ 3566062 h 3566062"/>
                <a:gd name="connsiteX4" fmla="*/ 4692067 w 4929773"/>
                <a:gd name="connsiteY4" fmla="*/ 3493637 h 3566062"/>
                <a:gd name="connsiteX5" fmla="*/ 0 w 4929773"/>
                <a:gd name="connsiteY5" fmla="*/ 2694750 h 3566062"/>
                <a:gd name="connsiteX6" fmla="*/ 3170139 w 4929773"/>
                <a:gd name="connsiteY6" fmla="*/ 0 h 3566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29773" h="3566062">
                  <a:moveTo>
                    <a:pt x="3170139" y="0"/>
                  </a:moveTo>
                  <a:cubicBezTo>
                    <a:pt x="3671331" y="202322"/>
                    <a:pt x="4182938" y="430323"/>
                    <a:pt x="4702942" y="686832"/>
                  </a:cubicBezTo>
                  <a:lnTo>
                    <a:pt x="4929773" y="802310"/>
                  </a:lnTo>
                  <a:lnTo>
                    <a:pt x="4929773" y="3566062"/>
                  </a:lnTo>
                  <a:lnTo>
                    <a:pt x="4692067" y="3493637"/>
                  </a:lnTo>
                  <a:cubicBezTo>
                    <a:pt x="2919264" y="2973332"/>
                    <a:pt x="1346487" y="2748383"/>
                    <a:pt x="0" y="2694750"/>
                  </a:cubicBezTo>
                  <a:cubicBezTo>
                    <a:pt x="1181020" y="1928242"/>
                    <a:pt x="2247418" y="1021266"/>
                    <a:pt x="3170139"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Freeform 13">
              <a:extLst>
                <a:ext uri="{FF2B5EF4-FFF2-40B4-BE49-F238E27FC236}">
                  <a16:creationId xmlns:a16="http://schemas.microsoft.com/office/drawing/2014/main" id="{6E1362E4-306D-5D46-AFD1-84B076F165C4}"/>
                </a:ext>
              </a:extLst>
            </p:cNvPr>
            <p:cNvSpPr/>
            <p:nvPr userDrawn="1"/>
          </p:nvSpPr>
          <p:spPr>
            <a:xfrm>
              <a:off x="3768018" y="5191569"/>
              <a:ext cx="8430115" cy="1699065"/>
            </a:xfrm>
            <a:custGeom>
              <a:avLst/>
              <a:gdLst>
                <a:gd name="connsiteX0" fmla="*/ 3376465 w 8430115"/>
                <a:gd name="connsiteY0" fmla="*/ 0 h 1699065"/>
                <a:gd name="connsiteX1" fmla="*/ 8195775 w 8430115"/>
                <a:gd name="connsiteY1" fmla="*/ 820331 h 1699065"/>
                <a:gd name="connsiteX2" fmla="*/ 8430115 w 8430115"/>
                <a:gd name="connsiteY2" fmla="*/ 891713 h 1699065"/>
                <a:gd name="connsiteX3" fmla="*/ 8430115 w 8430115"/>
                <a:gd name="connsiteY3" fmla="*/ 1699065 h 1699065"/>
                <a:gd name="connsiteX4" fmla="*/ 8420869 w 8430115"/>
                <a:gd name="connsiteY4" fmla="*/ 1699065 h 1699065"/>
                <a:gd name="connsiteX5" fmla="*/ 0 w 8430115"/>
                <a:gd name="connsiteY5" fmla="*/ 1699065 h 1699065"/>
                <a:gd name="connsiteX6" fmla="*/ 3376465 w 8430115"/>
                <a:gd name="connsiteY6" fmla="*/ 0 h 1699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30115" h="1699065">
                  <a:moveTo>
                    <a:pt x="3376465" y="0"/>
                  </a:moveTo>
                  <a:cubicBezTo>
                    <a:pt x="4759467" y="55073"/>
                    <a:pt x="6374897" y="286061"/>
                    <a:pt x="8195775" y="820331"/>
                  </a:cubicBezTo>
                  <a:lnTo>
                    <a:pt x="8430115" y="891713"/>
                  </a:lnTo>
                  <a:lnTo>
                    <a:pt x="8430115" y="1699065"/>
                  </a:lnTo>
                  <a:lnTo>
                    <a:pt x="8420869" y="1699065"/>
                  </a:lnTo>
                  <a:cubicBezTo>
                    <a:pt x="6895564" y="1699065"/>
                    <a:pt x="4326628" y="1699065"/>
                    <a:pt x="0" y="1699065"/>
                  </a:cubicBezTo>
                  <a:cubicBezTo>
                    <a:pt x="1200586" y="1251270"/>
                    <a:pt x="2332962" y="678905"/>
                    <a:pt x="3376465"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Tree>
    <p:extLst>
      <p:ext uri="{BB962C8B-B14F-4D97-AF65-F5344CB8AC3E}">
        <p14:creationId xmlns:p14="http://schemas.microsoft.com/office/powerpoint/2010/main" val="35579222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p>
            <a:endParaRPr lang="en-US" dirty="0"/>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p>
            <a:endParaRPr lang="en-AU" dirty="0"/>
          </a:p>
        </p:txBody>
      </p:sp>
      <p:sp>
        <p:nvSpPr>
          <p:cNvPr id="4" name="Slide Number Placeholder 3"/>
          <p:cNvSpPr>
            <a:spLocks noGrp="1"/>
          </p:cNvSpPr>
          <p:nvPr>
            <p:ph type="sldNum" sz="quarter" idx="12"/>
          </p:nvPr>
        </p:nvSpPr>
        <p:spPr/>
        <p:txBody>
          <a:bodyPr/>
          <a:lstStyle/>
          <a:p>
            <a:fld id="{13289840-919C-4FD4-82E1-7D3F66AB7A08}" type="slidenum">
              <a:rPr lang="en-AU" smtClean="0"/>
              <a:t>‹#›</a:t>
            </a:fld>
            <a:endParaRPr lang="en-AU" dirty="0"/>
          </a:p>
        </p:txBody>
      </p:sp>
    </p:spTree>
    <p:extLst>
      <p:ext uri="{BB962C8B-B14F-4D97-AF65-F5344CB8AC3E}">
        <p14:creationId xmlns:p14="http://schemas.microsoft.com/office/powerpoint/2010/main" val="23939238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1">
    <p:spTree>
      <p:nvGrpSpPr>
        <p:cNvPr id="1" name=""/>
        <p:cNvGrpSpPr/>
        <p:nvPr/>
      </p:nvGrpSpPr>
      <p:grpSpPr>
        <a:xfrm>
          <a:off x="0" y="0"/>
          <a:ext cx="0" cy="0"/>
          <a:chOff x="0" y="0"/>
          <a:chExt cx="0" cy="0"/>
        </a:xfrm>
      </p:grpSpPr>
      <p:grpSp>
        <p:nvGrpSpPr>
          <p:cNvPr id="47" name="Group 46">
            <a:extLst>
              <a:ext uri="{FF2B5EF4-FFF2-40B4-BE49-F238E27FC236}">
                <a16:creationId xmlns:a16="http://schemas.microsoft.com/office/drawing/2014/main" id="{397953F9-C5F1-8F47-836F-1932813732B6}"/>
              </a:ext>
            </a:extLst>
          </p:cNvPr>
          <p:cNvGrpSpPr/>
          <p:nvPr userDrawn="1"/>
        </p:nvGrpSpPr>
        <p:grpSpPr>
          <a:xfrm>
            <a:off x="7171912" y="0"/>
            <a:ext cx="5021606" cy="6858000"/>
            <a:chOff x="7171912" y="0"/>
            <a:chExt cx="5021606" cy="6858000"/>
          </a:xfrm>
        </p:grpSpPr>
        <p:sp>
          <p:nvSpPr>
            <p:cNvPr id="43" name="Freeform 12">
              <a:extLst>
                <a:ext uri="{FF2B5EF4-FFF2-40B4-BE49-F238E27FC236}">
                  <a16:creationId xmlns:a16="http://schemas.microsoft.com/office/drawing/2014/main" id="{812DD7BA-036B-5B44-9541-0295FEFD5C8B}"/>
                </a:ext>
              </a:extLst>
            </p:cNvPr>
            <p:cNvSpPr>
              <a:spLocks noChangeArrowheads="1"/>
            </p:cNvSpPr>
            <p:nvPr/>
          </p:nvSpPr>
          <p:spPr bwMode="auto">
            <a:xfrm>
              <a:off x="7876699" y="0"/>
              <a:ext cx="2071830" cy="3362926"/>
            </a:xfrm>
            <a:custGeom>
              <a:avLst/>
              <a:gdLst>
                <a:gd name="T0" fmla="*/ 4302 w 6018"/>
                <a:gd name="T1" fmla="*/ 9656 h 9768"/>
                <a:gd name="T2" fmla="*/ 4302 w 6018"/>
                <a:gd name="T3" fmla="*/ 9656 h 9768"/>
                <a:gd name="T4" fmla="*/ 6017 w 6018"/>
                <a:gd name="T5" fmla="*/ 7312 h 9768"/>
                <a:gd name="T6" fmla="*/ 5483 w 6018"/>
                <a:gd name="T7" fmla="*/ 6877 h 9768"/>
                <a:gd name="T8" fmla="*/ 5467 w 6018"/>
                <a:gd name="T9" fmla="*/ 6861 h 9768"/>
                <a:gd name="T10" fmla="*/ 5198 w 6018"/>
                <a:gd name="T11" fmla="*/ 6629 h 9768"/>
                <a:gd name="T12" fmla="*/ 5067 w 6018"/>
                <a:gd name="T13" fmla="*/ 6507 h 9768"/>
                <a:gd name="T14" fmla="*/ 4981 w 6018"/>
                <a:gd name="T15" fmla="*/ 6429 h 9768"/>
                <a:gd name="T16" fmla="*/ 4831 w 6018"/>
                <a:gd name="T17" fmla="*/ 6289 h 9768"/>
                <a:gd name="T18" fmla="*/ 4778 w 6018"/>
                <a:gd name="T19" fmla="*/ 6239 h 9768"/>
                <a:gd name="T20" fmla="*/ 4728 w 6018"/>
                <a:gd name="T21" fmla="*/ 6188 h 9768"/>
                <a:gd name="T22" fmla="*/ 4674 w 6018"/>
                <a:gd name="T23" fmla="*/ 6138 h 9768"/>
                <a:gd name="T24" fmla="*/ 4525 w 6018"/>
                <a:gd name="T25" fmla="*/ 5991 h 9768"/>
                <a:gd name="T26" fmla="*/ 4381 w 6018"/>
                <a:gd name="T27" fmla="*/ 5844 h 9768"/>
                <a:gd name="T28" fmla="*/ 4307 w 6018"/>
                <a:gd name="T29" fmla="*/ 5771 h 9768"/>
                <a:gd name="T30" fmla="*/ 4211 w 6018"/>
                <a:gd name="T31" fmla="*/ 5669 h 9768"/>
                <a:gd name="T32" fmla="*/ 4143 w 6018"/>
                <a:gd name="T33" fmla="*/ 5596 h 9768"/>
                <a:gd name="T34" fmla="*/ 4097 w 6018"/>
                <a:gd name="T35" fmla="*/ 5548 h 9768"/>
                <a:gd name="T36" fmla="*/ 4004 w 6018"/>
                <a:gd name="T37" fmla="*/ 5449 h 9768"/>
                <a:gd name="T38" fmla="*/ 3870 w 6018"/>
                <a:gd name="T39" fmla="*/ 5300 h 9768"/>
                <a:gd name="T40" fmla="*/ 3781 w 6018"/>
                <a:gd name="T41" fmla="*/ 5201 h 9768"/>
                <a:gd name="T42" fmla="*/ 3652 w 6018"/>
                <a:gd name="T43" fmla="*/ 5052 h 9768"/>
                <a:gd name="T44" fmla="*/ 3568 w 6018"/>
                <a:gd name="T45" fmla="*/ 4953 h 9768"/>
                <a:gd name="T46" fmla="*/ 3444 w 6018"/>
                <a:gd name="T47" fmla="*/ 4806 h 9768"/>
                <a:gd name="T48" fmla="*/ 3401 w 6018"/>
                <a:gd name="T49" fmla="*/ 4756 h 9768"/>
                <a:gd name="T50" fmla="*/ 3323 w 6018"/>
                <a:gd name="T51" fmla="*/ 4659 h 9768"/>
                <a:gd name="T52" fmla="*/ 3282 w 6018"/>
                <a:gd name="T53" fmla="*/ 4609 h 9768"/>
                <a:gd name="T54" fmla="*/ 3166 w 6018"/>
                <a:gd name="T55" fmla="*/ 4462 h 9768"/>
                <a:gd name="T56" fmla="*/ 3087 w 6018"/>
                <a:gd name="T57" fmla="*/ 4366 h 9768"/>
                <a:gd name="T58" fmla="*/ 2690 w 6018"/>
                <a:gd name="T59" fmla="*/ 3837 h 9768"/>
                <a:gd name="T60" fmla="*/ 605 w 6018"/>
                <a:gd name="T61" fmla="*/ 0 h 9768"/>
                <a:gd name="T62" fmla="*/ 111 w 6018"/>
                <a:gd name="T63" fmla="*/ 8357 h 9768"/>
                <a:gd name="T64" fmla="*/ 136 w 6018"/>
                <a:gd name="T65" fmla="*/ 8739 h 9768"/>
                <a:gd name="T66" fmla="*/ 149 w 6018"/>
                <a:gd name="T67" fmla="*/ 8886 h 9768"/>
                <a:gd name="T68" fmla="*/ 164 w 6018"/>
                <a:gd name="T69" fmla="*/ 9063 h 9768"/>
                <a:gd name="T70" fmla="*/ 172 w 6018"/>
                <a:gd name="T71" fmla="*/ 9144 h 9768"/>
                <a:gd name="T72" fmla="*/ 182 w 6018"/>
                <a:gd name="T73" fmla="*/ 9258 h 9768"/>
                <a:gd name="T74" fmla="*/ 200 w 6018"/>
                <a:gd name="T75" fmla="*/ 9423 h 9768"/>
                <a:gd name="T76" fmla="*/ 207 w 6018"/>
                <a:gd name="T77" fmla="*/ 9478 h 9768"/>
                <a:gd name="T78" fmla="*/ 245 w 6018"/>
                <a:gd name="T79" fmla="*/ 9767 h 9768"/>
                <a:gd name="T80" fmla="*/ 4302 w 6018"/>
                <a:gd name="T81" fmla="*/ 9656 h 9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018" h="9768">
                  <a:moveTo>
                    <a:pt x="4302" y="9656"/>
                  </a:moveTo>
                  <a:lnTo>
                    <a:pt x="4302" y="9656"/>
                  </a:lnTo>
                  <a:cubicBezTo>
                    <a:pt x="5072" y="9028"/>
                    <a:pt x="5666" y="8223"/>
                    <a:pt x="6017" y="7312"/>
                  </a:cubicBezTo>
                  <a:cubicBezTo>
                    <a:pt x="5833" y="7170"/>
                    <a:pt x="5655" y="7023"/>
                    <a:pt x="5483" y="6877"/>
                  </a:cubicBezTo>
                  <a:cubicBezTo>
                    <a:pt x="5477" y="6871"/>
                    <a:pt x="5472" y="6866"/>
                    <a:pt x="5467" y="6861"/>
                  </a:cubicBezTo>
                  <a:cubicBezTo>
                    <a:pt x="5375" y="6785"/>
                    <a:pt x="5287" y="6707"/>
                    <a:pt x="5198" y="6629"/>
                  </a:cubicBezTo>
                  <a:cubicBezTo>
                    <a:pt x="5155" y="6588"/>
                    <a:pt x="5110" y="6548"/>
                    <a:pt x="5067" y="6507"/>
                  </a:cubicBezTo>
                  <a:cubicBezTo>
                    <a:pt x="5039" y="6482"/>
                    <a:pt x="5011" y="6456"/>
                    <a:pt x="4981" y="6429"/>
                  </a:cubicBezTo>
                  <a:cubicBezTo>
                    <a:pt x="4933" y="6383"/>
                    <a:pt x="4882" y="6337"/>
                    <a:pt x="4831" y="6289"/>
                  </a:cubicBezTo>
                  <a:cubicBezTo>
                    <a:pt x="4814" y="6272"/>
                    <a:pt x="4796" y="6254"/>
                    <a:pt x="4778" y="6239"/>
                  </a:cubicBezTo>
                  <a:cubicBezTo>
                    <a:pt x="4760" y="6221"/>
                    <a:pt x="4743" y="6206"/>
                    <a:pt x="4728" y="6188"/>
                  </a:cubicBezTo>
                  <a:cubicBezTo>
                    <a:pt x="4710" y="6173"/>
                    <a:pt x="4692" y="6155"/>
                    <a:pt x="4674" y="6138"/>
                  </a:cubicBezTo>
                  <a:cubicBezTo>
                    <a:pt x="4624" y="6089"/>
                    <a:pt x="4576" y="6041"/>
                    <a:pt x="4525" y="5991"/>
                  </a:cubicBezTo>
                  <a:cubicBezTo>
                    <a:pt x="4477" y="5943"/>
                    <a:pt x="4429" y="5892"/>
                    <a:pt x="4381" y="5844"/>
                  </a:cubicBezTo>
                  <a:cubicBezTo>
                    <a:pt x="4355" y="5819"/>
                    <a:pt x="4333" y="5796"/>
                    <a:pt x="4307" y="5771"/>
                  </a:cubicBezTo>
                  <a:cubicBezTo>
                    <a:pt x="4277" y="5738"/>
                    <a:pt x="4244" y="5705"/>
                    <a:pt x="4211" y="5669"/>
                  </a:cubicBezTo>
                  <a:cubicBezTo>
                    <a:pt x="4188" y="5647"/>
                    <a:pt x="4166" y="5621"/>
                    <a:pt x="4143" y="5596"/>
                  </a:cubicBezTo>
                  <a:cubicBezTo>
                    <a:pt x="4128" y="5581"/>
                    <a:pt x="4113" y="5563"/>
                    <a:pt x="4097" y="5548"/>
                  </a:cubicBezTo>
                  <a:cubicBezTo>
                    <a:pt x="4064" y="5515"/>
                    <a:pt x="4034" y="5482"/>
                    <a:pt x="4004" y="5449"/>
                  </a:cubicBezTo>
                  <a:cubicBezTo>
                    <a:pt x="3958" y="5399"/>
                    <a:pt x="3915" y="5348"/>
                    <a:pt x="3870" y="5300"/>
                  </a:cubicBezTo>
                  <a:cubicBezTo>
                    <a:pt x="3839" y="5267"/>
                    <a:pt x="3811" y="5234"/>
                    <a:pt x="3781" y="5201"/>
                  </a:cubicBezTo>
                  <a:cubicBezTo>
                    <a:pt x="3738" y="5150"/>
                    <a:pt x="3695" y="5102"/>
                    <a:pt x="3652" y="5052"/>
                  </a:cubicBezTo>
                  <a:cubicBezTo>
                    <a:pt x="3624" y="5019"/>
                    <a:pt x="3596" y="4986"/>
                    <a:pt x="3568" y="4953"/>
                  </a:cubicBezTo>
                  <a:cubicBezTo>
                    <a:pt x="3525" y="4905"/>
                    <a:pt x="3485" y="4854"/>
                    <a:pt x="3444" y="4806"/>
                  </a:cubicBezTo>
                  <a:cubicBezTo>
                    <a:pt x="3429" y="4789"/>
                    <a:pt x="3417" y="4773"/>
                    <a:pt x="3401" y="4756"/>
                  </a:cubicBezTo>
                  <a:cubicBezTo>
                    <a:pt x="3376" y="4723"/>
                    <a:pt x="3348" y="4692"/>
                    <a:pt x="3323" y="4659"/>
                  </a:cubicBezTo>
                  <a:cubicBezTo>
                    <a:pt x="3308" y="4642"/>
                    <a:pt x="3295" y="4627"/>
                    <a:pt x="3282" y="4609"/>
                  </a:cubicBezTo>
                  <a:cubicBezTo>
                    <a:pt x="3242" y="4561"/>
                    <a:pt x="3204" y="4513"/>
                    <a:pt x="3166" y="4462"/>
                  </a:cubicBezTo>
                  <a:cubicBezTo>
                    <a:pt x="3138" y="4429"/>
                    <a:pt x="3113" y="4399"/>
                    <a:pt x="3087" y="4366"/>
                  </a:cubicBezTo>
                  <a:cubicBezTo>
                    <a:pt x="2948" y="4186"/>
                    <a:pt x="2817" y="4009"/>
                    <a:pt x="2690" y="3837"/>
                  </a:cubicBezTo>
                  <a:cubicBezTo>
                    <a:pt x="1179" y="1744"/>
                    <a:pt x="605" y="0"/>
                    <a:pt x="605" y="0"/>
                  </a:cubicBezTo>
                  <a:cubicBezTo>
                    <a:pt x="0" y="3890"/>
                    <a:pt x="17" y="6768"/>
                    <a:pt x="111" y="8357"/>
                  </a:cubicBezTo>
                  <a:cubicBezTo>
                    <a:pt x="119" y="8494"/>
                    <a:pt x="129" y="8620"/>
                    <a:pt x="136" y="8739"/>
                  </a:cubicBezTo>
                  <a:cubicBezTo>
                    <a:pt x="141" y="8790"/>
                    <a:pt x="144" y="8838"/>
                    <a:pt x="149" y="8886"/>
                  </a:cubicBezTo>
                  <a:cubicBezTo>
                    <a:pt x="154" y="8947"/>
                    <a:pt x="159" y="9008"/>
                    <a:pt x="164" y="9063"/>
                  </a:cubicBezTo>
                  <a:cubicBezTo>
                    <a:pt x="167" y="9091"/>
                    <a:pt x="169" y="9119"/>
                    <a:pt x="172" y="9144"/>
                  </a:cubicBezTo>
                  <a:cubicBezTo>
                    <a:pt x="174" y="9185"/>
                    <a:pt x="179" y="9223"/>
                    <a:pt x="182" y="9258"/>
                  </a:cubicBezTo>
                  <a:cubicBezTo>
                    <a:pt x="190" y="9319"/>
                    <a:pt x="195" y="9372"/>
                    <a:pt x="200" y="9423"/>
                  </a:cubicBezTo>
                  <a:cubicBezTo>
                    <a:pt x="202" y="9443"/>
                    <a:pt x="205" y="9461"/>
                    <a:pt x="207" y="9478"/>
                  </a:cubicBezTo>
                  <a:cubicBezTo>
                    <a:pt x="230" y="9668"/>
                    <a:pt x="245" y="9767"/>
                    <a:pt x="245" y="9767"/>
                  </a:cubicBezTo>
                  <a:cubicBezTo>
                    <a:pt x="245" y="9767"/>
                    <a:pt x="1814" y="9337"/>
                    <a:pt x="4302" y="9656"/>
                  </a:cubicBezTo>
                </a:path>
              </a:pathLst>
            </a:custGeom>
            <a:solidFill>
              <a:srgbClr val="D7F6F1"/>
            </a:solidFill>
            <a:ln w="3175" cap="flat">
              <a:solidFill>
                <a:srgbClr val="D7F6F1"/>
              </a:solidFill>
              <a:bevel/>
              <a:headEnd/>
              <a:tailEnd/>
            </a:ln>
            <a:effectLst/>
          </p:spPr>
          <p:txBody>
            <a:bodyPr wrap="none" anchor="ctr"/>
            <a:lstStyle/>
            <a:p>
              <a:endParaRPr lang="en-AU">
                <a:solidFill>
                  <a:srgbClr val="000000"/>
                </a:solidFill>
              </a:endParaRPr>
            </a:p>
          </p:txBody>
        </p:sp>
        <p:sp>
          <p:nvSpPr>
            <p:cNvPr id="41" name="Freeform 10">
              <a:extLst>
                <a:ext uri="{FF2B5EF4-FFF2-40B4-BE49-F238E27FC236}">
                  <a16:creationId xmlns:a16="http://schemas.microsoft.com/office/drawing/2014/main" id="{E98ECD3C-DA8B-004D-986E-2F4F5CF7D79F}"/>
                </a:ext>
              </a:extLst>
            </p:cNvPr>
            <p:cNvSpPr>
              <a:spLocks noChangeArrowheads="1"/>
            </p:cNvSpPr>
            <p:nvPr/>
          </p:nvSpPr>
          <p:spPr bwMode="auto">
            <a:xfrm>
              <a:off x="9359181" y="2518397"/>
              <a:ext cx="2498651" cy="1587289"/>
            </a:xfrm>
            <a:custGeom>
              <a:avLst/>
              <a:gdLst>
                <a:gd name="T0" fmla="*/ 0 w 7259"/>
                <a:gd name="T1" fmla="*/ 2344 h 4614"/>
                <a:gd name="T2" fmla="*/ 0 w 7259"/>
                <a:gd name="T3" fmla="*/ 2344 h 4614"/>
                <a:gd name="T4" fmla="*/ 6524 w 7259"/>
                <a:gd name="T5" fmla="*/ 4613 h 4614"/>
                <a:gd name="T6" fmla="*/ 7258 w 7259"/>
                <a:gd name="T7" fmla="*/ 3064 h 4614"/>
                <a:gd name="T8" fmla="*/ 5416 w 7259"/>
                <a:gd name="T9" fmla="*/ 2182 h 4614"/>
                <a:gd name="T10" fmla="*/ 5332 w 7259"/>
                <a:gd name="T11" fmla="*/ 2146 h 4614"/>
                <a:gd name="T12" fmla="*/ 3398 w 7259"/>
                <a:gd name="T13" fmla="*/ 1159 h 4614"/>
                <a:gd name="T14" fmla="*/ 3257 w 7259"/>
                <a:gd name="T15" fmla="*/ 1073 h 4614"/>
                <a:gd name="T16" fmla="*/ 3115 w 7259"/>
                <a:gd name="T17" fmla="*/ 984 h 4614"/>
                <a:gd name="T18" fmla="*/ 2976 w 7259"/>
                <a:gd name="T19" fmla="*/ 898 h 4614"/>
                <a:gd name="T20" fmla="*/ 2948 w 7259"/>
                <a:gd name="T21" fmla="*/ 878 h 4614"/>
                <a:gd name="T22" fmla="*/ 1715 w 7259"/>
                <a:gd name="T23" fmla="*/ 0 h 4614"/>
                <a:gd name="T24" fmla="*/ 0 w 7259"/>
                <a:gd name="T25" fmla="*/ 2344 h 4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259" h="4614">
                  <a:moveTo>
                    <a:pt x="0" y="2344"/>
                  </a:moveTo>
                  <a:lnTo>
                    <a:pt x="0" y="2344"/>
                  </a:lnTo>
                  <a:cubicBezTo>
                    <a:pt x="1781" y="2571"/>
                    <a:pt x="4036" y="3183"/>
                    <a:pt x="6524" y="4613"/>
                  </a:cubicBezTo>
                  <a:cubicBezTo>
                    <a:pt x="6808" y="4117"/>
                    <a:pt x="7053" y="3598"/>
                    <a:pt x="7258" y="3064"/>
                  </a:cubicBezTo>
                  <a:cubicBezTo>
                    <a:pt x="6701" y="2760"/>
                    <a:pt x="6089" y="2465"/>
                    <a:pt x="5416" y="2182"/>
                  </a:cubicBezTo>
                  <a:cubicBezTo>
                    <a:pt x="5388" y="2169"/>
                    <a:pt x="5360" y="2156"/>
                    <a:pt x="5332" y="2146"/>
                  </a:cubicBezTo>
                  <a:cubicBezTo>
                    <a:pt x="4641" y="1850"/>
                    <a:pt x="3998" y="1516"/>
                    <a:pt x="3398" y="1159"/>
                  </a:cubicBezTo>
                  <a:cubicBezTo>
                    <a:pt x="3350" y="1131"/>
                    <a:pt x="3305" y="1101"/>
                    <a:pt x="3257" y="1073"/>
                  </a:cubicBezTo>
                  <a:cubicBezTo>
                    <a:pt x="3209" y="1043"/>
                    <a:pt x="3163" y="1015"/>
                    <a:pt x="3115" y="984"/>
                  </a:cubicBezTo>
                  <a:cubicBezTo>
                    <a:pt x="3069" y="957"/>
                    <a:pt x="3021" y="926"/>
                    <a:pt x="2976" y="898"/>
                  </a:cubicBezTo>
                  <a:cubicBezTo>
                    <a:pt x="2966" y="891"/>
                    <a:pt x="2958" y="886"/>
                    <a:pt x="2948" y="878"/>
                  </a:cubicBezTo>
                  <a:cubicBezTo>
                    <a:pt x="2510" y="597"/>
                    <a:pt x="2100" y="304"/>
                    <a:pt x="1715" y="0"/>
                  </a:cubicBezTo>
                  <a:cubicBezTo>
                    <a:pt x="1364" y="911"/>
                    <a:pt x="770" y="1716"/>
                    <a:pt x="0" y="2344"/>
                  </a:cubicBezTo>
                </a:path>
              </a:pathLst>
            </a:custGeom>
            <a:solidFill>
              <a:srgbClr val="CAF3ED"/>
            </a:solidFill>
            <a:ln w="3175" cap="flat">
              <a:solidFill>
                <a:srgbClr val="CAF3ED"/>
              </a:solidFill>
              <a:bevel/>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AU">
                <a:solidFill>
                  <a:srgbClr val="000000"/>
                </a:solidFill>
              </a:endParaRPr>
            </a:p>
          </p:txBody>
        </p:sp>
        <p:sp>
          <p:nvSpPr>
            <p:cNvPr id="37" name="Freeform 6">
              <a:extLst>
                <a:ext uri="{FF2B5EF4-FFF2-40B4-BE49-F238E27FC236}">
                  <a16:creationId xmlns:a16="http://schemas.microsoft.com/office/drawing/2014/main" id="{1036F436-E97C-A74C-8B14-F1BDC13E54A6}"/>
                </a:ext>
              </a:extLst>
            </p:cNvPr>
            <p:cNvSpPr>
              <a:spLocks noChangeArrowheads="1"/>
            </p:cNvSpPr>
            <p:nvPr/>
          </p:nvSpPr>
          <p:spPr bwMode="auto">
            <a:xfrm>
              <a:off x="11605689" y="3574058"/>
              <a:ext cx="587829" cy="912881"/>
            </a:xfrm>
            <a:custGeom>
              <a:avLst/>
              <a:gdLst>
                <a:gd name="T0" fmla="*/ 686 w 1710"/>
                <a:gd name="T1" fmla="*/ 1961 h 2653"/>
                <a:gd name="T2" fmla="*/ 686 w 1710"/>
                <a:gd name="T3" fmla="*/ 1961 h 2653"/>
                <a:gd name="T4" fmla="*/ 1709 w 1710"/>
                <a:gd name="T5" fmla="*/ 2652 h 2653"/>
                <a:gd name="T6" fmla="*/ 1709 w 1710"/>
                <a:gd name="T7" fmla="*/ 572 h 2653"/>
                <a:gd name="T8" fmla="*/ 734 w 1710"/>
                <a:gd name="T9" fmla="*/ 0 h 2653"/>
                <a:gd name="T10" fmla="*/ 0 w 1710"/>
                <a:gd name="T11" fmla="*/ 1549 h 2653"/>
                <a:gd name="T12" fmla="*/ 686 w 1710"/>
                <a:gd name="T13" fmla="*/ 1961 h 2653"/>
              </a:gdLst>
              <a:ahLst/>
              <a:cxnLst>
                <a:cxn ang="0">
                  <a:pos x="T0" y="T1"/>
                </a:cxn>
                <a:cxn ang="0">
                  <a:pos x="T2" y="T3"/>
                </a:cxn>
                <a:cxn ang="0">
                  <a:pos x="T4" y="T5"/>
                </a:cxn>
                <a:cxn ang="0">
                  <a:pos x="T6" y="T7"/>
                </a:cxn>
                <a:cxn ang="0">
                  <a:pos x="T8" y="T9"/>
                </a:cxn>
                <a:cxn ang="0">
                  <a:pos x="T10" y="T11"/>
                </a:cxn>
                <a:cxn ang="0">
                  <a:pos x="T12" y="T13"/>
                </a:cxn>
              </a:cxnLst>
              <a:rect l="0" t="0" r="r" b="b"/>
              <a:pathLst>
                <a:path w="1710" h="2653">
                  <a:moveTo>
                    <a:pt x="686" y="1961"/>
                  </a:moveTo>
                  <a:lnTo>
                    <a:pt x="686" y="1961"/>
                  </a:lnTo>
                  <a:cubicBezTo>
                    <a:pt x="1050" y="2192"/>
                    <a:pt x="1392" y="2422"/>
                    <a:pt x="1709" y="2652"/>
                  </a:cubicBezTo>
                  <a:cubicBezTo>
                    <a:pt x="1709" y="572"/>
                    <a:pt x="1709" y="572"/>
                    <a:pt x="1709" y="572"/>
                  </a:cubicBezTo>
                  <a:cubicBezTo>
                    <a:pt x="1405" y="379"/>
                    <a:pt x="1081" y="187"/>
                    <a:pt x="734" y="0"/>
                  </a:cubicBezTo>
                  <a:cubicBezTo>
                    <a:pt x="529" y="534"/>
                    <a:pt x="284" y="1053"/>
                    <a:pt x="0" y="1549"/>
                  </a:cubicBezTo>
                  <a:cubicBezTo>
                    <a:pt x="225" y="1680"/>
                    <a:pt x="456" y="1817"/>
                    <a:pt x="686" y="1961"/>
                  </a:cubicBezTo>
                </a:path>
              </a:pathLst>
            </a:custGeom>
            <a:solidFill>
              <a:schemeClr val="accent5"/>
            </a:solidFill>
            <a:ln w="6350">
              <a:solidFill>
                <a:schemeClr val="accent5"/>
              </a:solidFill>
            </a:ln>
            <a:effectLst/>
          </p:spPr>
          <p:txBody>
            <a:bodyPr wrap="none" anchor="ctr"/>
            <a:lstStyle/>
            <a:p>
              <a:endParaRPr lang="en-AU">
                <a:solidFill>
                  <a:srgbClr val="000000"/>
                </a:solidFill>
              </a:endParaRPr>
            </a:p>
          </p:txBody>
        </p:sp>
        <p:sp>
          <p:nvSpPr>
            <p:cNvPr id="40" name="Freeform 9">
              <a:extLst>
                <a:ext uri="{FF2B5EF4-FFF2-40B4-BE49-F238E27FC236}">
                  <a16:creationId xmlns:a16="http://schemas.microsoft.com/office/drawing/2014/main" id="{AADF9534-7F55-1A4E-ADFE-CE84EAEFA5C8}"/>
                </a:ext>
              </a:extLst>
            </p:cNvPr>
            <p:cNvSpPr>
              <a:spLocks noChangeArrowheads="1"/>
            </p:cNvSpPr>
            <p:nvPr/>
          </p:nvSpPr>
          <p:spPr bwMode="auto">
            <a:xfrm>
              <a:off x="7176469" y="3326472"/>
              <a:ext cx="4429220" cy="1497672"/>
            </a:xfrm>
            <a:custGeom>
              <a:avLst/>
              <a:gdLst>
                <a:gd name="T0" fmla="*/ 11350 w 12862"/>
                <a:gd name="T1" fmla="*/ 4352 h 4353"/>
                <a:gd name="T2" fmla="*/ 11350 w 12862"/>
                <a:gd name="T3" fmla="*/ 4352 h 4353"/>
                <a:gd name="T4" fmla="*/ 12861 w 12862"/>
                <a:gd name="T5" fmla="*/ 2269 h 4353"/>
                <a:gd name="T6" fmla="*/ 6337 w 12862"/>
                <a:gd name="T7" fmla="*/ 0 h 4353"/>
                <a:gd name="T8" fmla="*/ 2265 w 12862"/>
                <a:gd name="T9" fmla="*/ 1421 h 4353"/>
                <a:gd name="T10" fmla="*/ 0 w 12862"/>
                <a:gd name="T11" fmla="*/ 1024 h 4353"/>
                <a:gd name="T12" fmla="*/ 2829 w 12862"/>
                <a:gd name="T13" fmla="*/ 3511 h 4353"/>
                <a:gd name="T14" fmla="*/ 11350 w 12862"/>
                <a:gd name="T15" fmla="*/ 4352 h 43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862" h="4353">
                  <a:moveTo>
                    <a:pt x="11350" y="4352"/>
                  </a:moveTo>
                  <a:lnTo>
                    <a:pt x="11350" y="4352"/>
                  </a:lnTo>
                  <a:cubicBezTo>
                    <a:pt x="11930" y="3711"/>
                    <a:pt x="12436" y="3013"/>
                    <a:pt x="12861" y="2269"/>
                  </a:cubicBezTo>
                  <a:cubicBezTo>
                    <a:pt x="10373" y="839"/>
                    <a:pt x="8118" y="227"/>
                    <a:pt x="6337" y="0"/>
                  </a:cubicBezTo>
                  <a:cubicBezTo>
                    <a:pt x="5254" y="884"/>
                    <a:pt x="3827" y="1421"/>
                    <a:pt x="2265" y="1421"/>
                  </a:cubicBezTo>
                  <a:cubicBezTo>
                    <a:pt x="1465" y="1421"/>
                    <a:pt x="701" y="1279"/>
                    <a:pt x="0" y="1024"/>
                  </a:cubicBezTo>
                  <a:cubicBezTo>
                    <a:pt x="2002" y="2390"/>
                    <a:pt x="2829" y="3511"/>
                    <a:pt x="2829" y="3511"/>
                  </a:cubicBezTo>
                  <a:cubicBezTo>
                    <a:pt x="2829" y="3511"/>
                    <a:pt x="6499" y="2395"/>
                    <a:pt x="11350" y="4352"/>
                  </a:cubicBezTo>
                </a:path>
              </a:pathLst>
            </a:custGeom>
            <a:solidFill>
              <a:srgbClr val="90E5D5"/>
            </a:solidFill>
            <a:ln w="3175" cap="flat">
              <a:solidFill>
                <a:srgbClr val="90E5D5"/>
              </a:solidFill>
              <a:bevel/>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AU">
                <a:solidFill>
                  <a:srgbClr val="000000"/>
                </a:solidFill>
              </a:endParaRPr>
            </a:p>
          </p:txBody>
        </p:sp>
        <p:sp>
          <p:nvSpPr>
            <p:cNvPr id="42" name="Freeform 11">
              <a:extLst>
                <a:ext uri="{FF2B5EF4-FFF2-40B4-BE49-F238E27FC236}">
                  <a16:creationId xmlns:a16="http://schemas.microsoft.com/office/drawing/2014/main" id="{08CA4B8C-881B-644C-BD30-ADF3103093EA}"/>
                </a:ext>
              </a:extLst>
            </p:cNvPr>
            <p:cNvSpPr>
              <a:spLocks noChangeArrowheads="1"/>
            </p:cNvSpPr>
            <p:nvPr/>
          </p:nvSpPr>
          <p:spPr bwMode="auto">
            <a:xfrm>
              <a:off x="7171912" y="3215589"/>
              <a:ext cx="2185750" cy="598461"/>
            </a:xfrm>
            <a:custGeom>
              <a:avLst/>
              <a:gdLst>
                <a:gd name="T0" fmla="*/ 6347 w 6348"/>
                <a:gd name="T1" fmla="*/ 319 h 1741"/>
                <a:gd name="T2" fmla="*/ 6347 w 6348"/>
                <a:gd name="T3" fmla="*/ 319 h 1741"/>
                <a:gd name="T4" fmla="*/ 2290 w 6348"/>
                <a:gd name="T5" fmla="*/ 430 h 1741"/>
                <a:gd name="T6" fmla="*/ 2154 w 6348"/>
                <a:gd name="T7" fmla="*/ 460 h 1741"/>
                <a:gd name="T8" fmla="*/ 2022 w 6348"/>
                <a:gd name="T9" fmla="*/ 493 h 1741"/>
                <a:gd name="T10" fmla="*/ 1893 w 6348"/>
                <a:gd name="T11" fmla="*/ 526 h 1741"/>
                <a:gd name="T12" fmla="*/ 1830 w 6348"/>
                <a:gd name="T13" fmla="*/ 544 h 1741"/>
                <a:gd name="T14" fmla="*/ 1706 w 6348"/>
                <a:gd name="T15" fmla="*/ 579 h 1741"/>
                <a:gd name="T16" fmla="*/ 1647 w 6348"/>
                <a:gd name="T17" fmla="*/ 597 h 1741"/>
                <a:gd name="T18" fmla="*/ 1473 w 6348"/>
                <a:gd name="T19" fmla="*/ 649 h 1741"/>
                <a:gd name="T20" fmla="*/ 1361 w 6348"/>
                <a:gd name="T21" fmla="*/ 687 h 1741"/>
                <a:gd name="T22" fmla="*/ 1255 w 6348"/>
                <a:gd name="T23" fmla="*/ 725 h 1741"/>
                <a:gd name="T24" fmla="*/ 1055 w 6348"/>
                <a:gd name="T25" fmla="*/ 801 h 1741"/>
                <a:gd name="T26" fmla="*/ 961 w 6348"/>
                <a:gd name="T27" fmla="*/ 839 h 1741"/>
                <a:gd name="T28" fmla="*/ 916 w 6348"/>
                <a:gd name="T29" fmla="*/ 857 h 1741"/>
                <a:gd name="T30" fmla="*/ 827 w 6348"/>
                <a:gd name="T31" fmla="*/ 895 h 1741"/>
                <a:gd name="T32" fmla="*/ 744 w 6348"/>
                <a:gd name="T33" fmla="*/ 933 h 1741"/>
                <a:gd name="T34" fmla="*/ 0 w 6348"/>
                <a:gd name="T35" fmla="*/ 1337 h 1741"/>
                <a:gd name="T36" fmla="*/ 10 w 6348"/>
                <a:gd name="T37" fmla="*/ 1343 h 1741"/>
                <a:gd name="T38" fmla="*/ 2275 w 6348"/>
                <a:gd name="T39" fmla="*/ 1740 h 1741"/>
                <a:gd name="T40" fmla="*/ 6347 w 6348"/>
                <a:gd name="T41" fmla="*/ 319 h 1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348" h="1741">
                  <a:moveTo>
                    <a:pt x="6347" y="319"/>
                  </a:moveTo>
                  <a:lnTo>
                    <a:pt x="6347" y="319"/>
                  </a:lnTo>
                  <a:cubicBezTo>
                    <a:pt x="3859" y="0"/>
                    <a:pt x="2290" y="430"/>
                    <a:pt x="2290" y="430"/>
                  </a:cubicBezTo>
                  <a:cubicBezTo>
                    <a:pt x="2245" y="440"/>
                    <a:pt x="2199" y="450"/>
                    <a:pt x="2154" y="460"/>
                  </a:cubicBezTo>
                  <a:cubicBezTo>
                    <a:pt x="2108" y="470"/>
                    <a:pt x="2065" y="480"/>
                    <a:pt x="2022" y="493"/>
                  </a:cubicBezTo>
                  <a:cubicBezTo>
                    <a:pt x="1976" y="503"/>
                    <a:pt x="1933" y="513"/>
                    <a:pt x="1893" y="526"/>
                  </a:cubicBezTo>
                  <a:cubicBezTo>
                    <a:pt x="1870" y="531"/>
                    <a:pt x="1850" y="536"/>
                    <a:pt x="1830" y="544"/>
                  </a:cubicBezTo>
                  <a:cubicBezTo>
                    <a:pt x="1787" y="554"/>
                    <a:pt x="1746" y="567"/>
                    <a:pt x="1706" y="579"/>
                  </a:cubicBezTo>
                  <a:cubicBezTo>
                    <a:pt x="1685" y="584"/>
                    <a:pt x="1665" y="589"/>
                    <a:pt x="1647" y="597"/>
                  </a:cubicBezTo>
                  <a:cubicBezTo>
                    <a:pt x="1587" y="615"/>
                    <a:pt x="1528" y="631"/>
                    <a:pt x="1473" y="649"/>
                  </a:cubicBezTo>
                  <a:cubicBezTo>
                    <a:pt x="1435" y="662"/>
                    <a:pt x="1399" y="674"/>
                    <a:pt x="1361" y="687"/>
                  </a:cubicBezTo>
                  <a:cubicBezTo>
                    <a:pt x="1326" y="700"/>
                    <a:pt x="1291" y="712"/>
                    <a:pt x="1255" y="725"/>
                  </a:cubicBezTo>
                  <a:cubicBezTo>
                    <a:pt x="1187" y="750"/>
                    <a:pt x="1118" y="776"/>
                    <a:pt x="1055" y="801"/>
                  </a:cubicBezTo>
                  <a:cubicBezTo>
                    <a:pt x="1022" y="814"/>
                    <a:pt x="992" y="826"/>
                    <a:pt x="961" y="839"/>
                  </a:cubicBezTo>
                  <a:cubicBezTo>
                    <a:pt x="946" y="844"/>
                    <a:pt x="931" y="852"/>
                    <a:pt x="916" y="857"/>
                  </a:cubicBezTo>
                  <a:cubicBezTo>
                    <a:pt x="886" y="869"/>
                    <a:pt x="858" y="882"/>
                    <a:pt x="827" y="895"/>
                  </a:cubicBezTo>
                  <a:cubicBezTo>
                    <a:pt x="800" y="907"/>
                    <a:pt x="772" y="920"/>
                    <a:pt x="744" y="933"/>
                  </a:cubicBezTo>
                  <a:cubicBezTo>
                    <a:pt x="258" y="1150"/>
                    <a:pt x="0" y="1337"/>
                    <a:pt x="0" y="1337"/>
                  </a:cubicBezTo>
                  <a:cubicBezTo>
                    <a:pt x="5" y="1340"/>
                    <a:pt x="7" y="1340"/>
                    <a:pt x="10" y="1343"/>
                  </a:cubicBezTo>
                  <a:cubicBezTo>
                    <a:pt x="711" y="1598"/>
                    <a:pt x="1475" y="1740"/>
                    <a:pt x="2275" y="1740"/>
                  </a:cubicBezTo>
                  <a:cubicBezTo>
                    <a:pt x="3837" y="1740"/>
                    <a:pt x="5264" y="1203"/>
                    <a:pt x="6347" y="319"/>
                  </a:cubicBezTo>
                </a:path>
              </a:pathLst>
            </a:custGeom>
            <a:solidFill>
              <a:srgbClr val="ACEBDF"/>
            </a:solidFill>
            <a:ln w="3175" cap="flat">
              <a:solidFill>
                <a:srgbClr val="ACEBDF"/>
              </a:solidFill>
              <a:bevel/>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AU">
                <a:solidFill>
                  <a:srgbClr val="000000"/>
                </a:solidFill>
              </a:endParaRPr>
            </a:p>
          </p:txBody>
        </p:sp>
        <p:sp>
          <p:nvSpPr>
            <p:cNvPr id="36" name="Freeform 5">
              <a:extLst>
                <a:ext uri="{FF2B5EF4-FFF2-40B4-BE49-F238E27FC236}">
                  <a16:creationId xmlns:a16="http://schemas.microsoft.com/office/drawing/2014/main" id="{8BE29080-609E-FE47-B0E0-9E0FB4D9E77C}"/>
                </a:ext>
              </a:extLst>
            </p:cNvPr>
            <p:cNvSpPr>
              <a:spLocks noChangeArrowheads="1"/>
            </p:cNvSpPr>
            <p:nvPr/>
          </p:nvSpPr>
          <p:spPr bwMode="auto">
            <a:xfrm>
              <a:off x="11086213" y="4107205"/>
              <a:ext cx="1107305" cy="1295653"/>
            </a:xfrm>
            <a:custGeom>
              <a:avLst/>
              <a:gdLst>
                <a:gd name="T0" fmla="*/ 1511 w 3221"/>
                <a:gd name="T1" fmla="*/ 0 h 3764"/>
                <a:gd name="T2" fmla="*/ 1511 w 3221"/>
                <a:gd name="T3" fmla="*/ 0 h 3764"/>
                <a:gd name="T4" fmla="*/ 0 w 3221"/>
                <a:gd name="T5" fmla="*/ 2083 h 3764"/>
                <a:gd name="T6" fmla="*/ 1620 w 3221"/>
                <a:gd name="T7" fmla="*/ 2834 h 3764"/>
                <a:gd name="T8" fmla="*/ 3220 w 3221"/>
                <a:gd name="T9" fmla="*/ 3763 h 3764"/>
                <a:gd name="T10" fmla="*/ 3220 w 3221"/>
                <a:gd name="T11" fmla="*/ 1103 h 3764"/>
                <a:gd name="T12" fmla="*/ 2197 w 3221"/>
                <a:gd name="T13" fmla="*/ 412 h 3764"/>
                <a:gd name="T14" fmla="*/ 1511 w 3221"/>
                <a:gd name="T15" fmla="*/ 0 h 37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21" h="3764">
                  <a:moveTo>
                    <a:pt x="1511" y="0"/>
                  </a:moveTo>
                  <a:lnTo>
                    <a:pt x="1511" y="0"/>
                  </a:lnTo>
                  <a:cubicBezTo>
                    <a:pt x="1086" y="744"/>
                    <a:pt x="580" y="1442"/>
                    <a:pt x="0" y="2083"/>
                  </a:cubicBezTo>
                  <a:cubicBezTo>
                    <a:pt x="527" y="2295"/>
                    <a:pt x="1068" y="2543"/>
                    <a:pt x="1620" y="2834"/>
                  </a:cubicBezTo>
                  <a:cubicBezTo>
                    <a:pt x="2207" y="3143"/>
                    <a:pt x="2739" y="3454"/>
                    <a:pt x="3220" y="3763"/>
                  </a:cubicBezTo>
                  <a:cubicBezTo>
                    <a:pt x="3220" y="1103"/>
                    <a:pt x="3220" y="1103"/>
                    <a:pt x="3220" y="1103"/>
                  </a:cubicBezTo>
                  <a:cubicBezTo>
                    <a:pt x="2903" y="873"/>
                    <a:pt x="2561" y="643"/>
                    <a:pt x="2197" y="412"/>
                  </a:cubicBezTo>
                  <a:cubicBezTo>
                    <a:pt x="1967" y="268"/>
                    <a:pt x="1736" y="131"/>
                    <a:pt x="1511" y="0"/>
                  </a:cubicBezTo>
                </a:path>
              </a:pathLst>
            </a:custGeom>
            <a:solidFill>
              <a:srgbClr val="74DECA"/>
            </a:solidFill>
            <a:ln w="6350" cap="flat">
              <a:solidFill>
                <a:schemeClr val="accent4"/>
              </a:solidFill>
              <a:bevel/>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AU">
                <a:solidFill>
                  <a:srgbClr val="000000"/>
                </a:solidFill>
              </a:endParaRPr>
            </a:p>
          </p:txBody>
        </p:sp>
        <p:sp>
          <p:nvSpPr>
            <p:cNvPr id="39" name="Freeform 8">
              <a:extLst>
                <a:ext uri="{FF2B5EF4-FFF2-40B4-BE49-F238E27FC236}">
                  <a16:creationId xmlns:a16="http://schemas.microsoft.com/office/drawing/2014/main" id="{211D384E-A656-794C-A68C-F3B8FC456895}"/>
                </a:ext>
              </a:extLst>
            </p:cNvPr>
            <p:cNvSpPr>
              <a:spLocks noChangeArrowheads="1"/>
            </p:cNvSpPr>
            <p:nvPr/>
          </p:nvSpPr>
          <p:spPr bwMode="auto">
            <a:xfrm>
              <a:off x="7472662" y="4151254"/>
              <a:ext cx="3612032" cy="1643490"/>
            </a:xfrm>
            <a:custGeom>
              <a:avLst/>
              <a:gdLst>
                <a:gd name="T0" fmla="*/ 1969 w 10491"/>
                <a:gd name="T1" fmla="*/ 1116 h 4777"/>
                <a:gd name="T2" fmla="*/ 1106 w 10491"/>
                <a:gd name="T3" fmla="*/ 1392 h 4777"/>
                <a:gd name="T4" fmla="*/ 236 w 10491"/>
                <a:gd name="T5" fmla="*/ 2068 h 4777"/>
                <a:gd name="T6" fmla="*/ 355 w 10491"/>
                <a:gd name="T7" fmla="*/ 2121 h 4777"/>
                <a:gd name="T8" fmla="*/ 517 w 10491"/>
                <a:gd name="T9" fmla="*/ 2197 h 4777"/>
                <a:gd name="T10" fmla="*/ 658 w 10491"/>
                <a:gd name="T11" fmla="*/ 2266 h 4777"/>
                <a:gd name="T12" fmla="*/ 788 w 10491"/>
                <a:gd name="T13" fmla="*/ 2329 h 4777"/>
                <a:gd name="T14" fmla="*/ 919 w 10491"/>
                <a:gd name="T15" fmla="*/ 2400 h 4777"/>
                <a:gd name="T16" fmla="*/ 1043 w 10491"/>
                <a:gd name="T17" fmla="*/ 2468 h 4777"/>
                <a:gd name="T18" fmla="*/ 1152 w 10491"/>
                <a:gd name="T19" fmla="*/ 2531 h 4777"/>
                <a:gd name="T20" fmla="*/ 1286 w 10491"/>
                <a:gd name="T21" fmla="*/ 2610 h 4777"/>
                <a:gd name="T22" fmla="*/ 1395 w 10491"/>
                <a:gd name="T23" fmla="*/ 2675 h 4777"/>
                <a:gd name="T24" fmla="*/ 1516 w 10491"/>
                <a:gd name="T25" fmla="*/ 2751 h 4777"/>
                <a:gd name="T26" fmla="*/ 1618 w 10491"/>
                <a:gd name="T27" fmla="*/ 2817 h 4777"/>
                <a:gd name="T28" fmla="*/ 1737 w 10491"/>
                <a:gd name="T29" fmla="*/ 2898 h 4777"/>
                <a:gd name="T30" fmla="*/ 1833 w 10491"/>
                <a:gd name="T31" fmla="*/ 2967 h 4777"/>
                <a:gd name="T32" fmla="*/ 1942 w 10491"/>
                <a:gd name="T33" fmla="*/ 3045 h 4777"/>
                <a:gd name="T34" fmla="*/ 2033 w 10491"/>
                <a:gd name="T35" fmla="*/ 3111 h 4777"/>
                <a:gd name="T36" fmla="*/ 2136 w 10491"/>
                <a:gd name="T37" fmla="*/ 3189 h 4777"/>
                <a:gd name="T38" fmla="*/ 2217 w 10491"/>
                <a:gd name="T39" fmla="*/ 3253 h 4777"/>
                <a:gd name="T40" fmla="*/ 2319 w 10491"/>
                <a:gd name="T41" fmla="*/ 3336 h 4777"/>
                <a:gd name="T42" fmla="*/ 2395 w 10491"/>
                <a:gd name="T43" fmla="*/ 3399 h 4777"/>
                <a:gd name="T44" fmla="*/ 2488 w 10491"/>
                <a:gd name="T45" fmla="*/ 3478 h 4777"/>
                <a:gd name="T46" fmla="*/ 2562 w 10491"/>
                <a:gd name="T47" fmla="*/ 3541 h 4777"/>
                <a:gd name="T48" fmla="*/ 2648 w 10491"/>
                <a:gd name="T49" fmla="*/ 3619 h 4777"/>
                <a:gd name="T50" fmla="*/ 2711 w 10491"/>
                <a:gd name="T51" fmla="*/ 3678 h 4777"/>
                <a:gd name="T52" fmla="*/ 2795 w 10491"/>
                <a:gd name="T53" fmla="*/ 3756 h 4777"/>
                <a:gd name="T54" fmla="*/ 2853 w 10491"/>
                <a:gd name="T55" fmla="*/ 3812 h 4777"/>
                <a:gd name="T56" fmla="*/ 2929 w 10491"/>
                <a:gd name="T57" fmla="*/ 3888 h 4777"/>
                <a:gd name="T58" fmla="*/ 2984 w 10491"/>
                <a:gd name="T59" fmla="*/ 3943 h 4777"/>
                <a:gd name="T60" fmla="*/ 3053 w 10491"/>
                <a:gd name="T61" fmla="*/ 4014 h 4777"/>
                <a:gd name="T62" fmla="*/ 3101 w 10491"/>
                <a:gd name="T63" fmla="*/ 4065 h 4777"/>
                <a:gd name="T64" fmla="*/ 3164 w 10491"/>
                <a:gd name="T65" fmla="*/ 4133 h 4777"/>
                <a:gd name="T66" fmla="*/ 3210 w 10491"/>
                <a:gd name="T67" fmla="*/ 4186 h 4777"/>
                <a:gd name="T68" fmla="*/ 3265 w 10491"/>
                <a:gd name="T69" fmla="*/ 4247 h 4777"/>
                <a:gd name="T70" fmla="*/ 3306 w 10491"/>
                <a:gd name="T71" fmla="*/ 4293 h 4777"/>
                <a:gd name="T72" fmla="*/ 3369 w 10491"/>
                <a:gd name="T73" fmla="*/ 4371 h 4777"/>
                <a:gd name="T74" fmla="*/ 3404 w 10491"/>
                <a:gd name="T75" fmla="*/ 4414 h 4777"/>
                <a:gd name="T76" fmla="*/ 3445 w 10491"/>
                <a:gd name="T77" fmla="*/ 4462 h 4777"/>
                <a:gd name="T78" fmla="*/ 3475 w 10491"/>
                <a:gd name="T79" fmla="*/ 4500 h 4777"/>
                <a:gd name="T80" fmla="*/ 3511 w 10491"/>
                <a:gd name="T81" fmla="*/ 4546 h 4777"/>
                <a:gd name="T82" fmla="*/ 3534 w 10491"/>
                <a:gd name="T83" fmla="*/ 4576 h 4777"/>
                <a:gd name="T84" fmla="*/ 3546 w 10491"/>
                <a:gd name="T85" fmla="*/ 4594 h 4777"/>
                <a:gd name="T86" fmla="*/ 3564 w 10491"/>
                <a:gd name="T87" fmla="*/ 4614 h 4777"/>
                <a:gd name="T88" fmla="*/ 3574 w 10491"/>
                <a:gd name="T89" fmla="*/ 4632 h 4777"/>
                <a:gd name="T90" fmla="*/ 3592 w 10491"/>
                <a:gd name="T91" fmla="*/ 4655 h 4777"/>
                <a:gd name="T92" fmla="*/ 3607 w 10491"/>
                <a:gd name="T93" fmla="*/ 4675 h 4777"/>
                <a:gd name="T94" fmla="*/ 3615 w 10491"/>
                <a:gd name="T95" fmla="*/ 4688 h 4777"/>
                <a:gd name="T96" fmla="*/ 3630 w 10491"/>
                <a:gd name="T97" fmla="*/ 4705 h 4777"/>
                <a:gd name="T98" fmla="*/ 3635 w 10491"/>
                <a:gd name="T99" fmla="*/ 4715 h 4777"/>
                <a:gd name="T100" fmla="*/ 3645 w 10491"/>
                <a:gd name="T101" fmla="*/ 4731 h 4777"/>
                <a:gd name="T102" fmla="*/ 3658 w 10491"/>
                <a:gd name="T103" fmla="*/ 4748 h 4777"/>
                <a:gd name="T104" fmla="*/ 3665 w 10491"/>
                <a:gd name="T105" fmla="*/ 4761 h 4777"/>
                <a:gd name="T106" fmla="*/ 3675 w 10491"/>
                <a:gd name="T107" fmla="*/ 4774 h 4777"/>
                <a:gd name="T108" fmla="*/ 7995 w 10491"/>
                <a:gd name="T109" fmla="*/ 4080 h 47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0491" h="4777">
                  <a:moveTo>
                    <a:pt x="7995" y="4080"/>
                  </a:moveTo>
                  <a:lnTo>
                    <a:pt x="7995" y="4080"/>
                  </a:lnTo>
                  <a:cubicBezTo>
                    <a:pt x="8924" y="3475"/>
                    <a:pt x="9764" y="2762"/>
                    <a:pt x="10490" y="1957"/>
                  </a:cubicBezTo>
                  <a:cubicBezTo>
                    <a:pt x="5639" y="0"/>
                    <a:pt x="1969" y="1116"/>
                    <a:pt x="1969" y="1116"/>
                  </a:cubicBezTo>
                  <a:lnTo>
                    <a:pt x="1969" y="1116"/>
                  </a:lnTo>
                  <a:cubicBezTo>
                    <a:pt x="1795" y="1157"/>
                    <a:pt x="1628" y="1205"/>
                    <a:pt x="1468" y="1258"/>
                  </a:cubicBezTo>
                  <a:cubicBezTo>
                    <a:pt x="1438" y="1268"/>
                    <a:pt x="1405" y="1278"/>
                    <a:pt x="1375" y="1291"/>
                  </a:cubicBezTo>
                  <a:cubicBezTo>
                    <a:pt x="1344" y="1301"/>
                    <a:pt x="1314" y="1311"/>
                    <a:pt x="1284" y="1324"/>
                  </a:cubicBezTo>
                  <a:cubicBezTo>
                    <a:pt x="1238" y="1342"/>
                    <a:pt x="1192" y="1357"/>
                    <a:pt x="1149" y="1375"/>
                  </a:cubicBezTo>
                  <a:cubicBezTo>
                    <a:pt x="1134" y="1382"/>
                    <a:pt x="1119" y="1387"/>
                    <a:pt x="1106" y="1392"/>
                  </a:cubicBezTo>
                  <a:cubicBezTo>
                    <a:pt x="443" y="1661"/>
                    <a:pt x="0" y="1972"/>
                    <a:pt x="0" y="1972"/>
                  </a:cubicBezTo>
                  <a:cubicBezTo>
                    <a:pt x="38" y="1987"/>
                    <a:pt x="76" y="2002"/>
                    <a:pt x="114" y="2017"/>
                  </a:cubicBezTo>
                  <a:cubicBezTo>
                    <a:pt x="117" y="2017"/>
                    <a:pt x="117" y="2017"/>
                    <a:pt x="119" y="2020"/>
                  </a:cubicBezTo>
                  <a:cubicBezTo>
                    <a:pt x="155" y="2033"/>
                    <a:pt x="188" y="2048"/>
                    <a:pt x="223" y="2063"/>
                  </a:cubicBezTo>
                  <a:cubicBezTo>
                    <a:pt x="228" y="2066"/>
                    <a:pt x="231" y="2068"/>
                    <a:pt x="236" y="2068"/>
                  </a:cubicBezTo>
                  <a:cubicBezTo>
                    <a:pt x="246" y="2073"/>
                    <a:pt x="256" y="2078"/>
                    <a:pt x="266" y="2083"/>
                  </a:cubicBezTo>
                  <a:cubicBezTo>
                    <a:pt x="276" y="2086"/>
                    <a:pt x="284" y="2091"/>
                    <a:pt x="294" y="2093"/>
                  </a:cubicBezTo>
                  <a:cubicBezTo>
                    <a:pt x="299" y="2096"/>
                    <a:pt x="304" y="2098"/>
                    <a:pt x="312" y="2101"/>
                  </a:cubicBezTo>
                  <a:cubicBezTo>
                    <a:pt x="324" y="2109"/>
                    <a:pt x="337" y="2114"/>
                    <a:pt x="350" y="2119"/>
                  </a:cubicBezTo>
                  <a:cubicBezTo>
                    <a:pt x="352" y="2119"/>
                    <a:pt x="352" y="2121"/>
                    <a:pt x="355" y="2121"/>
                  </a:cubicBezTo>
                  <a:cubicBezTo>
                    <a:pt x="372" y="2129"/>
                    <a:pt x="390" y="2136"/>
                    <a:pt x="405" y="2144"/>
                  </a:cubicBezTo>
                  <a:cubicBezTo>
                    <a:pt x="413" y="2147"/>
                    <a:pt x="421" y="2152"/>
                    <a:pt x="426" y="2154"/>
                  </a:cubicBezTo>
                  <a:cubicBezTo>
                    <a:pt x="438" y="2159"/>
                    <a:pt x="451" y="2164"/>
                    <a:pt x="461" y="2169"/>
                  </a:cubicBezTo>
                  <a:cubicBezTo>
                    <a:pt x="471" y="2174"/>
                    <a:pt x="479" y="2179"/>
                    <a:pt x="489" y="2182"/>
                  </a:cubicBezTo>
                  <a:cubicBezTo>
                    <a:pt x="499" y="2187"/>
                    <a:pt x="509" y="2192"/>
                    <a:pt x="517" y="2197"/>
                  </a:cubicBezTo>
                  <a:cubicBezTo>
                    <a:pt x="527" y="2200"/>
                    <a:pt x="534" y="2205"/>
                    <a:pt x="542" y="2210"/>
                  </a:cubicBezTo>
                  <a:cubicBezTo>
                    <a:pt x="552" y="2212"/>
                    <a:pt x="562" y="2217"/>
                    <a:pt x="572" y="2222"/>
                  </a:cubicBezTo>
                  <a:cubicBezTo>
                    <a:pt x="580" y="2228"/>
                    <a:pt x="588" y="2230"/>
                    <a:pt x="593" y="2233"/>
                  </a:cubicBezTo>
                  <a:cubicBezTo>
                    <a:pt x="605" y="2238"/>
                    <a:pt x="615" y="2243"/>
                    <a:pt x="626" y="2250"/>
                  </a:cubicBezTo>
                  <a:cubicBezTo>
                    <a:pt x="638" y="2255"/>
                    <a:pt x="648" y="2260"/>
                    <a:pt x="658" y="2266"/>
                  </a:cubicBezTo>
                  <a:cubicBezTo>
                    <a:pt x="666" y="2268"/>
                    <a:pt x="674" y="2273"/>
                    <a:pt x="681" y="2276"/>
                  </a:cubicBezTo>
                  <a:cubicBezTo>
                    <a:pt x="691" y="2281"/>
                    <a:pt x="704" y="2288"/>
                    <a:pt x="717" y="2293"/>
                  </a:cubicBezTo>
                  <a:cubicBezTo>
                    <a:pt x="722" y="2296"/>
                    <a:pt x="727" y="2301"/>
                    <a:pt x="734" y="2303"/>
                  </a:cubicBezTo>
                  <a:cubicBezTo>
                    <a:pt x="742" y="2306"/>
                    <a:pt x="747" y="2311"/>
                    <a:pt x="755" y="2314"/>
                  </a:cubicBezTo>
                  <a:cubicBezTo>
                    <a:pt x="765" y="2319"/>
                    <a:pt x="777" y="2324"/>
                    <a:pt x="788" y="2329"/>
                  </a:cubicBezTo>
                  <a:cubicBezTo>
                    <a:pt x="793" y="2331"/>
                    <a:pt x="798" y="2334"/>
                    <a:pt x="800" y="2336"/>
                  </a:cubicBezTo>
                  <a:cubicBezTo>
                    <a:pt x="813" y="2344"/>
                    <a:pt x="825" y="2352"/>
                    <a:pt x="838" y="2357"/>
                  </a:cubicBezTo>
                  <a:cubicBezTo>
                    <a:pt x="848" y="2362"/>
                    <a:pt x="858" y="2367"/>
                    <a:pt x="869" y="2374"/>
                  </a:cubicBezTo>
                  <a:cubicBezTo>
                    <a:pt x="876" y="2377"/>
                    <a:pt x="884" y="2382"/>
                    <a:pt x="891" y="2384"/>
                  </a:cubicBezTo>
                  <a:cubicBezTo>
                    <a:pt x="899" y="2390"/>
                    <a:pt x="909" y="2395"/>
                    <a:pt x="919" y="2400"/>
                  </a:cubicBezTo>
                  <a:cubicBezTo>
                    <a:pt x="927" y="2402"/>
                    <a:pt x="934" y="2407"/>
                    <a:pt x="942" y="2412"/>
                  </a:cubicBezTo>
                  <a:cubicBezTo>
                    <a:pt x="949" y="2417"/>
                    <a:pt x="957" y="2420"/>
                    <a:pt x="967" y="2425"/>
                  </a:cubicBezTo>
                  <a:cubicBezTo>
                    <a:pt x="975" y="2430"/>
                    <a:pt x="982" y="2435"/>
                    <a:pt x="993" y="2440"/>
                  </a:cubicBezTo>
                  <a:cubicBezTo>
                    <a:pt x="1000" y="2443"/>
                    <a:pt x="1008" y="2448"/>
                    <a:pt x="1015" y="2453"/>
                  </a:cubicBezTo>
                  <a:cubicBezTo>
                    <a:pt x="1025" y="2458"/>
                    <a:pt x="1033" y="2463"/>
                    <a:pt x="1043" y="2468"/>
                  </a:cubicBezTo>
                  <a:cubicBezTo>
                    <a:pt x="1048" y="2470"/>
                    <a:pt x="1056" y="2476"/>
                    <a:pt x="1061" y="2478"/>
                  </a:cubicBezTo>
                  <a:cubicBezTo>
                    <a:pt x="1071" y="2483"/>
                    <a:pt x="1081" y="2491"/>
                    <a:pt x="1091" y="2496"/>
                  </a:cubicBezTo>
                  <a:cubicBezTo>
                    <a:pt x="1096" y="2498"/>
                    <a:pt x="1101" y="2501"/>
                    <a:pt x="1106" y="2503"/>
                  </a:cubicBezTo>
                  <a:cubicBezTo>
                    <a:pt x="1119" y="2511"/>
                    <a:pt x="1129" y="2516"/>
                    <a:pt x="1142" y="2524"/>
                  </a:cubicBezTo>
                  <a:cubicBezTo>
                    <a:pt x="1144" y="2526"/>
                    <a:pt x="1149" y="2529"/>
                    <a:pt x="1152" y="2531"/>
                  </a:cubicBezTo>
                  <a:cubicBezTo>
                    <a:pt x="1165" y="2536"/>
                    <a:pt x="1177" y="2544"/>
                    <a:pt x="1190" y="2551"/>
                  </a:cubicBezTo>
                  <a:cubicBezTo>
                    <a:pt x="1197" y="2557"/>
                    <a:pt x="1203" y="2559"/>
                    <a:pt x="1210" y="2564"/>
                  </a:cubicBezTo>
                  <a:cubicBezTo>
                    <a:pt x="1220" y="2569"/>
                    <a:pt x="1230" y="2574"/>
                    <a:pt x="1238" y="2579"/>
                  </a:cubicBezTo>
                  <a:cubicBezTo>
                    <a:pt x="1246" y="2584"/>
                    <a:pt x="1253" y="2589"/>
                    <a:pt x="1261" y="2592"/>
                  </a:cubicBezTo>
                  <a:cubicBezTo>
                    <a:pt x="1268" y="2597"/>
                    <a:pt x="1278" y="2605"/>
                    <a:pt x="1286" y="2610"/>
                  </a:cubicBezTo>
                  <a:cubicBezTo>
                    <a:pt x="1291" y="2612"/>
                    <a:pt x="1296" y="2615"/>
                    <a:pt x="1301" y="2617"/>
                  </a:cubicBezTo>
                  <a:cubicBezTo>
                    <a:pt x="1311" y="2625"/>
                    <a:pt x="1324" y="2630"/>
                    <a:pt x="1334" y="2637"/>
                  </a:cubicBezTo>
                  <a:cubicBezTo>
                    <a:pt x="1339" y="2640"/>
                    <a:pt x="1342" y="2643"/>
                    <a:pt x="1347" y="2645"/>
                  </a:cubicBezTo>
                  <a:cubicBezTo>
                    <a:pt x="1359" y="2653"/>
                    <a:pt x="1370" y="2660"/>
                    <a:pt x="1380" y="2665"/>
                  </a:cubicBezTo>
                  <a:cubicBezTo>
                    <a:pt x="1385" y="2668"/>
                    <a:pt x="1390" y="2673"/>
                    <a:pt x="1395" y="2675"/>
                  </a:cubicBezTo>
                  <a:cubicBezTo>
                    <a:pt x="1405" y="2681"/>
                    <a:pt x="1415" y="2688"/>
                    <a:pt x="1425" y="2696"/>
                  </a:cubicBezTo>
                  <a:cubicBezTo>
                    <a:pt x="1430" y="2698"/>
                    <a:pt x="1435" y="2701"/>
                    <a:pt x="1440" y="2703"/>
                  </a:cubicBezTo>
                  <a:cubicBezTo>
                    <a:pt x="1451" y="2711"/>
                    <a:pt x="1461" y="2716"/>
                    <a:pt x="1471" y="2724"/>
                  </a:cubicBezTo>
                  <a:cubicBezTo>
                    <a:pt x="1476" y="2726"/>
                    <a:pt x="1481" y="2729"/>
                    <a:pt x="1484" y="2731"/>
                  </a:cubicBezTo>
                  <a:cubicBezTo>
                    <a:pt x="1496" y="2739"/>
                    <a:pt x="1506" y="2746"/>
                    <a:pt x="1516" y="2751"/>
                  </a:cubicBezTo>
                  <a:cubicBezTo>
                    <a:pt x="1521" y="2754"/>
                    <a:pt x="1527" y="2756"/>
                    <a:pt x="1529" y="2762"/>
                  </a:cubicBezTo>
                  <a:cubicBezTo>
                    <a:pt x="1539" y="2767"/>
                    <a:pt x="1552" y="2774"/>
                    <a:pt x="1562" y="2782"/>
                  </a:cubicBezTo>
                  <a:cubicBezTo>
                    <a:pt x="1567" y="2784"/>
                    <a:pt x="1570" y="2787"/>
                    <a:pt x="1575" y="2789"/>
                  </a:cubicBezTo>
                  <a:cubicBezTo>
                    <a:pt x="1585" y="2797"/>
                    <a:pt x="1595" y="2805"/>
                    <a:pt x="1605" y="2810"/>
                  </a:cubicBezTo>
                  <a:cubicBezTo>
                    <a:pt x="1610" y="2812"/>
                    <a:pt x="1615" y="2815"/>
                    <a:pt x="1618" y="2817"/>
                  </a:cubicBezTo>
                  <a:cubicBezTo>
                    <a:pt x="1628" y="2825"/>
                    <a:pt x="1640" y="2832"/>
                    <a:pt x="1651" y="2840"/>
                  </a:cubicBezTo>
                  <a:cubicBezTo>
                    <a:pt x="1653" y="2843"/>
                    <a:pt x="1658" y="2845"/>
                    <a:pt x="1661" y="2848"/>
                  </a:cubicBezTo>
                  <a:cubicBezTo>
                    <a:pt x="1671" y="2855"/>
                    <a:pt x="1683" y="2863"/>
                    <a:pt x="1694" y="2868"/>
                  </a:cubicBezTo>
                  <a:cubicBezTo>
                    <a:pt x="1699" y="2873"/>
                    <a:pt x="1704" y="2875"/>
                    <a:pt x="1709" y="2880"/>
                  </a:cubicBezTo>
                  <a:cubicBezTo>
                    <a:pt x="1719" y="2886"/>
                    <a:pt x="1727" y="2891"/>
                    <a:pt x="1737" y="2898"/>
                  </a:cubicBezTo>
                  <a:cubicBezTo>
                    <a:pt x="1742" y="2901"/>
                    <a:pt x="1747" y="2906"/>
                    <a:pt x="1752" y="2908"/>
                  </a:cubicBezTo>
                  <a:cubicBezTo>
                    <a:pt x="1759" y="2916"/>
                    <a:pt x="1770" y="2921"/>
                    <a:pt x="1777" y="2926"/>
                  </a:cubicBezTo>
                  <a:cubicBezTo>
                    <a:pt x="1782" y="2931"/>
                    <a:pt x="1787" y="2934"/>
                    <a:pt x="1790" y="2936"/>
                  </a:cubicBezTo>
                  <a:cubicBezTo>
                    <a:pt x="1800" y="2944"/>
                    <a:pt x="1810" y="2949"/>
                    <a:pt x="1820" y="2956"/>
                  </a:cubicBezTo>
                  <a:cubicBezTo>
                    <a:pt x="1825" y="2959"/>
                    <a:pt x="1828" y="2964"/>
                    <a:pt x="1833" y="2967"/>
                  </a:cubicBezTo>
                  <a:cubicBezTo>
                    <a:pt x="1843" y="2972"/>
                    <a:pt x="1853" y="2979"/>
                    <a:pt x="1861" y="2987"/>
                  </a:cubicBezTo>
                  <a:cubicBezTo>
                    <a:pt x="1866" y="2989"/>
                    <a:pt x="1868" y="2992"/>
                    <a:pt x="1873" y="2994"/>
                  </a:cubicBezTo>
                  <a:cubicBezTo>
                    <a:pt x="1883" y="3002"/>
                    <a:pt x="1894" y="3007"/>
                    <a:pt x="1901" y="3015"/>
                  </a:cubicBezTo>
                  <a:cubicBezTo>
                    <a:pt x="1906" y="3017"/>
                    <a:pt x="1909" y="3020"/>
                    <a:pt x="1911" y="3022"/>
                  </a:cubicBezTo>
                  <a:cubicBezTo>
                    <a:pt x="1921" y="3030"/>
                    <a:pt x="1932" y="3037"/>
                    <a:pt x="1942" y="3045"/>
                  </a:cubicBezTo>
                  <a:cubicBezTo>
                    <a:pt x="1944" y="3045"/>
                    <a:pt x="1947" y="3048"/>
                    <a:pt x="1949" y="3050"/>
                  </a:cubicBezTo>
                  <a:cubicBezTo>
                    <a:pt x="1962" y="3058"/>
                    <a:pt x="1972" y="3065"/>
                    <a:pt x="1982" y="3073"/>
                  </a:cubicBezTo>
                  <a:cubicBezTo>
                    <a:pt x="1985" y="3075"/>
                    <a:pt x="1990" y="3078"/>
                    <a:pt x="1992" y="3080"/>
                  </a:cubicBezTo>
                  <a:cubicBezTo>
                    <a:pt x="2002" y="3088"/>
                    <a:pt x="2012" y="3096"/>
                    <a:pt x="2023" y="3103"/>
                  </a:cubicBezTo>
                  <a:cubicBezTo>
                    <a:pt x="2025" y="3106"/>
                    <a:pt x="2028" y="3108"/>
                    <a:pt x="2033" y="3111"/>
                  </a:cubicBezTo>
                  <a:cubicBezTo>
                    <a:pt x="2043" y="3118"/>
                    <a:pt x="2050" y="3126"/>
                    <a:pt x="2061" y="3131"/>
                  </a:cubicBezTo>
                  <a:cubicBezTo>
                    <a:pt x="2063" y="3134"/>
                    <a:pt x="2066" y="3136"/>
                    <a:pt x="2068" y="3136"/>
                  </a:cubicBezTo>
                  <a:cubicBezTo>
                    <a:pt x="2078" y="3146"/>
                    <a:pt x="2088" y="3154"/>
                    <a:pt x="2099" y="3161"/>
                  </a:cubicBezTo>
                  <a:cubicBezTo>
                    <a:pt x="2104" y="3164"/>
                    <a:pt x="2106" y="3167"/>
                    <a:pt x="2111" y="3172"/>
                  </a:cubicBezTo>
                  <a:cubicBezTo>
                    <a:pt x="2119" y="3177"/>
                    <a:pt x="2129" y="3184"/>
                    <a:pt x="2136" y="3189"/>
                  </a:cubicBezTo>
                  <a:cubicBezTo>
                    <a:pt x="2139" y="3192"/>
                    <a:pt x="2144" y="3197"/>
                    <a:pt x="2147" y="3199"/>
                  </a:cubicBezTo>
                  <a:cubicBezTo>
                    <a:pt x="2157" y="3204"/>
                    <a:pt x="2164" y="3212"/>
                    <a:pt x="2174" y="3220"/>
                  </a:cubicBezTo>
                  <a:cubicBezTo>
                    <a:pt x="2177" y="3222"/>
                    <a:pt x="2179" y="3222"/>
                    <a:pt x="2179" y="3225"/>
                  </a:cubicBezTo>
                  <a:cubicBezTo>
                    <a:pt x="2190" y="3232"/>
                    <a:pt x="2200" y="3240"/>
                    <a:pt x="2210" y="3250"/>
                  </a:cubicBezTo>
                  <a:cubicBezTo>
                    <a:pt x="2212" y="3250"/>
                    <a:pt x="2215" y="3253"/>
                    <a:pt x="2217" y="3253"/>
                  </a:cubicBezTo>
                  <a:cubicBezTo>
                    <a:pt x="2228" y="3263"/>
                    <a:pt x="2238" y="3270"/>
                    <a:pt x="2248" y="3278"/>
                  </a:cubicBezTo>
                  <a:cubicBezTo>
                    <a:pt x="2248" y="3278"/>
                    <a:pt x="2250" y="3280"/>
                    <a:pt x="2253" y="3280"/>
                  </a:cubicBezTo>
                  <a:cubicBezTo>
                    <a:pt x="2263" y="3291"/>
                    <a:pt x="2273" y="3298"/>
                    <a:pt x="2283" y="3306"/>
                  </a:cubicBezTo>
                  <a:cubicBezTo>
                    <a:pt x="2286" y="3308"/>
                    <a:pt x="2288" y="3311"/>
                    <a:pt x="2291" y="3313"/>
                  </a:cubicBezTo>
                  <a:cubicBezTo>
                    <a:pt x="2301" y="3321"/>
                    <a:pt x="2309" y="3328"/>
                    <a:pt x="2319" y="3336"/>
                  </a:cubicBezTo>
                  <a:cubicBezTo>
                    <a:pt x="2321" y="3339"/>
                    <a:pt x="2324" y="3341"/>
                    <a:pt x="2326" y="3344"/>
                  </a:cubicBezTo>
                  <a:cubicBezTo>
                    <a:pt x="2336" y="3349"/>
                    <a:pt x="2344" y="3356"/>
                    <a:pt x="2354" y="3364"/>
                  </a:cubicBezTo>
                  <a:cubicBezTo>
                    <a:pt x="2354" y="3366"/>
                    <a:pt x="2357" y="3366"/>
                    <a:pt x="2357" y="3366"/>
                  </a:cubicBezTo>
                  <a:cubicBezTo>
                    <a:pt x="2367" y="3377"/>
                    <a:pt x="2377" y="3384"/>
                    <a:pt x="2387" y="3394"/>
                  </a:cubicBezTo>
                  <a:cubicBezTo>
                    <a:pt x="2390" y="3394"/>
                    <a:pt x="2392" y="3397"/>
                    <a:pt x="2395" y="3399"/>
                  </a:cubicBezTo>
                  <a:cubicBezTo>
                    <a:pt x="2405" y="3407"/>
                    <a:pt x="2412" y="3415"/>
                    <a:pt x="2422" y="3422"/>
                  </a:cubicBezTo>
                  <a:cubicBezTo>
                    <a:pt x="2425" y="3425"/>
                    <a:pt x="2430" y="3427"/>
                    <a:pt x="2433" y="3430"/>
                  </a:cubicBezTo>
                  <a:cubicBezTo>
                    <a:pt x="2440" y="3437"/>
                    <a:pt x="2448" y="3445"/>
                    <a:pt x="2455" y="3450"/>
                  </a:cubicBezTo>
                  <a:cubicBezTo>
                    <a:pt x="2458" y="3452"/>
                    <a:pt x="2463" y="3455"/>
                    <a:pt x="2466" y="3458"/>
                  </a:cubicBezTo>
                  <a:cubicBezTo>
                    <a:pt x="2473" y="3465"/>
                    <a:pt x="2481" y="3473"/>
                    <a:pt x="2488" y="3478"/>
                  </a:cubicBezTo>
                  <a:cubicBezTo>
                    <a:pt x="2491" y="3480"/>
                    <a:pt x="2496" y="3483"/>
                    <a:pt x="2498" y="3485"/>
                  </a:cubicBezTo>
                  <a:cubicBezTo>
                    <a:pt x="2506" y="3493"/>
                    <a:pt x="2514" y="3501"/>
                    <a:pt x="2521" y="3508"/>
                  </a:cubicBezTo>
                  <a:cubicBezTo>
                    <a:pt x="2524" y="3508"/>
                    <a:pt x="2526" y="3511"/>
                    <a:pt x="2529" y="3513"/>
                  </a:cubicBezTo>
                  <a:cubicBezTo>
                    <a:pt x="2536" y="3521"/>
                    <a:pt x="2547" y="3528"/>
                    <a:pt x="2554" y="3536"/>
                  </a:cubicBezTo>
                  <a:cubicBezTo>
                    <a:pt x="2557" y="3539"/>
                    <a:pt x="2559" y="3539"/>
                    <a:pt x="2562" y="3541"/>
                  </a:cubicBezTo>
                  <a:cubicBezTo>
                    <a:pt x="2569" y="3549"/>
                    <a:pt x="2577" y="3556"/>
                    <a:pt x="2584" y="3564"/>
                  </a:cubicBezTo>
                  <a:cubicBezTo>
                    <a:pt x="2587" y="3566"/>
                    <a:pt x="2590" y="3566"/>
                    <a:pt x="2592" y="3569"/>
                  </a:cubicBezTo>
                  <a:cubicBezTo>
                    <a:pt x="2600" y="3576"/>
                    <a:pt x="2607" y="3584"/>
                    <a:pt x="2617" y="3592"/>
                  </a:cubicBezTo>
                  <a:cubicBezTo>
                    <a:pt x="2620" y="3594"/>
                    <a:pt x="2622" y="3597"/>
                    <a:pt x="2625" y="3599"/>
                  </a:cubicBezTo>
                  <a:cubicBezTo>
                    <a:pt x="2633" y="3604"/>
                    <a:pt x="2640" y="3612"/>
                    <a:pt x="2648" y="3619"/>
                  </a:cubicBezTo>
                  <a:cubicBezTo>
                    <a:pt x="2650" y="3622"/>
                    <a:pt x="2653" y="3622"/>
                    <a:pt x="2653" y="3625"/>
                  </a:cubicBezTo>
                  <a:cubicBezTo>
                    <a:pt x="2663" y="3632"/>
                    <a:pt x="2671" y="3640"/>
                    <a:pt x="2678" y="3647"/>
                  </a:cubicBezTo>
                  <a:cubicBezTo>
                    <a:pt x="2681" y="3647"/>
                    <a:pt x="2681" y="3650"/>
                    <a:pt x="2683" y="3652"/>
                  </a:cubicBezTo>
                  <a:cubicBezTo>
                    <a:pt x="2691" y="3660"/>
                    <a:pt x="2698" y="3668"/>
                    <a:pt x="2709" y="3675"/>
                  </a:cubicBezTo>
                  <a:cubicBezTo>
                    <a:pt x="2709" y="3675"/>
                    <a:pt x="2709" y="3675"/>
                    <a:pt x="2711" y="3678"/>
                  </a:cubicBezTo>
                  <a:cubicBezTo>
                    <a:pt x="2719" y="3685"/>
                    <a:pt x="2729" y="3693"/>
                    <a:pt x="2736" y="3700"/>
                  </a:cubicBezTo>
                  <a:cubicBezTo>
                    <a:pt x="2739" y="3703"/>
                    <a:pt x="2741" y="3706"/>
                    <a:pt x="2741" y="3708"/>
                  </a:cubicBezTo>
                  <a:cubicBezTo>
                    <a:pt x="2749" y="3713"/>
                    <a:pt x="2757" y="3721"/>
                    <a:pt x="2764" y="3728"/>
                  </a:cubicBezTo>
                  <a:cubicBezTo>
                    <a:pt x="2767" y="3731"/>
                    <a:pt x="2769" y="3733"/>
                    <a:pt x="2772" y="3733"/>
                  </a:cubicBezTo>
                  <a:cubicBezTo>
                    <a:pt x="2779" y="3741"/>
                    <a:pt x="2787" y="3749"/>
                    <a:pt x="2795" y="3756"/>
                  </a:cubicBezTo>
                  <a:lnTo>
                    <a:pt x="2797" y="3759"/>
                  </a:lnTo>
                  <a:cubicBezTo>
                    <a:pt x="2805" y="3766"/>
                    <a:pt x="2815" y="3774"/>
                    <a:pt x="2822" y="3781"/>
                  </a:cubicBezTo>
                  <a:cubicBezTo>
                    <a:pt x="2822" y="3784"/>
                    <a:pt x="2825" y="3784"/>
                    <a:pt x="2825" y="3787"/>
                  </a:cubicBezTo>
                  <a:cubicBezTo>
                    <a:pt x="2833" y="3794"/>
                    <a:pt x="2840" y="3802"/>
                    <a:pt x="2850" y="3809"/>
                  </a:cubicBezTo>
                  <a:lnTo>
                    <a:pt x="2853" y="3812"/>
                  </a:lnTo>
                  <a:cubicBezTo>
                    <a:pt x="2860" y="3819"/>
                    <a:pt x="2868" y="3827"/>
                    <a:pt x="2876" y="3835"/>
                  </a:cubicBezTo>
                  <a:cubicBezTo>
                    <a:pt x="2878" y="3837"/>
                    <a:pt x="2878" y="3837"/>
                    <a:pt x="2881" y="3840"/>
                  </a:cubicBezTo>
                  <a:cubicBezTo>
                    <a:pt x="2888" y="3847"/>
                    <a:pt x="2896" y="3855"/>
                    <a:pt x="2903" y="3862"/>
                  </a:cubicBezTo>
                  <a:lnTo>
                    <a:pt x="2906" y="3865"/>
                  </a:lnTo>
                  <a:cubicBezTo>
                    <a:pt x="2914" y="3873"/>
                    <a:pt x="2921" y="3880"/>
                    <a:pt x="2929" y="3888"/>
                  </a:cubicBezTo>
                  <a:cubicBezTo>
                    <a:pt x="2931" y="3888"/>
                    <a:pt x="2931" y="3890"/>
                    <a:pt x="2931" y="3890"/>
                  </a:cubicBezTo>
                  <a:cubicBezTo>
                    <a:pt x="2939" y="3898"/>
                    <a:pt x="2946" y="3906"/>
                    <a:pt x="2954" y="3913"/>
                  </a:cubicBezTo>
                  <a:lnTo>
                    <a:pt x="2957" y="3916"/>
                  </a:lnTo>
                  <a:cubicBezTo>
                    <a:pt x="2964" y="3923"/>
                    <a:pt x="2972" y="3931"/>
                    <a:pt x="2979" y="3938"/>
                  </a:cubicBezTo>
                  <a:cubicBezTo>
                    <a:pt x="2982" y="3941"/>
                    <a:pt x="2982" y="3941"/>
                    <a:pt x="2984" y="3943"/>
                  </a:cubicBezTo>
                  <a:cubicBezTo>
                    <a:pt x="2989" y="3951"/>
                    <a:pt x="2997" y="3956"/>
                    <a:pt x="3005" y="3964"/>
                  </a:cubicBezTo>
                  <a:cubicBezTo>
                    <a:pt x="3005" y="3966"/>
                    <a:pt x="3007" y="3966"/>
                    <a:pt x="3007" y="3969"/>
                  </a:cubicBezTo>
                  <a:cubicBezTo>
                    <a:pt x="3015" y="3976"/>
                    <a:pt x="3022" y="3981"/>
                    <a:pt x="3027" y="3989"/>
                  </a:cubicBezTo>
                  <a:cubicBezTo>
                    <a:pt x="3030" y="3992"/>
                    <a:pt x="3030" y="3992"/>
                    <a:pt x="3030" y="3992"/>
                  </a:cubicBezTo>
                  <a:cubicBezTo>
                    <a:pt x="3038" y="3999"/>
                    <a:pt x="3045" y="4007"/>
                    <a:pt x="3053" y="4014"/>
                  </a:cubicBezTo>
                  <a:cubicBezTo>
                    <a:pt x="3053" y="4014"/>
                    <a:pt x="3053" y="4017"/>
                    <a:pt x="3055" y="4017"/>
                  </a:cubicBezTo>
                  <a:cubicBezTo>
                    <a:pt x="3060" y="4024"/>
                    <a:pt x="3068" y="4032"/>
                    <a:pt x="3075" y="4040"/>
                  </a:cubicBezTo>
                  <a:cubicBezTo>
                    <a:pt x="3075" y="4040"/>
                    <a:pt x="3078" y="4040"/>
                    <a:pt x="3078" y="4042"/>
                  </a:cubicBezTo>
                  <a:cubicBezTo>
                    <a:pt x="3086" y="4050"/>
                    <a:pt x="3091" y="4055"/>
                    <a:pt x="3098" y="4062"/>
                  </a:cubicBezTo>
                  <a:cubicBezTo>
                    <a:pt x="3098" y="4065"/>
                    <a:pt x="3101" y="4065"/>
                    <a:pt x="3101" y="4065"/>
                  </a:cubicBezTo>
                  <a:cubicBezTo>
                    <a:pt x="3108" y="4073"/>
                    <a:pt x="3113" y="4080"/>
                    <a:pt x="3121" y="4088"/>
                  </a:cubicBezTo>
                  <a:cubicBezTo>
                    <a:pt x="3121" y="4088"/>
                    <a:pt x="3124" y="4090"/>
                    <a:pt x="3126" y="4093"/>
                  </a:cubicBezTo>
                  <a:cubicBezTo>
                    <a:pt x="3131" y="4098"/>
                    <a:pt x="3136" y="4105"/>
                    <a:pt x="3141" y="4111"/>
                  </a:cubicBezTo>
                  <a:cubicBezTo>
                    <a:pt x="3144" y="4111"/>
                    <a:pt x="3144" y="4113"/>
                    <a:pt x="3146" y="4113"/>
                  </a:cubicBezTo>
                  <a:cubicBezTo>
                    <a:pt x="3151" y="4121"/>
                    <a:pt x="3156" y="4128"/>
                    <a:pt x="3164" y="4133"/>
                  </a:cubicBezTo>
                  <a:cubicBezTo>
                    <a:pt x="3164" y="4136"/>
                    <a:pt x="3167" y="4136"/>
                    <a:pt x="3167" y="4136"/>
                  </a:cubicBezTo>
                  <a:cubicBezTo>
                    <a:pt x="3172" y="4143"/>
                    <a:pt x="3179" y="4151"/>
                    <a:pt x="3184" y="4156"/>
                  </a:cubicBezTo>
                  <a:cubicBezTo>
                    <a:pt x="3187" y="4159"/>
                    <a:pt x="3187" y="4159"/>
                    <a:pt x="3187" y="4159"/>
                  </a:cubicBezTo>
                  <a:cubicBezTo>
                    <a:pt x="3194" y="4166"/>
                    <a:pt x="3199" y="4174"/>
                    <a:pt x="3205" y="4179"/>
                  </a:cubicBezTo>
                  <a:cubicBezTo>
                    <a:pt x="3207" y="4181"/>
                    <a:pt x="3210" y="4184"/>
                    <a:pt x="3210" y="4186"/>
                  </a:cubicBezTo>
                  <a:cubicBezTo>
                    <a:pt x="3215" y="4192"/>
                    <a:pt x="3220" y="4197"/>
                    <a:pt x="3225" y="4202"/>
                  </a:cubicBezTo>
                  <a:cubicBezTo>
                    <a:pt x="3227" y="4204"/>
                    <a:pt x="3227" y="4204"/>
                    <a:pt x="3230" y="4207"/>
                  </a:cubicBezTo>
                  <a:cubicBezTo>
                    <a:pt x="3235" y="4212"/>
                    <a:pt x="3240" y="4219"/>
                    <a:pt x="3245" y="4224"/>
                  </a:cubicBezTo>
                  <a:lnTo>
                    <a:pt x="3248" y="4227"/>
                  </a:lnTo>
                  <a:cubicBezTo>
                    <a:pt x="3253" y="4232"/>
                    <a:pt x="3258" y="4240"/>
                    <a:pt x="3265" y="4247"/>
                  </a:cubicBezTo>
                  <a:cubicBezTo>
                    <a:pt x="3265" y="4247"/>
                    <a:pt x="3265" y="4250"/>
                    <a:pt x="3268" y="4250"/>
                  </a:cubicBezTo>
                  <a:cubicBezTo>
                    <a:pt x="3273" y="4255"/>
                    <a:pt x="3278" y="4262"/>
                    <a:pt x="3283" y="4267"/>
                  </a:cubicBezTo>
                  <a:cubicBezTo>
                    <a:pt x="3283" y="4270"/>
                    <a:pt x="3286" y="4270"/>
                    <a:pt x="3286" y="4270"/>
                  </a:cubicBezTo>
                  <a:cubicBezTo>
                    <a:pt x="3291" y="4278"/>
                    <a:pt x="3296" y="4283"/>
                    <a:pt x="3301" y="4290"/>
                  </a:cubicBezTo>
                  <a:cubicBezTo>
                    <a:pt x="3303" y="4290"/>
                    <a:pt x="3303" y="4293"/>
                    <a:pt x="3306" y="4293"/>
                  </a:cubicBezTo>
                  <a:cubicBezTo>
                    <a:pt x="3311" y="4300"/>
                    <a:pt x="3316" y="4305"/>
                    <a:pt x="3318" y="4310"/>
                  </a:cubicBezTo>
                  <a:cubicBezTo>
                    <a:pt x="3321" y="4310"/>
                    <a:pt x="3321" y="4310"/>
                    <a:pt x="3321" y="4313"/>
                  </a:cubicBezTo>
                  <a:cubicBezTo>
                    <a:pt x="3326" y="4318"/>
                    <a:pt x="3331" y="4326"/>
                    <a:pt x="3336" y="4331"/>
                  </a:cubicBezTo>
                  <a:cubicBezTo>
                    <a:pt x="3336" y="4331"/>
                    <a:pt x="3339" y="4331"/>
                    <a:pt x="3339" y="4333"/>
                  </a:cubicBezTo>
                  <a:cubicBezTo>
                    <a:pt x="3349" y="4346"/>
                    <a:pt x="3359" y="4359"/>
                    <a:pt x="3369" y="4371"/>
                  </a:cubicBezTo>
                  <a:cubicBezTo>
                    <a:pt x="3372" y="4371"/>
                    <a:pt x="3372" y="4371"/>
                    <a:pt x="3372" y="4374"/>
                  </a:cubicBezTo>
                  <a:cubicBezTo>
                    <a:pt x="3377" y="4379"/>
                    <a:pt x="3382" y="4384"/>
                    <a:pt x="3387" y="4389"/>
                  </a:cubicBezTo>
                  <a:cubicBezTo>
                    <a:pt x="3387" y="4391"/>
                    <a:pt x="3387" y="4391"/>
                    <a:pt x="3387" y="4391"/>
                  </a:cubicBezTo>
                  <a:cubicBezTo>
                    <a:pt x="3392" y="4397"/>
                    <a:pt x="3397" y="4404"/>
                    <a:pt x="3402" y="4409"/>
                  </a:cubicBezTo>
                  <a:cubicBezTo>
                    <a:pt x="3402" y="4409"/>
                    <a:pt x="3404" y="4412"/>
                    <a:pt x="3404" y="4414"/>
                  </a:cubicBezTo>
                  <a:cubicBezTo>
                    <a:pt x="3410" y="4417"/>
                    <a:pt x="3412" y="4422"/>
                    <a:pt x="3417" y="4427"/>
                  </a:cubicBezTo>
                  <a:cubicBezTo>
                    <a:pt x="3417" y="4429"/>
                    <a:pt x="3420" y="4429"/>
                    <a:pt x="3420" y="4432"/>
                  </a:cubicBezTo>
                  <a:cubicBezTo>
                    <a:pt x="3425" y="4437"/>
                    <a:pt x="3427" y="4442"/>
                    <a:pt x="3432" y="4445"/>
                  </a:cubicBezTo>
                  <a:cubicBezTo>
                    <a:pt x="3432" y="4447"/>
                    <a:pt x="3435" y="4447"/>
                    <a:pt x="3435" y="4450"/>
                  </a:cubicBezTo>
                  <a:cubicBezTo>
                    <a:pt x="3440" y="4455"/>
                    <a:pt x="3442" y="4460"/>
                    <a:pt x="3445" y="4462"/>
                  </a:cubicBezTo>
                  <a:cubicBezTo>
                    <a:pt x="3448" y="4465"/>
                    <a:pt x="3448" y="4465"/>
                    <a:pt x="3448" y="4465"/>
                  </a:cubicBezTo>
                  <a:cubicBezTo>
                    <a:pt x="3453" y="4470"/>
                    <a:pt x="3455" y="4475"/>
                    <a:pt x="3460" y="4480"/>
                  </a:cubicBezTo>
                  <a:cubicBezTo>
                    <a:pt x="3460" y="4483"/>
                    <a:pt x="3463" y="4483"/>
                    <a:pt x="3463" y="4485"/>
                  </a:cubicBezTo>
                  <a:cubicBezTo>
                    <a:pt x="3465" y="4488"/>
                    <a:pt x="3470" y="4493"/>
                    <a:pt x="3473" y="4498"/>
                  </a:cubicBezTo>
                  <a:lnTo>
                    <a:pt x="3475" y="4500"/>
                  </a:lnTo>
                  <a:cubicBezTo>
                    <a:pt x="3478" y="4505"/>
                    <a:pt x="3483" y="4510"/>
                    <a:pt x="3485" y="4513"/>
                  </a:cubicBezTo>
                  <a:cubicBezTo>
                    <a:pt x="3488" y="4515"/>
                    <a:pt x="3488" y="4515"/>
                    <a:pt x="3488" y="4518"/>
                  </a:cubicBezTo>
                  <a:cubicBezTo>
                    <a:pt x="3493" y="4521"/>
                    <a:pt x="3496" y="4526"/>
                    <a:pt x="3498" y="4531"/>
                  </a:cubicBezTo>
                  <a:cubicBezTo>
                    <a:pt x="3501" y="4531"/>
                    <a:pt x="3501" y="4533"/>
                    <a:pt x="3501" y="4533"/>
                  </a:cubicBezTo>
                  <a:cubicBezTo>
                    <a:pt x="3506" y="4538"/>
                    <a:pt x="3508" y="4541"/>
                    <a:pt x="3511" y="4546"/>
                  </a:cubicBezTo>
                  <a:lnTo>
                    <a:pt x="3511" y="4546"/>
                  </a:lnTo>
                  <a:cubicBezTo>
                    <a:pt x="3516" y="4551"/>
                    <a:pt x="3518" y="4556"/>
                    <a:pt x="3523" y="4561"/>
                  </a:cubicBezTo>
                  <a:lnTo>
                    <a:pt x="3523" y="4564"/>
                  </a:lnTo>
                  <a:cubicBezTo>
                    <a:pt x="3526" y="4566"/>
                    <a:pt x="3531" y="4571"/>
                    <a:pt x="3534" y="4574"/>
                  </a:cubicBezTo>
                  <a:cubicBezTo>
                    <a:pt x="3534" y="4576"/>
                    <a:pt x="3534" y="4576"/>
                    <a:pt x="3534" y="4576"/>
                  </a:cubicBezTo>
                  <a:lnTo>
                    <a:pt x="3536" y="4579"/>
                  </a:lnTo>
                  <a:lnTo>
                    <a:pt x="3536" y="4579"/>
                  </a:lnTo>
                  <a:cubicBezTo>
                    <a:pt x="3539" y="4581"/>
                    <a:pt x="3541" y="4586"/>
                    <a:pt x="3544" y="4589"/>
                  </a:cubicBezTo>
                  <a:lnTo>
                    <a:pt x="3544" y="4589"/>
                  </a:lnTo>
                  <a:cubicBezTo>
                    <a:pt x="3546" y="4591"/>
                    <a:pt x="3546" y="4591"/>
                    <a:pt x="3546" y="4594"/>
                  </a:cubicBezTo>
                  <a:cubicBezTo>
                    <a:pt x="3549" y="4596"/>
                    <a:pt x="3551" y="4599"/>
                    <a:pt x="3554" y="4601"/>
                  </a:cubicBezTo>
                  <a:cubicBezTo>
                    <a:pt x="3554" y="4601"/>
                    <a:pt x="3554" y="4604"/>
                    <a:pt x="3556" y="4604"/>
                  </a:cubicBezTo>
                  <a:lnTo>
                    <a:pt x="3556" y="4607"/>
                  </a:lnTo>
                  <a:lnTo>
                    <a:pt x="3556" y="4607"/>
                  </a:lnTo>
                  <a:cubicBezTo>
                    <a:pt x="3559" y="4609"/>
                    <a:pt x="3561" y="4612"/>
                    <a:pt x="3564" y="4614"/>
                  </a:cubicBezTo>
                  <a:cubicBezTo>
                    <a:pt x="3564" y="4617"/>
                    <a:pt x="3564" y="4617"/>
                    <a:pt x="3564" y="4617"/>
                  </a:cubicBezTo>
                  <a:cubicBezTo>
                    <a:pt x="3566" y="4617"/>
                    <a:pt x="3566" y="4617"/>
                    <a:pt x="3566" y="4619"/>
                  </a:cubicBezTo>
                  <a:cubicBezTo>
                    <a:pt x="3569" y="4622"/>
                    <a:pt x="3572" y="4624"/>
                    <a:pt x="3572" y="4627"/>
                  </a:cubicBezTo>
                  <a:cubicBezTo>
                    <a:pt x="3574" y="4629"/>
                    <a:pt x="3574" y="4629"/>
                    <a:pt x="3574" y="4629"/>
                  </a:cubicBezTo>
                  <a:cubicBezTo>
                    <a:pt x="3574" y="4629"/>
                    <a:pt x="3574" y="4629"/>
                    <a:pt x="3574" y="4632"/>
                  </a:cubicBezTo>
                  <a:cubicBezTo>
                    <a:pt x="3577" y="4634"/>
                    <a:pt x="3582" y="4639"/>
                    <a:pt x="3584" y="4642"/>
                  </a:cubicBezTo>
                  <a:lnTo>
                    <a:pt x="3584" y="4642"/>
                  </a:lnTo>
                  <a:lnTo>
                    <a:pt x="3584" y="4642"/>
                  </a:lnTo>
                  <a:cubicBezTo>
                    <a:pt x="3584" y="4645"/>
                    <a:pt x="3584" y="4645"/>
                    <a:pt x="3587" y="4645"/>
                  </a:cubicBezTo>
                  <a:cubicBezTo>
                    <a:pt x="3587" y="4647"/>
                    <a:pt x="3589" y="4650"/>
                    <a:pt x="3592" y="4655"/>
                  </a:cubicBezTo>
                  <a:cubicBezTo>
                    <a:pt x="3592" y="4655"/>
                    <a:pt x="3594" y="4655"/>
                    <a:pt x="3594" y="4657"/>
                  </a:cubicBezTo>
                  <a:cubicBezTo>
                    <a:pt x="3597" y="4660"/>
                    <a:pt x="3597" y="4662"/>
                    <a:pt x="3599" y="4662"/>
                  </a:cubicBezTo>
                  <a:cubicBezTo>
                    <a:pt x="3599" y="4665"/>
                    <a:pt x="3599" y="4665"/>
                    <a:pt x="3599" y="4665"/>
                  </a:cubicBezTo>
                  <a:cubicBezTo>
                    <a:pt x="3602" y="4667"/>
                    <a:pt x="3602" y="4667"/>
                    <a:pt x="3602" y="4667"/>
                  </a:cubicBezTo>
                  <a:cubicBezTo>
                    <a:pt x="3604" y="4670"/>
                    <a:pt x="3604" y="4672"/>
                    <a:pt x="3607" y="4675"/>
                  </a:cubicBezTo>
                  <a:cubicBezTo>
                    <a:pt x="3607" y="4675"/>
                    <a:pt x="3607" y="4675"/>
                    <a:pt x="3610" y="4677"/>
                  </a:cubicBezTo>
                  <a:lnTo>
                    <a:pt x="3610" y="4677"/>
                  </a:lnTo>
                  <a:lnTo>
                    <a:pt x="3610" y="4677"/>
                  </a:lnTo>
                  <a:cubicBezTo>
                    <a:pt x="3612" y="4680"/>
                    <a:pt x="3612" y="4682"/>
                    <a:pt x="3615" y="4685"/>
                  </a:cubicBezTo>
                  <a:cubicBezTo>
                    <a:pt x="3615" y="4688"/>
                    <a:pt x="3615" y="4688"/>
                    <a:pt x="3615" y="4688"/>
                  </a:cubicBezTo>
                  <a:lnTo>
                    <a:pt x="3615" y="4688"/>
                  </a:lnTo>
                  <a:cubicBezTo>
                    <a:pt x="3617" y="4690"/>
                    <a:pt x="3620" y="4693"/>
                    <a:pt x="3622" y="4695"/>
                  </a:cubicBezTo>
                  <a:lnTo>
                    <a:pt x="3622" y="4698"/>
                  </a:lnTo>
                  <a:lnTo>
                    <a:pt x="3625" y="4698"/>
                  </a:lnTo>
                  <a:cubicBezTo>
                    <a:pt x="3625" y="4700"/>
                    <a:pt x="3627" y="4703"/>
                    <a:pt x="3630" y="4705"/>
                  </a:cubicBezTo>
                  <a:lnTo>
                    <a:pt x="3630" y="4705"/>
                  </a:lnTo>
                  <a:lnTo>
                    <a:pt x="3630" y="4708"/>
                  </a:lnTo>
                  <a:cubicBezTo>
                    <a:pt x="3632" y="4710"/>
                    <a:pt x="3632" y="4713"/>
                    <a:pt x="3635" y="4715"/>
                  </a:cubicBezTo>
                  <a:lnTo>
                    <a:pt x="3635" y="4715"/>
                  </a:lnTo>
                  <a:lnTo>
                    <a:pt x="3635" y="4715"/>
                  </a:lnTo>
                  <a:cubicBezTo>
                    <a:pt x="3637" y="4718"/>
                    <a:pt x="3637" y="4718"/>
                    <a:pt x="3640" y="4720"/>
                  </a:cubicBezTo>
                  <a:lnTo>
                    <a:pt x="3640" y="4723"/>
                  </a:lnTo>
                  <a:cubicBezTo>
                    <a:pt x="3640" y="4723"/>
                    <a:pt x="3642" y="4723"/>
                    <a:pt x="3642" y="4726"/>
                  </a:cubicBezTo>
                  <a:lnTo>
                    <a:pt x="3645" y="4728"/>
                  </a:lnTo>
                  <a:cubicBezTo>
                    <a:pt x="3645" y="4731"/>
                    <a:pt x="3645" y="4731"/>
                    <a:pt x="3645" y="4731"/>
                  </a:cubicBezTo>
                  <a:lnTo>
                    <a:pt x="3647" y="4731"/>
                  </a:lnTo>
                  <a:cubicBezTo>
                    <a:pt x="3647" y="4733"/>
                    <a:pt x="3650" y="4738"/>
                    <a:pt x="3653" y="4741"/>
                  </a:cubicBezTo>
                  <a:lnTo>
                    <a:pt x="3653" y="4741"/>
                  </a:lnTo>
                  <a:cubicBezTo>
                    <a:pt x="3655" y="4743"/>
                    <a:pt x="3655" y="4746"/>
                    <a:pt x="3658" y="4748"/>
                  </a:cubicBezTo>
                  <a:lnTo>
                    <a:pt x="3658" y="4748"/>
                  </a:lnTo>
                  <a:cubicBezTo>
                    <a:pt x="3660" y="4751"/>
                    <a:pt x="3660" y="4751"/>
                    <a:pt x="3663" y="4753"/>
                  </a:cubicBezTo>
                  <a:lnTo>
                    <a:pt x="3663" y="4756"/>
                  </a:lnTo>
                  <a:lnTo>
                    <a:pt x="3665" y="4758"/>
                  </a:lnTo>
                  <a:cubicBezTo>
                    <a:pt x="3665" y="4758"/>
                    <a:pt x="3665" y="4758"/>
                    <a:pt x="3665" y="4761"/>
                  </a:cubicBezTo>
                  <a:lnTo>
                    <a:pt x="3665" y="4761"/>
                  </a:lnTo>
                  <a:cubicBezTo>
                    <a:pt x="3668" y="4761"/>
                    <a:pt x="3668" y="4763"/>
                    <a:pt x="3670" y="4763"/>
                  </a:cubicBezTo>
                  <a:lnTo>
                    <a:pt x="3670" y="4766"/>
                  </a:lnTo>
                  <a:lnTo>
                    <a:pt x="3670" y="4766"/>
                  </a:lnTo>
                  <a:cubicBezTo>
                    <a:pt x="3670" y="4769"/>
                    <a:pt x="3673" y="4771"/>
                    <a:pt x="3673" y="4771"/>
                  </a:cubicBezTo>
                  <a:cubicBezTo>
                    <a:pt x="3673" y="4771"/>
                    <a:pt x="3673" y="4771"/>
                    <a:pt x="3675" y="4774"/>
                  </a:cubicBezTo>
                  <a:lnTo>
                    <a:pt x="3675" y="4774"/>
                  </a:lnTo>
                  <a:lnTo>
                    <a:pt x="3675" y="4776"/>
                  </a:lnTo>
                  <a:lnTo>
                    <a:pt x="3675" y="4776"/>
                  </a:lnTo>
                  <a:lnTo>
                    <a:pt x="3675" y="4776"/>
                  </a:lnTo>
                  <a:cubicBezTo>
                    <a:pt x="3678" y="4774"/>
                    <a:pt x="5234" y="3971"/>
                    <a:pt x="7995" y="4080"/>
                  </a:cubicBezTo>
                </a:path>
              </a:pathLst>
            </a:custGeom>
            <a:solidFill>
              <a:srgbClr val="33D6D6"/>
            </a:solidFill>
            <a:ln w="3175" cap="flat">
              <a:solidFill>
                <a:srgbClr val="33D6D6"/>
              </a:solidFill>
              <a:bevel/>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AU">
                <a:solidFill>
                  <a:srgbClr val="000000"/>
                </a:solidFill>
              </a:endParaRPr>
            </a:p>
          </p:txBody>
        </p:sp>
        <p:sp>
          <p:nvSpPr>
            <p:cNvPr id="35" name="Freeform 4">
              <a:extLst>
                <a:ext uri="{FF2B5EF4-FFF2-40B4-BE49-F238E27FC236}">
                  <a16:creationId xmlns:a16="http://schemas.microsoft.com/office/drawing/2014/main" id="{76DC36CA-6815-0647-B3CD-F94668581556}"/>
                </a:ext>
              </a:extLst>
            </p:cNvPr>
            <p:cNvSpPr>
              <a:spLocks noChangeArrowheads="1"/>
            </p:cNvSpPr>
            <p:nvPr/>
          </p:nvSpPr>
          <p:spPr bwMode="auto">
            <a:xfrm>
              <a:off x="10226494" y="4825662"/>
              <a:ext cx="1967023" cy="1199960"/>
            </a:xfrm>
            <a:custGeom>
              <a:avLst/>
              <a:gdLst>
                <a:gd name="T0" fmla="*/ 2495 w 5716"/>
                <a:gd name="T1" fmla="*/ 0 h 3488"/>
                <a:gd name="T2" fmla="*/ 2495 w 5716"/>
                <a:gd name="T3" fmla="*/ 0 h 3488"/>
                <a:gd name="T4" fmla="*/ 0 w 5716"/>
                <a:gd name="T5" fmla="*/ 2123 h 3488"/>
                <a:gd name="T6" fmla="*/ 5143 w 5716"/>
                <a:gd name="T7" fmla="*/ 3242 h 3488"/>
                <a:gd name="T8" fmla="*/ 5715 w 5716"/>
                <a:gd name="T9" fmla="*/ 3487 h 3488"/>
                <a:gd name="T10" fmla="*/ 5715 w 5716"/>
                <a:gd name="T11" fmla="*/ 1680 h 3488"/>
                <a:gd name="T12" fmla="*/ 4115 w 5716"/>
                <a:gd name="T13" fmla="*/ 751 h 3488"/>
                <a:gd name="T14" fmla="*/ 2495 w 5716"/>
                <a:gd name="T15" fmla="*/ 0 h 348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16" h="3488">
                  <a:moveTo>
                    <a:pt x="2495" y="0"/>
                  </a:moveTo>
                  <a:lnTo>
                    <a:pt x="2495" y="0"/>
                  </a:lnTo>
                  <a:cubicBezTo>
                    <a:pt x="1769" y="805"/>
                    <a:pt x="929" y="1518"/>
                    <a:pt x="0" y="2123"/>
                  </a:cubicBezTo>
                  <a:cubicBezTo>
                    <a:pt x="1414" y="2179"/>
                    <a:pt x="3143" y="2475"/>
                    <a:pt x="5143" y="3242"/>
                  </a:cubicBezTo>
                  <a:cubicBezTo>
                    <a:pt x="5143" y="3242"/>
                    <a:pt x="5363" y="3330"/>
                    <a:pt x="5715" y="3487"/>
                  </a:cubicBezTo>
                  <a:cubicBezTo>
                    <a:pt x="5715" y="1680"/>
                    <a:pt x="5715" y="1680"/>
                    <a:pt x="5715" y="1680"/>
                  </a:cubicBezTo>
                  <a:cubicBezTo>
                    <a:pt x="5234" y="1371"/>
                    <a:pt x="4702" y="1060"/>
                    <a:pt x="4115" y="751"/>
                  </a:cubicBezTo>
                  <a:cubicBezTo>
                    <a:pt x="3563" y="460"/>
                    <a:pt x="3022" y="212"/>
                    <a:pt x="2495" y="0"/>
                  </a:cubicBezTo>
                </a:path>
              </a:pathLst>
            </a:custGeom>
            <a:solidFill>
              <a:srgbClr val="00CCCC"/>
            </a:solidFill>
            <a:ln w="6350" cap="flat">
              <a:solidFill>
                <a:schemeClr val="accent3"/>
              </a:solidFill>
              <a:bevel/>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AU">
                <a:solidFill>
                  <a:srgbClr val="000000"/>
                </a:solidFill>
              </a:endParaRPr>
            </a:p>
          </p:txBody>
        </p:sp>
        <p:sp>
          <p:nvSpPr>
            <p:cNvPr id="34" name="Freeform 3">
              <a:extLst>
                <a:ext uri="{FF2B5EF4-FFF2-40B4-BE49-F238E27FC236}">
                  <a16:creationId xmlns:a16="http://schemas.microsoft.com/office/drawing/2014/main" id="{2A890D16-4ECF-A846-AC9E-EC61CD28A0CA}"/>
                </a:ext>
              </a:extLst>
            </p:cNvPr>
            <p:cNvSpPr>
              <a:spLocks noChangeArrowheads="1"/>
            </p:cNvSpPr>
            <p:nvPr/>
          </p:nvSpPr>
          <p:spPr bwMode="auto">
            <a:xfrm>
              <a:off x="8089350" y="5556271"/>
              <a:ext cx="4104168" cy="1301729"/>
            </a:xfrm>
            <a:custGeom>
              <a:avLst/>
              <a:gdLst>
                <a:gd name="T0" fmla="*/ 11920 w 11921"/>
                <a:gd name="T1" fmla="*/ 2777 h 3785"/>
                <a:gd name="T2" fmla="*/ 11920 w 11921"/>
                <a:gd name="T3" fmla="*/ 2777 h 3785"/>
                <a:gd name="T4" fmla="*/ 11920 w 11921"/>
                <a:gd name="T5" fmla="*/ 1364 h 3785"/>
                <a:gd name="T6" fmla="*/ 11348 w 11921"/>
                <a:gd name="T7" fmla="*/ 1119 h 3785"/>
                <a:gd name="T8" fmla="*/ 6205 w 11921"/>
                <a:gd name="T9" fmla="*/ 0 h 3785"/>
                <a:gd name="T10" fmla="*/ 0 w 11921"/>
                <a:gd name="T11" fmla="*/ 2119 h 3785"/>
                <a:gd name="T12" fmla="*/ 0 w 11921"/>
                <a:gd name="T13" fmla="*/ 2119 h 3785"/>
                <a:gd name="T14" fmla="*/ 3158 w 11921"/>
                <a:gd name="T15" fmla="*/ 2956 h 3785"/>
                <a:gd name="T16" fmla="*/ 3303 w 11921"/>
                <a:gd name="T17" fmla="*/ 3020 h 3785"/>
                <a:gd name="T18" fmla="*/ 3447 w 11921"/>
                <a:gd name="T19" fmla="*/ 3088 h 3785"/>
                <a:gd name="T20" fmla="*/ 3591 w 11921"/>
                <a:gd name="T21" fmla="*/ 3159 h 3785"/>
                <a:gd name="T22" fmla="*/ 3710 w 11921"/>
                <a:gd name="T23" fmla="*/ 3220 h 3785"/>
                <a:gd name="T24" fmla="*/ 3761 w 11921"/>
                <a:gd name="T25" fmla="*/ 3247 h 3785"/>
                <a:gd name="T26" fmla="*/ 3804 w 11921"/>
                <a:gd name="T27" fmla="*/ 3270 h 3785"/>
                <a:gd name="T28" fmla="*/ 4442 w 11921"/>
                <a:gd name="T29" fmla="*/ 3655 h 3785"/>
                <a:gd name="T30" fmla="*/ 4442 w 11921"/>
                <a:gd name="T31" fmla="*/ 3655 h 3785"/>
                <a:gd name="T32" fmla="*/ 4550 w 11921"/>
                <a:gd name="T33" fmla="*/ 3728 h 3785"/>
                <a:gd name="T34" fmla="*/ 4553 w 11921"/>
                <a:gd name="T35" fmla="*/ 3731 h 3785"/>
                <a:gd name="T36" fmla="*/ 4634 w 11921"/>
                <a:gd name="T37" fmla="*/ 3784 h 3785"/>
                <a:gd name="T38" fmla="*/ 4690 w 11921"/>
                <a:gd name="T39" fmla="*/ 3784 h 3785"/>
                <a:gd name="T40" fmla="*/ 11920 w 11921"/>
                <a:gd name="T41" fmla="*/ 2777 h 3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921" h="3785">
                  <a:moveTo>
                    <a:pt x="11920" y="2777"/>
                  </a:moveTo>
                  <a:lnTo>
                    <a:pt x="11920" y="2777"/>
                  </a:lnTo>
                  <a:cubicBezTo>
                    <a:pt x="11920" y="1364"/>
                    <a:pt x="11920" y="1364"/>
                    <a:pt x="11920" y="1364"/>
                  </a:cubicBezTo>
                  <a:cubicBezTo>
                    <a:pt x="11568" y="1207"/>
                    <a:pt x="11348" y="1119"/>
                    <a:pt x="11348" y="1119"/>
                  </a:cubicBezTo>
                  <a:cubicBezTo>
                    <a:pt x="9348" y="352"/>
                    <a:pt x="7619" y="56"/>
                    <a:pt x="6205" y="0"/>
                  </a:cubicBezTo>
                  <a:cubicBezTo>
                    <a:pt x="4419" y="1162"/>
                    <a:pt x="2295" y="1916"/>
                    <a:pt x="0" y="2119"/>
                  </a:cubicBezTo>
                  <a:lnTo>
                    <a:pt x="0" y="2119"/>
                  </a:lnTo>
                  <a:cubicBezTo>
                    <a:pt x="0" y="2119"/>
                    <a:pt x="1546" y="2248"/>
                    <a:pt x="3158" y="2956"/>
                  </a:cubicBezTo>
                  <a:cubicBezTo>
                    <a:pt x="3207" y="2977"/>
                    <a:pt x="3255" y="2999"/>
                    <a:pt x="3303" y="3020"/>
                  </a:cubicBezTo>
                  <a:cubicBezTo>
                    <a:pt x="3351" y="3042"/>
                    <a:pt x="3399" y="3065"/>
                    <a:pt x="3447" y="3088"/>
                  </a:cubicBezTo>
                  <a:cubicBezTo>
                    <a:pt x="3495" y="3111"/>
                    <a:pt x="3543" y="3136"/>
                    <a:pt x="3591" y="3159"/>
                  </a:cubicBezTo>
                  <a:cubicBezTo>
                    <a:pt x="3632" y="3179"/>
                    <a:pt x="3670" y="3199"/>
                    <a:pt x="3710" y="3220"/>
                  </a:cubicBezTo>
                  <a:cubicBezTo>
                    <a:pt x="3728" y="3230"/>
                    <a:pt x="3743" y="3237"/>
                    <a:pt x="3761" y="3247"/>
                  </a:cubicBezTo>
                  <a:cubicBezTo>
                    <a:pt x="3776" y="3255"/>
                    <a:pt x="3791" y="3263"/>
                    <a:pt x="3804" y="3270"/>
                  </a:cubicBezTo>
                  <a:cubicBezTo>
                    <a:pt x="4021" y="3387"/>
                    <a:pt x="4234" y="3516"/>
                    <a:pt x="4442" y="3655"/>
                  </a:cubicBezTo>
                  <a:lnTo>
                    <a:pt x="4442" y="3655"/>
                  </a:lnTo>
                  <a:cubicBezTo>
                    <a:pt x="4477" y="3680"/>
                    <a:pt x="4515" y="3705"/>
                    <a:pt x="4550" y="3728"/>
                  </a:cubicBezTo>
                  <a:cubicBezTo>
                    <a:pt x="4550" y="3731"/>
                    <a:pt x="4553" y="3731"/>
                    <a:pt x="4553" y="3731"/>
                  </a:cubicBezTo>
                  <a:cubicBezTo>
                    <a:pt x="4581" y="3748"/>
                    <a:pt x="4606" y="3766"/>
                    <a:pt x="4634" y="3784"/>
                  </a:cubicBezTo>
                  <a:cubicBezTo>
                    <a:pt x="4690" y="3784"/>
                    <a:pt x="4690" y="3784"/>
                    <a:pt x="4690" y="3784"/>
                  </a:cubicBezTo>
                  <a:cubicBezTo>
                    <a:pt x="4954" y="3579"/>
                    <a:pt x="7301" y="1896"/>
                    <a:pt x="11920" y="2777"/>
                  </a:cubicBezTo>
                </a:path>
              </a:pathLst>
            </a:custGeom>
            <a:solidFill>
              <a:srgbClr val="009999"/>
            </a:solidFill>
            <a:ln w="6350" cap="flat">
              <a:solidFill>
                <a:schemeClr val="accent2"/>
              </a:solidFill>
              <a:bevel/>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AU">
                <a:solidFill>
                  <a:srgbClr val="000000"/>
                </a:solidFill>
              </a:endParaRPr>
            </a:p>
          </p:txBody>
        </p:sp>
        <p:sp>
          <p:nvSpPr>
            <p:cNvPr id="38" name="Freeform 7">
              <a:extLst>
                <a:ext uri="{FF2B5EF4-FFF2-40B4-BE49-F238E27FC236}">
                  <a16:creationId xmlns:a16="http://schemas.microsoft.com/office/drawing/2014/main" id="{AEDFD1F5-728A-9546-AF21-0975DD6AC9FB}"/>
                </a:ext>
              </a:extLst>
            </p:cNvPr>
            <p:cNvSpPr>
              <a:spLocks noChangeArrowheads="1"/>
            </p:cNvSpPr>
            <p:nvPr/>
          </p:nvSpPr>
          <p:spPr bwMode="auto">
            <a:xfrm>
              <a:off x="8089350" y="5518298"/>
              <a:ext cx="2135626" cy="765544"/>
            </a:xfrm>
            <a:custGeom>
              <a:avLst/>
              <a:gdLst>
                <a:gd name="T0" fmla="*/ 1885 w 6206"/>
                <a:gd name="T1" fmla="*/ 805 h 2229"/>
                <a:gd name="T2" fmla="*/ 1885 w 6206"/>
                <a:gd name="T3" fmla="*/ 805 h 2229"/>
                <a:gd name="T4" fmla="*/ 1885 w 6206"/>
                <a:gd name="T5" fmla="*/ 805 h 2229"/>
                <a:gd name="T6" fmla="*/ 0 w 6206"/>
                <a:gd name="T7" fmla="*/ 2228 h 2229"/>
                <a:gd name="T8" fmla="*/ 6205 w 6206"/>
                <a:gd name="T9" fmla="*/ 109 h 2229"/>
                <a:gd name="T10" fmla="*/ 1885 w 6206"/>
                <a:gd name="T11" fmla="*/ 805 h 2229"/>
              </a:gdLst>
              <a:ahLst/>
              <a:cxnLst>
                <a:cxn ang="0">
                  <a:pos x="T0" y="T1"/>
                </a:cxn>
                <a:cxn ang="0">
                  <a:pos x="T2" y="T3"/>
                </a:cxn>
                <a:cxn ang="0">
                  <a:pos x="T4" y="T5"/>
                </a:cxn>
                <a:cxn ang="0">
                  <a:pos x="T6" y="T7"/>
                </a:cxn>
                <a:cxn ang="0">
                  <a:pos x="T8" y="T9"/>
                </a:cxn>
                <a:cxn ang="0">
                  <a:pos x="T10" y="T11"/>
                </a:cxn>
              </a:cxnLst>
              <a:rect l="0" t="0" r="r" b="b"/>
              <a:pathLst>
                <a:path w="6206" h="2229">
                  <a:moveTo>
                    <a:pt x="1885" y="805"/>
                  </a:moveTo>
                  <a:lnTo>
                    <a:pt x="1885" y="805"/>
                  </a:lnTo>
                  <a:lnTo>
                    <a:pt x="1885" y="805"/>
                  </a:lnTo>
                  <a:cubicBezTo>
                    <a:pt x="754" y="1273"/>
                    <a:pt x="18" y="2205"/>
                    <a:pt x="0" y="2228"/>
                  </a:cubicBezTo>
                  <a:cubicBezTo>
                    <a:pt x="2295" y="2025"/>
                    <a:pt x="4419" y="1271"/>
                    <a:pt x="6205" y="109"/>
                  </a:cubicBezTo>
                  <a:cubicBezTo>
                    <a:pt x="3444" y="0"/>
                    <a:pt x="1888" y="803"/>
                    <a:pt x="1885" y="805"/>
                  </a:cubicBezTo>
                </a:path>
              </a:pathLst>
            </a:custGeom>
            <a:solidFill>
              <a:srgbClr val="33ADAD"/>
            </a:solidFill>
            <a:ln w="6350" cap="flat">
              <a:solidFill>
                <a:srgbClr val="33ADAD"/>
              </a:solidFill>
              <a:bevel/>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AU">
                <a:solidFill>
                  <a:srgbClr val="000000"/>
                </a:solidFill>
              </a:endParaRPr>
            </a:p>
          </p:txBody>
        </p:sp>
        <p:sp>
          <p:nvSpPr>
            <p:cNvPr id="33" name="Freeform 2">
              <a:extLst>
                <a:ext uri="{FF2B5EF4-FFF2-40B4-BE49-F238E27FC236}">
                  <a16:creationId xmlns:a16="http://schemas.microsoft.com/office/drawing/2014/main" id="{F840D9C6-BDD1-654B-93F3-CCD0B405807E}"/>
                </a:ext>
              </a:extLst>
            </p:cNvPr>
            <p:cNvSpPr>
              <a:spLocks noChangeArrowheads="1"/>
            </p:cNvSpPr>
            <p:nvPr/>
          </p:nvSpPr>
          <p:spPr bwMode="auto">
            <a:xfrm>
              <a:off x="9703980" y="6209414"/>
              <a:ext cx="2489538" cy="648586"/>
            </a:xfrm>
            <a:custGeom>
              <a:avLst/>
              <a:gdLst>
                <a:gd name="T0" fmla="*/ 7230 w 7231"/>
                <a:gd name="T1" fmla="*/ 881 h 1889"/>
                <a:gd name="T2" fmla="*/ 7230 w 7231"/>
                <a:gd name="T3" fmla="*/ 881 h 1889"/>
                <a:gd name="T4" fmla="*/ 0 w 7231"/>
                <a:gd name="T5" fmla="*/ 1888 h 1889"/>
                <a:gd name="T6" fmla="*/ 7230 w 7231"/>
                <a:gd name="T7" fmla="*/ 1888 h 1889"/>
                <a:gd name="T8" fmla="*/ 7230 w 7231"/>
                <a:gd name="T9" fmla="*/ 881 h 1889"/>
              </a:gdLst>
              <a:ahLst/>
              <a:cxnLst>
                <a:cxn ang="0">
                  <a:pos x="T0" y="T1"/>
                </a:cxn>
                <a:cxn ang="0">
                  <a:pos x="T2" y="T3"/>
                </a:cxn>
                <a:cxn ang="0">
                  <a:pos x="T4" y="T5"/>
                </a:cxn>
                <a:cxn ang="0">
                  <a:pos x="T6" y="T7"/>
                </a:cxn>
                <a:cxn ang="0">
                  <a:pos x="T8" y="T9"/>
                </a:cxn>
              </a:cxnLst>
              <a:rect l="0" t="0" r="r" b="b"/>
              <a:pathLst>
                <a:path w="7231" h="1889">
                  <a:moveTo>
                    <a:pt x="7230" y="881"/>
                  </a:moveTo>
                  <a:lnTo>
                    <a:pt x="7230" y="881"/>
                  </a:lnTo>
                  <a:cubicBezTo>
                    <a:pt x="2611" y="0"/>
                    <a:pt x="264" y="1683"/>
                    <a:pt x="0" y="1888"/>
                  </a:cubicBezTo>
                  <a:cubicBezTo>
                    <a:pt x="7230" y="1888"/>
                    <a:pt x="7230" y="1888"/>
                    <a:pt x="7230" y="1888"/>
                  </a:cubicBezTo>
                  <a:lnTo>
                    <a:pt x="7230" y="881"/>
                  </a:lnTo>
                </a:path>
              </a:pathLst>
            </a:custGeom>
            <a:solidFill>
              <a:srgbClr val="006666"/>
            </a:solidFill>
            <a:ln w="9525" cap="flat">
              <a:solidFill>
                <a:schemeClr val="accent1"/>
              </a:solidFill>
              <a:bevel/>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AU">
                <a:solidFill>
                  <a:srgbClr val="000000"/>
                </a:solidFill>
              </a:endParaRPr>
            </a:p>
          </p:txBody>
        </p:sp>
      </p:grpSp>
      <p:sp>
        <p:nvSpPr>
          <p:cNvPr id="2" name="Title 1">
            <a:extLst>
              <a:ext uri="{FF2B5EF4-FFF2-40B4-BE49-F238E27FC236}">
                <a16:creationId xmlns:a16="http://schemas.microsoft.com/office/drawing/2014/main" id="{BB9C2419-5CFD-1D45-A020-B000671FAED8}"/>
              </a:ext>
            </a:extLst>
          </p:cNvPr>
          <p:cNvSpPr>
            <a:spLocks noGrp="1"/>
          </p:cNvSpPr>
          <p:nvPr userDrawn="1">
            <p:ph type="ctrTitle"/>
          </p:nvPr>
        </p:nvSpPr>
        <p:spPr>
          <a:xfrm>
            <a:off x="709150" y="686288"/>
            <a:ext cx="6858758" cy="2052109"/>
          </a:xfrm>
        </p:spPr>
        <p:txBody>
          <a:bodyPr anchor="b" anchorCtr="0">
            <a:noAutofit/>
          </a:bodyPr>
          <a:lstStyle>
            <a:lvl1pPr algn="l">
              <a:defRPr sz="4500" cap="all" baseline="0"/>
            </a:lvl1pPr>
          </a:lstStyle>
          <a:p>
            <a:r>
              <a:rPr lang="en-US" dirty="0"/>
              <a:t>Click to edit Master title style</a:t>
            </a:r>
            <a:endParaRPr lang="en-AU" dirty="0"/>
          </a:p>
        </p:txBody>
      </p:sp>
      <p:sp>
        <p:nvSpPr>
          <p:cNvPr id="3" name="Subtitle 2">
            <a:extLst>
              <a:ext uri="{FF2B5EF4-FFF2-40B4-BE49-F238E27FC236}">
                <a16:creationId xmlns:a16="http://schemas.microsoft.com/office/drawing/2014/main" id="{EC8BA108-0233-7E47-9486-5F382BF56F7B}"/>
              </a:ext>
            </a:extLst>
          </p:cNvPr>
          <p:cNvSpPr>
            <a:spLocks noGrp="1"/>
          </p:cNvSpPr>
          <p:nvPr userDrawn="1">
            <p:ph type="subTitle" idx="1"/>
          </p:nvPr>
        </p:nvSpPr>
        <p:spPr>
          <a:xfrm>
            <a:off x="705424" y="2913252"/>
            <a:ext cx="6121837" cy="660806"/>
          </a:xfrm>
        </p:spPr>
        <p:txBody>
          <a:bodyPr lIns="0" tIns="0" rIns="0" bIns="0">
            <a:noAutofit/>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AU" dirty="0"/>
          </a:p>
        </p:txBody>
      </p:sp>
      <p:pic>
        <p:nvPicPr>
          <p:cNvPr id="45" name="Picture 44">
            <a:extLst>
              <a:ext uri="{FF2B5EF4-FFF2-40B4-BE49-F238E27FC236}">
                <a16:creationId xmlns:a16="http://schemas.microsoft.com/office/drawing/2014/main" id="{9593122F-5734-9D46-ABC7-8183E031D95D}"/>
              </a:ext>
            </a:extLst>
          </p:cNvPr>
          <p:cNvPicPr>
            <a:picLocks noChangeAspect="1"/>
          </p:cNvPicPr>
          <p:nvPr userDrawn="1"/>
        </p:nvPicPr>
        <p:blipFill>
          <a:blip r:embed="rId2"/>
          <a:stretch>
            <a:fillRect/>
          </a:stretch>
        </p:blipFill>
        <p:spPr>
          <a:xfrm>
            <a:off x="641535" y="5362060"/>
            <a:ext cx="3369128" cy="1100322"/>
          </a:xfrm>
          <a:prstGeom prst="rect">
            <a:avLst/>
          </a:prstGeom>
        </p:spPr>
      </p:pic>
    </p:spTree>
    <p:extLst>
      <p:ext uri="{BB962C8B-B14F-4D97-AF65-F5344CB8AC3E}">
        <p14:creationId xmlns:p14="http://schemas.microsoft.com/office/powerpoint/2010/main" val="27212965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4D27C-D4B4-4146-8198-6898DDE1FCF1}"/>
              </a:ext>
            </a:extLst>
          </p:cNvPr>
          <p:cNvSpPr>
            <a:spLocks noGrp="1"/>
          </p:cNvSpPr>
          <p:nvPr userDrawn="1">
            <p:ph type="title"/>
          </p:nvPr>
        </p:nvSpPr>
        <p:spPr>
          <a:xfrm>
            <a:off x="695325" y="867123"/>
            <a:ext cx="4227166" cy="2482888"/>
          </a:xfrm>
        </p:spPr>
        <p:txBody>
          <a:bodyPr anchor="b" anchorCtr="0">
            <a:noAutofit/>
          </a:bodyPr>
          <a:lstStyle>
            <a:lvl1pPr>
              <a:defRPr cap="all" baseline="0"/>
            </a:lvl1pPr>
          </a:lstStyle>
          <a:p>
            <a:r>
              <a:rPr lang="en-US" dirty="0"/>
              <a:t>Click to edit Master title style</a:t>
            </a:r>
            <a:endParaRPr lang="en-AU" dirty="0"/>
          </a:p>
        </p:txBody>
      </p:sp>
      <p:pic>
        <p:nvPicPr>
          <p:cNvPr id="15" name="Picture 14">
            <a:extLst>
              <a:ext uri="{FF2B5EF4-FFF2-40B4-BE49-F238E27FC236}">
                <a16:creationId xmlns:a16="http://schemas.microsoft.com/office/drawing/2014/main" id="{D8ACEA71-1DD0-D746-B2FD-059C45B9CDAE}"/>
              </a:ext>
            </a:extLst>
          </p:cNvPr>
          <p:cNvPicPr>
            <a:picLocks noChangeAspect="1"/>
          </p:cNvPicPr>
          <p:nvPr userDrawn="1"/>
        </p:nvPicPr>
        <p:blipFill>
          <a:blip r:embed="rId2"/>
          <a:stretch>
            <a:fillRect/>
          </a:stretch>
        </p:blipFill>
        <p:spPr>
          <a:xfrm>
            <a:off x="641535" y="5362060"/>
            <a:ext cx="3369128" cy="1100322"/>
          </a:xfrm>
          <a:prstGeom prst="rect">
            <a:avLst/>
          </a:prstGeom>
        </p:spPr>
      </p:pic>
      <p:sp>
        <p:nvSpPr>
          <p:cNvPr id="16" name="Subtitle 2">
            <a:extLst>
              <a:ext uri="{FF2B5EF4-FFF2-40B4-BE49-F238E27FC236}">
                <a16:creationId xmlns:a16="http://schemas.microsoft.com/office/drawing/2014/main" id="{69CDF758-E512-A347-9814-D93B67A4B137}"/>
              </a:ext>
            </a:extLst>
          </p:cNvPr>
          <p:cNvSpPr>
            <a:spLocks noGrp="1"/>
          </p:cNvSpPr>
          <p:nvPr>
            <p:ph type="subTitle" idx="1"/>
          </p:nvPr>
        </p:nvSpPr>
        <p:spPr>
          <a:xfrm>
            <a:off x="705424" y="3678461"/>
            <a:ext cx="4535649" cy="787602"/>
          </a:xfrm>
        </p:spPr>
        <p:txBody>
          <a:bodyPr lIns="0" tIns="0" rIns="0" bIns="0">
            <a:noAutofit/>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AU" dirty="0"/>
          </a:p>
        </p:txBody>
      </p:sp>
      <p:sp>
        <p:nvSpPr>
          <p:cNvPr id="22" name="Picture Placeholder 21">
            <a:extLst>
              <a:ext uri="{FF2B5EF4-FFF2-40B4-BE49-F238E27FC236}">
                <a16:creationId xmlns:a16="http://schemas.microsoft.com/office/drawing/2014/main" id="{0526A69E-7550-0148-B40E-694A20D44B31}"/>
              </a:ext>
            </a:extLst>
          </p:cNvPr>
          <p:cNvSpPr>
            <a:spLocks noGrp="1"/>
          </p:cNvSpPr>
          <p:nvPr>
            <p:ph type="pic" sz="quarter" idx="10" hasCustomPrompt="1"/>
          </p:nvPr>
        </p:nvSpPr>
        <p:spPr>
          <a:xfrm>
            <a:off x="5145232" y="3175"/>
            <a:ext cx="7045004" cy="6853941"/>
          </a:xfrm>
          <a:custGeom>
            <a:avLst/>
            <a:gdLst>
              <a:gd name="connsiteX0" fmla="*/ 45092 w 7045004"/>
              <a:gd name="connsiteY0" fmla="*/ 0 h 6853941"/>
              <a:gd name="connsiteX1" fmla="*/ 3532228 w 7045004"/>
              <a:gd name="connsiteY1" fmla="*/ 0 h 6853941"/>
              <a:gd name="connsiteX2" fmla="*/ 7045004 w 7045004"/>
              <a:gd name="connsiteY2" fmla="*/ 0 h 6853941"/>
              <a:gd name="connsiteX3" fmla="*/ 7045004 w 7045004"/>
              <a:gd name="connsiteY3" fmla="*/ 27409 h 6853941"/>
              <a:gd name="connsiteX4" fmla="*/ 7045004 w 7045004"/>
              <a:gd name="connsiteY4" fmla="*/ 5796496 h 6853941"/>
              <a:gd name="connsiteX5" fmla="*/ 7045004 w 7045004"/>
              <a:gd name="connsiteY5" fmla="*/ 6853941 h 6853941"/>
              <a:gd name="connsiteX6" fmla="*/ 6038827 w 7045004"/>
              <a:gd name="connsiteY6" fmla="*/ 6853941 h 6853941"/>
              <a:gd name="connsiteX7" fmla="*/ 3239570 w 7045004"/>
              <a:gd name="connsiteY7" fmla="*/ 6853941 h 6853941"/>
              <a:gd name="connsiteX8" fmla="*/ 1320938 w 7045004"/>
              <a:gd name="connsiteY8" fmla="*/ 6853941 h 6853941"/>
              <a:gd name="connsiteX9" fmla="*/ 0 w 7045004"/>
              <a:gd name="connsiteY9" fmla="*/ 6853941 h 6853941"/>
              <a:gd name="connsiteX10" fmla="*/ 315646 w 7045004"/>
              <a:gd name="connsiteY10" fmla="*/ 1251074 h 6853941"/>
              <a:gd name="connsiteX11" fmla="*/ 45092 w 7045004"/>
              <a:gd name="connsiteY11" fmla="*/ 0 h 6853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045004" h="6853941">
                <a:moveTo>
                  <a:pt x="45092" y="0"/>
                </a:moveTo>
                <a:cubicBezTo>
                  <a:pt x="45092" y="0"/>
                  <a:pt x="45092" y="0"/>
                  <a:pt x="3532228" y="0"/>
                </a:cubicBezTo>
                <a:cubicBezTo>
                  <a:pt x="3532228" y="0"/>
                  <a:pt x="3532228" y="0"/>
                  <a:pt x="7045004" y="0"/>
                </a:cubicBezTo>
                <a:cubicBezTo>
                  <a:pt x="7045004" y="0"/>
                  <a:pt x="7045004" y="0"/>
                  <a:pt x="7045004" y="27409"/>
                </a:cubicBezTo>
                <a:cubicBezTo>
                  <a:pt x="7045004" y="27409"/>
                  <a:pt x="7045004" y="27409"/>
                  <a:pt x="7045004" y="5796496"/>
                </a:cubicBezTo>
                <a:cubicBezTo>
                  <a:pt x="7045004" y="5796496"/>
                  <a:pt x="7045004" y="5796496"/>
                  <a:pt x="7045004" y="6853941"/>
                </a:cubicBezTo>
                <a:cubicBezTo>
                  <a:pt x="7045004" y="6853941"/>
                  <a:pt x="7045004" y="6853941"/>
                  <a:pt x="6038827" y="6853941"/>
                </a:cubicBezTo>
                <a:cubicBezTo>
                  <a:pt x="6038827" y="6853941"/>
                  <a:pt x="6038827" y="6853941"/>
                  <a:pt x="3239570" y="6853941"/>
                </a:cubicBezTo>
                <a:cubicBezTo>
                  <a:pt x="3239570" y="6853941"/>
                  <a:pt x="3239570" y="6853941"/>
                  <a:pt x="1320938" y="6853941"/>
                </a:cubicBezTo>
                <a:cubicBezTo>
                  <a:pt x="1320938" y="6853941"/>
                  <a:pt x="1320938" y="6853941"/>
                  <a:pt x="0" y="6853941"/>
                </a:cubicBezTo>
                <a:cubicBezTo>
                  <a:pt x="454459" y="4815088"/>
                  <a:pt x="563211" y="2914163"/>
                  <a:pt x="315646" y="1251074"/>
                </a:cubicBezTo>
                <a:cubicBezTo>
                  <a:pt x="251986" y="815188"/>
                  <a:pt x="160917" y="396984"/>
                  <a:pt x="45092" y="0"/>
                </a:cubicBezTo>
                <a:close/>
              </a:path>
            </a:pathLst>
          </a:custGeom>
          <a:solidFill>
            <a:schemeClr val="bg1">
              <a:lumMod val="95000"/>
            </a:schemeClr>
          </a:solidFill>
        </p:spPr>
        <p:txBody>
          <a:bodyPr wrap="square" tIns="2880000" bIns="46800" anchor="t" anchorCtr="0">
            <a:noAutofit/>
          </a:bodyPr>
          <a:lstStyle>
            <a:lvl1pPr algn="ctr">
              <a:defRPr sz="1200"/>
            </a:lvl1pPr>
          </a:lstStyle>
          <a:p>
            <a:r>
              <a:rPr lang="en-AU" dirty="0"/>
              <a:t>Click to insert image</a:t>
            </a:r>
          </a:p>
        </p:txBody>
      </p:sp>
      <p:sp>
        <p:nvSpPr>
          <p:cNvPr id="48" name="Freeform 47">
            <a:extLst>
              <a:ext uri="{FF2B5EF4-FFF2-40B4-BE49-F238E27FC236}">
                <a16:creationId xmlns:a16="http://schemas.microsoft.com/office/drawing/2014/main" id="{4B25394D-FF73-FD44-9B0F-CA4794F453E3}"/>
              </a:ext>
            </a:extLst>
          </p:cNvPr>
          <p:cNvSpPr>
            <a:spLocks noChangeArrowheads="1"/>
          </p:cNvSpPr>
          <p:nvPr userDrawn="1"/>
        </p:nvSpPr>
        <p:spPr bwMode="auto">
          <a:xfrm>
            <a:off x="8390645" y="31463"/>
            <a:ext cx="3799591" cy="6825329"/>
          </a:xfrm>
          <a:custGeom>
            <a:avLst/>
            <a:gdLst>
              <a:gd name="connsiteX0" fmla="*/ 3799591 w 3799591"/>
              <a:gd name="connsiteY0" fmla="*/ 0 h 6825329"/>
              <a:gd name="connsiteX1" fmla="*/ 3799591 w 3799591"/>
              <a:gd name="connsiteY1" fmla="*/ 12859 h 6825329"/>
              <a:gd name="connsiteX2" fmla="*/ 3799591 w 3799591"/>
              <a:gd name="connsiteY2" fmla="*/ 6825329 h 6825329"/>
              <a:gd name="connsiteX3" fmla="*/ 3793607 w 3799591"/>
              <a:gd name="connsiteY3" fmla="*/ 6825329 h 6825329"/>
              <a:gd name="connsiteX4" fmla="*/ 3775975 w 3799591"/>
              <a:gd name="connsiteY4" fmla="*/ 6825329 h 6825329"/>
              <a:gd name="connsiteX5" fmla="*/ 3741640 w 3799591"/>
              <a:gd name="connsiteY5" fmla="*/ 6825329 h 6825329"/>
              <a:gd name="connsiteX6" fmla="*/ 3685033 w 3799591"/>
              <a:gd name="connsiteY6" fmla="*/ 6825329 h 6825329"/>
              <a:gd name="connsiteX7" fmla="*/ 3646637 w 3799591"/>
              <a:gd name="connsiteY7" fmla="*/ 6825329 h 6825329"/>
              <a:gd name="connsiteX8" fmla="*/ 3600586 w 3799591"/>
              <a:gd name="connsiteY8" fmla="*/ 6825329 h 6825329"/>
              <a:gd name="connsiteX9" fmla="*/ 3546183 w 3799591"/>
              <a:gd name="connsiteY9" fmla="*/ 6825329 h 6825329"/>
              <a:gd name="connsiteX10" fmla="*/ 3482732 w 3799591"/>
              <a:gd name="connsiteY10" fmla="*/ 6825329 h 6825329"/>
              <a:gd name="connsiteX11" fmla="*/ 3409537 w 3799591"/>
              <a:gd name="connsiteY11" fmla="*/ 6825329 h 6825329"/>
              <a:gd name="connsiteX12" fmla="*/ 3325902 w 3799591"/>
              <a:gd name="connsiteY12" fmla="*/ 6825329 h 6825329"/>
              <a:gd name="connsiteX13" fmla="*/ 3231132 w 3799591"/>
              <a:gd name="connsiteY13" fmla="*/ 6825329 h 6825329"/>
              <a:gd name="connsiteX14" fmla="*/ 3124529 w 3799591"/>
              <a:gd name="connsiteY14" fmla="*/ 6825329 h 6825329"/>
              <a:gd name="connsiteX15" fmla="*/ 3005399 w 3799591"/>
              <a:gd name="connsiteY15" fmla="*/ 6825329 h 6825329"/>
              <a:gd name="connsiteX16" fmla="*/ 2873045 w 3799591"/>
              <a:gd name="connsiteY16" fmla="*/ 6825329 h 6825329"/>
              <a:gd name="connsiteX17" fmla="*/ 2726771 w 3799591"/>
              <a:gd name="connsiteY17" fmla="*/ 6825329 h 6825329"/>
              <a:gd name="connsiteX18" fmla="*/ 2565882 w 3799591"/>
              <a:gd name="connsiteY18" fmla="*/ 6825329 h 6825329"/>
              <a:gd name="connsiteX19" fmla="*/ 2389680 w 3799591"/>
              <a:gd name="connsiteY19" fmla="*/ 6825329 h 6825329"/>
              <a:gd name="connsiteX20" fmla="*/ 2197471 w 3799591"/>
              <a:gd name="connsiteY20" fmla="*/ 6825329 h 6825329"/>
              <a:gd name="connsiteX21" fmla="*/ 1988558 w 3799591"/>
              <a:gd name="connsiteY21" fmla="*/ 6825329 h 6825329"/>
              <a:gd name="connsiteX22" fmla="*/ 1762246 w 3799591"/>
              <a:gd name="connsiteY22" fmla="*/ 6825329 h 6825329"/>
              <a:gd name="connsiteX23" fmla="*/ 1517837 w 3799591"/>
              <a:gd name="connsiteY23" fmla="*/ 6825329 h 6825329"/>
              <a:gd name="connsiteX24" fmla="*/ 1254637 w 3799591"/>
              <a:gd name="connsiteY24" fmla="*/ 6825329 h 6825329"/>
              <a:gd name="connsiteX25" fmla="*/ 971949 w 3799591"/>
              <a:gd name="connsiteY25" fmla="*/ 6825329 h 6825329"/>
              <a:gd name="connsiteX26" fmla="*/ 669078 w 3799591"/>
              <a:gd name="connsiteY26" fmla="*/ 6825329 h 6825329"/>
              <a:gd name="connsiteX27" fmla="*/ 345327 w 3799591"/>
              <a:gd name="connsiteY27" fmla="*/ 6825329 h 6825329"/>
              <a:gd name="connsiteX28" fmla="*/ 0 w 3799591"/>
              <a:gd name="connsiteY28" fmla="*/ 6825329 h 6825329"/>
              <a:gd name="connsiteX29" fmla="*/ 1 w 3799591"/>
              <a:gd name="connsiteY29" fmla="*/ 6825328 h 6825329"/>
              <a:gd name="connsiteX30" fmla="*/ 3799590 w 3799591"/>
              <a:gd name="connsiteY30" fmla="*/ 6825328 h 6825329"/>
              <a:gd name="connsiteX31" fmla="*/ 3799590 w 3799591"/>
              <a:gd name="connsiteY31" fmla="*/ 12858 h 6825329"/>
              <a:gd name="connsiteX32" fmla="*/ 3799590 w 3799591"/>
              <a:gd name="connsiteY32" fmla="*/ 2 h 6825329"/>
              <a:gd name="connsiteX33" fmla="*/ 3799591 w 3799591"/>
              <a:gd name="connsiteY33" fmla="*/ 0 h 6825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799591" h="6825329">
                <a:moveTo>
                  <a:pt x="3799591" y="0"/>
                </a:moveTo>
                <a:lnTo>
                  <a:pt x="3799591" y="12859"/>
                </a:lnTo>
                <a:cubicBezTo>
                  <a:pt x="3799591" y="208745"/>
                  <a:pt x="3799591" y="1253469"/>
                  <a:pt x="3799591" y="6825329"/>
                </a:cubicBezTo>
                <a:lnTo>
                  <a:pt x="3793607" y="6825329"/>
                </a:lnTo>
                <a:lnTo>
                  <a:pt x="3775975" y="6825329"/>
                </a:lnTo>
                <a:lnTo>
                  <a:pt x="3741640" y="6825329"/>
                </a:lnTo>
                <a:lnTo>
                  <a:pt x="3685033" y="6825329"/>
                </a:lnTo>
                <a:lnTo>
                  <a:pt x="3646637" y="6825329"/>
                </a:lnTo>
                <a:lnTo>
                  <a:pt x="3600586" y="6825329"/>
                </a:lnTo>
                <a:lnTo>
                  <a:pt x="3546183" y="6825329"/>
                </a:lnTo>
                <a:lnTo>
                  <a:pt x="3482732" y="6825329"/>
                </a:lnTo>
                <a:lnTo>
                  <a:pt x="3409537" y="6825329"/>
                </a:lnTo>
                <a:lnTo>
                  <a:pt x="3325902" y="6825329"/>
                </a:lnTo>
                <a:lnTo>
                  <a:pt x="3231132" y="6825329"/>
                </a:lnTo>
                <a:lnTo>
                  <a:pt x="3124529" y="6825329"/>
                </a:lnTo>
                <a:lnTo>
                  <a:pt x="3005399" y="6825329"/>
                </a:lnTo>
                <a:lnTo>
                  <a:pt x="2873045" y="6825329"/>
                </a:lnTo>
                <a:lnTo>
                  <a:pt x="2726771" y="6825329"/>
                </a:lnTo>
                <a:lnTo>
                  <a:pt x="2565882" y="6825329"/>
                </a:lnTo>
                <a:lnTo>
                  <a:pt x="2389680" y="6825329"/>
                </a:lnTo>
                <a:lnTo>
                  <a:pt x="2197471" y="6825329"/>
                </a:lnTo>
                <a:lnTo>
                  <a:pt x="1988558" y="6825329"/>
                </a:lnTo>
                <a:lnTo>
                  <a:pt x="1762246" y="6825329"/>
                </a:lnTo>
                <a:lnTo>
                  <a:pt x="1517837" y="6825329"/>
                </a:lnTo>
                <a:lnTo>
                  <a:pt x="1254637" y="6825329"/>
                </a:lnTo>
                <a:lnTo>
                  <a:pt x="971949" y="6825329"/>
                </a:lnTo>
                <a:lnTo>
                  <a:pt x="669078" y="6825329"/>
                </a:lnTo>
                <a:lnTo>
                  <a:pt x="345327" y="6825329"/>
                </a:lnTo>
                <a:lnTo>
                  <a:pt x="0" y="6825329"/>
                </a:lnTo>
                <a:lnTo>
                  <a:pt x="1" y="6825328"/>
                </a:lnTo>
                <a:lnTo>
                  <a:pt x="3799590" y="6825328"/>
                </a:lnTo>
                <a:cubicBezTo>
                  <a:pt x="3799590" y="1253468"/>
                  <a:pt x="3799590" y="208744"/>
                  <a:pt x="3799590" y="12858"/>
                </a:cubicBezTo>
                <a:lnTo>
                  <a:pt x="3799590" y="2"/>
                </a:lnTo>
                <a:lnTo>
                  <a:pt x="3799591" y="0"/>
                </a:lnTo>
                <a:close/>
              </a:path>
            </a:pathLst>
          </a:custGeom>
          <a:solidFill>
            <a:srgbClr val="00999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AU">
              <a:solidFill>
                <a:srgbClr val="000000"/>
              </a:solidFill>
            </a:endParaRPr>
          </a:p>
        </p:txBody>
      </p:sp>
      <p:grpSp>
        <p:nvGrpSpPr>
          <p:cNvPr id="59" name="Group 58">
            <a:extLst>
              <a:ext uri="{FF2B5EF4-FFF2-40B4-BE49-F238E27FC236}">
                <a16:creationId xmlns:a16="http://schemas.microsoft.com/office/drawing/2014/main" id="{118FA45A-F0DE-1C46-BAC0-ADC2C8E62CF8}"/>
              </a:ext>
            </a:extLst>
          </p:cNvPr>
          <p:cNvGrpSpPr/>
          <p:nvPr userDrawn="1"/>
        </p:nvGrpSpPr>
        <p:grpSpPr>
          <a:xfrm>
            <a:off x="5149622" y="-884"/>
            <a:ext cx="7040614" cy="6857675"/>
            <a:chOff x="5149622" y="-884"/>
            <a:chExt cx="7040614" cy="6857675"/>
          </a:xfrm>
        </p:grpSpPr>
        <p:sp>
          <p:nvSpPr>
            <p:cNvPr id="60" name="Freeform 59">
              <a:extLst>
                <a:ext uri="{FF2B5EF4-FFF2-40B4-BE49-F238E27FC236}">
                  <a16:creationId xmlns:a16="http://schemas.microsoft.com/office/drawing/2014/main" id="{64DD12BD-41C9-EA4A-8306-5BF8358709F0}"/>
                </a:ext>
              </a:extLst>
            </p:cNvPr>
            <p:cNvSpPr>
              <a:spLocks noChangeArrowheads="1"/>
            </p:cNvSpPr>
            <p:nvPr userDrawn="1"/>
          </p:nvSpPr>
          <p:spPr bwMode="auto">
            <a:xfrm>
              <a:off x="11188005" y="31462"/>
              <a:ext cx="1002231" cy="6825328"/>
            </a:xfrm>
            <a:custGeom>
              <a:avLst/>
              <a:gdLst>
                <a:gd name="connsiteX0" fmla="*/ 1002231 w 1002231"/>
                <a:gd name="connsiteY0" fmla="*/ 0 h 6825328"/>
                <a:gd name="connsiteX1" fmla="*/ 1002231 w 1002231"/>
                <a:gd name="connsiteY1" fmla="*/ 12859 h 6825328"/>
                <a:gd name="connsiteX2" fmla="*/ 1002231 w 1002231"/>
                <a:gd name="connsiteY2" fmla="*/ 6316118 h 6825328"/>
                <a:gd name="connsiteX3" fmla="*/ 1002231 w 1002231"/>
                <a:gd name="connsiteY3" fmla="*/ 6825328 h 6825328"/>
                <a:gd name="connsiteX4" fmla="*/ 1002230 w 1002231"/>
                <a:gd name="connsiteY4" fmla="*/ 6825328 h 6825328"/>
                <a:gd name="connsiteX5" fmla="*/ 1002230 w 1002231"/>
                <a:gd name="connsiteY5" fmla="*/ 6823887 h 6825328"/>
                <a:gd name="connsiteX6" fmla="*/ 0 w 1002231"/>
                <a:gd name="connsiteY6" fmla="*/ 6823887 h 6825328"/>
                <a:gd name="connsiteX7" fmla="*/ 1002230 w 1002231"/>
                <a:gd name="connsiteY7" fmla="*/ 5762599 h 6825328"/>
                <a:gd name="connsiteX8" fmla="*/ 1002230 w 1002231"/>
                <a:gd name="connsiteY8" fmla="*/ 5618203 h 6825328"/>
                <a:gd name="connsiteX9" fmla="*/ 1002230 w 1002231"/>
                <a:gd name="connsiteY9" fmla="*/ 12858 h 6825328"/>
                <a:gd name="connsiteX10" fmla="*/ 1002230 w 1002231"/>
                <a:gd name="connsiteY10" fmla="*/ 2 h 6825328"/>
                <a:gd name="connsiteX11" fmla="*/ 1002231 w 1002231"/>
                <a:gd name="connsiteY11" fmla="*/ 0 h 6825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02231" h="6825328">
                  <a:moveTo>
                    <a:pt x="1002231" y="0"/>
                  </a:moveTo>
                  <a:lnTo>
                    <a:pt x="1002231" y="12859"/>
                  </a:lnTo>
                  <a:cubicBezTo>
                    <a:pt x="1002231" y="202624"/>
                    <a:pt x="1002231" y="1189003"/>
                    <a:pt x="1002231" y="6316118"/>
                  </a:cubicBezTo>
                  <a:lnTo>
                    <a:pt x="1002231" y="6825328"/>
                  </a:lnTo>
                  <a:lnTo>
                    <a:pt x="1002230" y="6825328"/>
                  </a:lnTo>
                  <a:lnTo>
                    <a:pt x="1002230" y="6823887"/>
                  </a:lnTo>
                  <a:cubicBezTo>
                    <a:pt x="1002230" y="6823887"/>
                    <a:pt x="1002230" y="6823887"/>
                    <a:pt x="0" y="6823887"/>
                  </a:cubicBezTo>
                  <a:cubicBezTo>
                    <a:pt x="339076" y="6477624"/>
                    <a:pt x="678152" y="6131034"/>
                    <a:pt x="1002230" y="5762599"/>
                  </a:cubicBezTo>
                  <a:lnTo>
                    <a:pt x="1002230" y="5618203"/>
                  </a:lnTo>
                  <a:cubicBezTo>
                    <a:pt x="1002230" y="1097764"/>
                    <a:pt x="1002230" y="193676"/>
                    <a:pt x="1002230" y="12858"/>
                  </a:cubicBezTo>
                  <a:lnTo>
                    <a:pt x="1002230" y="2"/>
                  </a:lnTo>
                  <a:lnTo>
                    <a:pt x="1002231" y="0"/>
                  </a:lnTo>
                  <a:close/>
                </a:path>
              </a:pathLst>
            </a:custGeom>
            <a:solidFill>
              <a:schemeClr val="accent4">
                <a:alpha val="80000"/>
              </a:schemeClr>
            </a:solidFill>
            <a:ln>
              <a:noFill/>
            </a:ln>
            <a:effectLst/>
          </p:spPr>
          <p:txBody>
            <a:bodyPr wrap="square" anchor="ctr">
              <a:noAutofit/>
            </a:bodyPr>
            <a:lstStyle/>
            <a:p>
              <a:endParaRPr lang="en-AU" dirty="0">
                <a:solidFill>
                  <a:srgbClr val="000000"/>
                </a:solidFill>
              </a:endParaRPr>
            </a:p>
          </p:txBody>
        </p:sp>
        <p:sp>
          <p:nvSpPr>
            <p:cNvPr id="61" name="Freeform 60">
              <a:extLst>
                <a:ext uri="{FF2B5EF4-FFF2-40B4-BE49-F238E27FC236}">
                  <a16:creationId xmlns:a16="http://schemas.microsoft.com/office/drawing/2014/main" id="{4C7D3B4B-3A7D-7E4D-9AF1-568C8E59BA84}"/>
                </a:ext>
              </a:extLst>
            </p:cNvPr>
            <p:cNvSpPr>
              <a:spLocks noChangeArrowheads="1"/>
            </p:cNvSpPr>
            <p:nvPr userDrawn="1"/>
          </p:nvSpPr>
          <p:spPr bwMode="auto">
            <a:xfrm>
              <a:off x="5149622" y="-884"/>
              <a:ext cx="3534853" cy="6857674"/>
            </a:xfrm>
            <a:custGeom>
              <a:avLst/>
              <a:gdLst>
                <a:gd name="connsiteX0" fmla="*/ 44417 w 3534853"/>
                <a:gd name="connsiteY0" fmla="*/ 0 h 6857674"/>
                <a:gd name="connsiteX1" fmla="*/ 3381149 w 3534853"/>
                <a:gd name="connsiteY1" fmla="*/ 0 h 6857674"/>
                <a:gd name="connsiteX2" fmla="*/ 3534853 w 3534853"/>
                <a:gd name="connsiteY2" fmla="*/ 0 h 6857674"/>
                <a:gd name="connsiteX3" fmla="*/ 1320896 w 3534853"/>
                <a:gd name="connsiteY3" fmla="*/ 6857674 h 6857674"/>
                <a:gd name="connsiteX4" fmla="*/ 0 w 3534853"/>
                <a:gd name="connsiteY4" fmla="*/ 6857674 h 6857674"/>
                <a:gd name="connsiteX5" fmla="*/ 317451 w 3534853"/>
                <a:gd name="connsiteY5" fmla="*/ 1255074 h 6857674"/>
                <a:gd name="connsiteX6" fmla="*/ 44417 w 3534853"/>
                <a:gd name="connsiteY6" fmla="*/ 0 h 6857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34853" h="6857674">
                  <a:moveTo>
                    <a:pt x="44417" y="0"/>
                  </a:moveTo>
                  <a:cubicBezTo>
                    <a:pt x="44417" y="0"/>
                    <a:pt x="44417" y="0"/>
                    <a:pt x="3381149" y="0"/>
                  </a:cubicBezTo>
                  <a:lnTo>
                    <a:pt x="3534853" y="0"/>
                  </a:lnTo>
                  <a:cubicBezTo>
                    <a:pt x="3188065" y="2185194"/>
                    <a:pt x="2435385" y="4539559"/>
                    <a:pt x="1320896" y="6857674"/>
                  </a:cubicBezTo>
                  <a:lnTo>
                    <a:pt x="0" y="6857674"/>
                  </a:lnTo>
                  <a:cubicBezTo>
                    <a:pt x="457887" y="4812913"/>
                    <a:pt x="561091" y="2916095"/>
                    <a:pt x="317451" y="1255074"/>
                  </a:cubicBezTo>
                  <a:cubicBezTo>
                    <a:pt x="251152" y="812222"/>
                    <a:pt x="162645" y="398763"/>
                    <a:pt x="44417" y="0"/>
                  </a:cubicBezTo>
                  <a:close/>
                </a:path>
              </a:pathLst>
            </a:custGeom>
            <a:solidFill>
              <a:schemeClr val="accent1">
                <a:alpha val="70000"/>
              </a:schemeClr>
            </a:solidFill>
            <a:ln>
              <a:noFill/>
            </a:ln>
            <a:effectLst/>
          </p:spPr>
          <p:txBody>
            <a:bodyPr wrap="square" anchor="ctr">
              <a:noAutofit/>
            </a:bodyPr>
            <a:lstStyle/>
            <a:p>
              <a:endParaRPr lang="en-AU" dirty="0">
                <a:solidFill>
                  <a:srgbClr val="000000"/>
                </a:solidFill>
              </a:endParaRPr>
            </a:p>
          </p:txBody>
        </p:sp>
        <p:sp>
          <p:nvSpPr>
            <p:cNvPr id="62" name="Freeform 61">
              <a:extLst>
                <a:ext uri="{FF2B5EF4-FFF2-40B4-BE49-F238E27FC236}">
                  <a16:creationId xmlns:a16="http://schemas.microsoft.com/office/drawing/2014/main" id="{1D1B6820-0B87-8549-B74A-AE9C268063D2}"/>
                </a:ext>
              </a:extLst>
            </p:cNvPr>
            <p:cNvSpPr>
              <a:spLocks noChangeArrowheads="1"/>
            </p:cNvSpPr>
            <p:nvPr userDrawn="1"/>
          </p:nvSpPr>
          <p:spPr bwMode="auto">
            <a:xfrm>
              <a:off x="8390644" y="31464"/>
              <a:ext cx="3799591" cy="6825327"/>
            </a:xfrm>
            <a:custGeom>
              <a:avLst/>
              <a:gdLst>
                <a:gd name="connsiteX0" fmla="*/ 3799590 w 3799591"/>
                <a:gd name="connsiteY0" fmla="*/ 0 h 6825327"/>
                <a:gd name="connsiteX1" fmla="*/ 3799590 w 3799591"/>
                <a:gd name="connsiteY1" fmla="*/ 12856 h 6825327"/>
                <a:gd name="connsiteX2" fmla="*/ 3799590 w 3799591"/>
                <a:gd name="connsiteY2" fmla="*/ 5618201 h 6825327"/>
                <a:gd name="connsiteX3" fmla="*/ 3799590 w 3799591"/>
                <a:gd name="connsiteY3" fmla="*/ 5762597 h 6825327"/>
                <a:gd name="connsiteX4" fmla="*/ 2797360 w 3799591"/>
                <a:gd name="connsiteY4" fmla="*/ 6823885 h 6825327"/>
                <a:gd name="connsiteX5" fmla="*/ 3799590 w 3799591"/>
                <a:gd name="connsiteY5" fmla="*/ 6823885 h 6825327"/>
                <a:gd name="connsiteX6" fmla="*/ 3799590 w 3799591"/>
                <a:gd name="connsiteY6" fmla="*/ 6825326 h 6825327"/>
                <a:gd name="connsiteX7" fmla="*/ 3799591 w 3799591"/>
                <a:gd name="connsiteY7" fmla="*/ 6825326 h 6825327"/>
                <a:gd name="connsiteX8" fmla="*/ 3799591 w 3799591"/>
                <a:gd name="connsiteY8" fmla="*/ 6825327 h 6825327"/>
                <a:gd name="connsiteX9" fmla="*/ 3793607 w 3799591"/>
                <a:gd name="connsiteY9" fmla="*/ 6825327 h 6825327"/>
                <a:gd name="connsiteX10" fmla="*/ 3775975 w 3799591"/>
                <a:gd name="connsiteY10" fmla="*/ 6825327 h 6825327"/>
                <a:gd name="connsiteX11" fmla="*/ 3741640 w 3799591"/>
                <a:gd name="connsiteY11" fmla="*/ 6825327 h 6825327"/>
                <a:gd name="connsiteX12" fmla="*/ 3685033 w 3799591"/>
                <a:gd name="connsiteY12" fmla="*/ 6825327 h 6825327"/>
                <a:gd name="connsiteX13" fmla="*/ 3646637 w 3799591"/>
                <a:gd name="connsiteY13" fmla="*/ 6825327 h 6825327"/>
                <a:gd name="connsiteX14" fmla="*/ 3600586 w 3799591"/>
                <a:gd name="connsiteY14" fmla="*/ 6825327 h 6825327"/>
                <a:gd name="connsiteX15" fmla="*/ 3546183 w 3799591"/>
                <a:gd name="connsiteY15" fmla="*/ 6825327 h 6825327"/>
                <a:gd name="connsiteX16" fmla="*/ 3482732 w 3799591"/>
                <a:gd name="connsiteY16" fmla="*/ 6825327 h 6825327"/>
                <a:gd name="connsiteX17" fmla="*/ 3409537 w 3799591"/>
                <a:gd name="connsiteY17" fmla="*/ 6825327 h 6825327"/>
                <a:gd name="connsiteX18" fmla="*/ 3325902 w 3799591"/>
                <a:gd name="connsiteY18" fmla="*/ 6825327 h 6825327"/>
                <a:gd name="connsiteX19" fmla="*/ 3231132 w 3799591"/>
                <a:gd name="connsiteY19" fmla="*/ 6825327 h 6825327"/>
                <a:gd name="connsiteX20" fmla="*/ 3124529 w 3799591"/>
                <a:gd name="connsiteY20" fmla="*/ 6825327 h 6825327"/>
                <a:gd name="connsiteX21" fmla="*/ 3005399 w 3799591"/>
                <a:gd name="connsiteY21" fmla="*/ 6825327 h 6825327"/>
                <a:gd name="connsiteX22" fmla="*/ 2873045 w 3799591"/>
                <a:gd name="connsiteY22" fmla="*/ 6825327 h 6825327"/>
                <a:gd name="connsiteX23" fmla="*/ 2726771 w 3799591"/>
                <a:gd name="connsiteY23" fmla="*/ 6825327 h 6825327"/>
                <a:gd name="connsiteX24" fmla="*/ 2565882 w 3799591"/>
                <a:gd name="connsiteY24" fmla="*/ 6825327 h 6825327"/>
                <a:gd name="connsiteX25" fmla="*/ 2389680 w 3799591"/>
                <a:gd name="connsiteY25" fmla="*/ 6825327 h 6825327"/>
                <a:gd name="connsiteX26" fmla="*/ 2197471 w 3799591"/>
                <a:gd name="connsiteY26" fmla="*/ 6825327 h 6825327"/>
                <a:gd name="connsiteX27" fmla="*/ 1988558 w 3799591"/>
                <a:gd name="connsiteY27" fmla="*/ 6825327 h 6825327"/>
                <a:gd name="connsiteX28" fmla="*/ 1762246 w 3799591"/>
                <a:gd name="connsiteY28" fmla="*/ 6825327 h 6825327"/>
                <a:gd name="connsiteX29" fmla="*/ 1517837 w 3799591"/>
                <a:gd name="connsiteY29" fmla="*/ 6825327 h 6825327"/>
                <a:gd name="connsiteX30" fmla="*/ 1254637 w 3799591"/>
                <a:gd name="connsiteY30" fmla="*/ 6825327 h 6825327"/>
                <a:gd name="connsiteX31" fmla="*/ 971949 w 3799591"/>
                <a:gd name="connsiteY31" fmla="*/ 6825327 h 6825327"/>
                <a:gd name="connsiteX32" fmla="*/ 669078 w 3799591"/>
                <a:gd name="connsiteY32" fmla="*/ 6825327 h 6825327"/>
                <a:gd name="connsiteX33" fmla="*/ 345327 w 3799591"/>
                <a:gd name="connsiteY33" fmla="*/ 6825327 h 6825327"/>
                <a:gd name="connsiteX34" fmla="*/ 0 w 3799591"/>
                <a:gd name="connsiteY34" fmla="*/ 6825327 h 6825327"/>
                <a:gd name="connsiteX35" fmla="*/ 1 w 3799591"/>
                <a:gd name="connsiteY35" fmla="*/ 6825326 h 6825327"/>
                <a:gd name="connsiteX36" fmla="*/ 396464 w 3799591"/>
                <a:gd name="connsiteY36" fmla="*/ 6270776 h 6825327"/>
                <a:gd name="connsiteX37" fmla="*/ 782152 w 3799591"/>
                <a:gd name="connsiteY37" fmla="*/ 5710590 h 6825327"/>
                <a:gd name="connsiteX38" fmla="*/ 1579327 w 3799591"/>
                <a:gd name="connsiteY38" fmla="*/ 4462921 h 6825327"/>
                <a:gd name="connsiteX39" fmla="*/ 3569999 w 3799591"/>
                <a:gd name="connsiteY39" fmla="*/ 563691 h 6825327"/>
                <a:gd name="connsiteX40" fmla="*/ 3799590 w 3799591"/>
                <a:gd name="connsiteY40" fmla="*/ 0 h 6825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3799591" h="6825327">
                  <a:moveTo>
                    <a:pt x="3799590" y="0"/>
                  </a:moveTo>
                  <a:lnTo>
                    <a:pt x="3799590" y="12856"/>
                  </a:lnTo>
                  <a:cubicBezTo>
                    <a:pt x="3799590" y="193674"/>
                    <a:pt x="3799590" y="1097762"/>
                    <a:pt x="3799590" y="5618201"/>
                  </a:cubicBezTo>
                  <a:lnTo>
                    <a:pt x="3799590" y="5762597"/>
                  </a:lnTo>
                  <a:cubicBezTo>
                    <a:pt x="3475512" y="6131032"/>
                    <a:pt x="3136436" y="6477622"/>
                    <a:pt x="2797360" y="6823885"/>
                  </a:cubicBezTo>
                  <a:cubicBezTo>
                    <a:pt x="3799590" y="6823885"/>
                    <a:pt x="3799590" y="6823885"/>
                    <a:pt x="3799590" y="6823885"/>
                  </a:cubicBezTo>
                  <a:lnTo>
                    <a:pt x="3799590" y="6825326"/>
                  </a:lnTo>
                  <a:lnTo>
                    <a:pt x="3799591" y="6825326"/>
                  </a:lnTo>
                  <a:lnTo>
                    <a:pt x="3799591" y="6825327"/>
                  </a:lnTo>
                  <a:lnTo>
                    <a:pt x="3793607" y="6825327"/>
                  </a:lnTo>
                  <a:lnTo>
                    <a:pt x="3775975" y="6825327"/>
                  </a:lnTo>
                  <a:lnTo>
                    <a:pt x="3741640" y="6825327"/>
                  </a:lnTo>
                  <a:lnTo>
                    <a:pt x="3685033" y="6825327"/>
                  </a:lnTo>
                  <a:lnTo>
                    <a:pt x="3646637" y="6825327"/>
                  </a:lnTo>
                  <a:lnTo>
                    <a:pt x="3600586" y="6825327"/>
                  </a:lnTo>
                  <a:lnTo>
                    <a:pt x="3546183" y="6825327"/>
                  </a:lnTo>
                  <a:lnTo>
                    <a:pt x="3482732" y="6825327"/>
                  </a:lnTo>
                  <a:lnTo>
                    <a:pt x="3409537" y="6825327"/>
                  </a:lnTo>
                  <a:lnTo>
                    <a:pt x="3325902" y="6825327"/>
                  </a:lnTo>
                  <a:lnTo>
                    <a:pt x="3231132" y="6825327"/>
                  </a:lnTo>
                  <a:lnTo>
                    <a:pt x="3124529" y="6825327"/>
                  </a:lnTo>
                  <a:lnTo>
                    <a:pt x="3005399" y="6825327"/>
                  </a:lnTo>
                  <a:lnTo>
                    <a:pt x="2873045" y="6825327"/>
                  </a:lnTo>
                  <a:lnTo>
                    <a:pt x="2726771" y="6825327"/>
                  </a:lnTo>
                  <a:lnTo>
                    <a:pt x="2565882" y="6825327"/>
                  </a:lnTo>
                  <a:lnTo>
                    <a:pt x="2389680" y="6825327"/>
                  </a:lnTo>
                  <a:lnTo>
                    <a:pt x="2197471" y="6825327"/>
                  </a:lnTo>
                  <a:lnTo>
                    <a:pt x="1988558" y="6825327"/>
                  </a:lnTo>
                  <a:lnTo>
                    <a:pt x="1762246" y="6825327"/>
                  </a:lnTo>
                  <a:lnTo>
                    <a:pt x="1517837" y="6825327"/>
                  </a:lnTo>
                  <a:lnTo>
                    <a:pt x="1254637" y="6825327"/>
                  </a:lnTo>
                  <a:lnTo>
                    <a:pt x="971949" y="6825327"/>
                  </a:lnTo>
                  <a:lnTo>
                    <a:pt x="669078" y="6825327"/>
                  </a:lnTo>
                  <a:lnTo>
                    <a:pt x="345327" y="6825327"/>
                  </a:lnTo>
                  <a:lnTo>
                    <a:pt x="0" y="6825327"/>
                  </a:lnTo>
                  <a:lnTo>
                    <a:pt x="1" y="6825326"/>
                  </a:lnTo>
                  <a:lnTo>
                    <a:pt x="396464" y="6270776"/>
                  </a:lnTo>
                  <a:cubicBezTo>
                    <a:pt x="527422" y="6085299"/>
                    <a:pt x="656583" y="5898884"/>
                    <a:pt x="782152" y="5710590"/>
                  </a:cubicBezTo>
                  <a:cubicBezTo>
                    <a:pt x="1062682" y="5297096"/>
                    <a:pt x="1328189" y="4883601"/>
                    <a:pt x="1579327" y="4462921"/>
                  </a:cubicBezTo>
                  <a:cubicBezTo>
                    <a:pt x="2347722" y="3197166"/>
                    <a:pt x="3014853" y="1885899"/>
                    <a:pt x="3569999" y="563691"/>
                  </a:cubicBezTo>
                  <a:lnTo>
                    <a:pt x="3799590" y="0"/>
                  </a:lnTo>
                  <a:close/>
                </a:path>
              </a:pathLst>
            </a:custGeom>
            <a:solidFill>
              <a:schemeClr val="accent3">
                <a:alpha val="70000"/>
              </a:schemeClr>
            </a:solidFill>
            <a:ln>
              <a:noFill/>
            </a:ln>
            <a:effectLst/>
          </p:spPr>
          <p:txBody>
            <a:bodyPr wrap="square" anchor="ctr">
              <a:noAutofit/>
            </a:bodyPr>
            <a:lstStyle/>
            <a:p>
              <a:endParaRPr lang="en-AU" dirty="0">
                <a:solidFill>
                  <a:srgbClr val="000000"/>
                </a:solidFill>
              </a:endParaRPr>
            </a:p>
          </p:txBody>
        </p:sp>
        <p:sp>
          <p:nvSpPr>
            <p:cNvPr id="63" name="Freeform 62">
              <a:extLst>
                <a:ext uri="{FF2B5EF4-FFF2-40B4-BE49-F238E27FC236}">
                  <a16:creationId xmlns:a16="http://schemas.microsoft.com/office/drawing/2014/main" id="{A2F5FC36-9160-B640-A798-DA0F4CEB416C}"/>
                </a:ext>
              </a:extLst>
            </p:cNvPr>
            <p:cNvSpPr>
              <a:spLocks noChangeArrowheads="1"/>
            </p:cNvSpPr>
            <p:nvPr userDrawn="1"/>
          </p:nvSpPr>
          <p:spPr bwMode="auto">
            <a:xfrm>
              <a:off x="6470520" y="-884"/>
              <a:ext cx="5719715" cy="6857674"/>
            </a:xfrm>
            <a:custGeom>
              <a:avLst/>
              <a:gdLst>
                <a:gd name="connsiteX0" fmla="*/ 2213956 w 5719715"/>
                <a:gd name="connsiteY0" fmla="*/ 0 h 6857674"/>
                <a:gd name="connsiteX1" fmla="*/ 2237065 w 5719715"/>
                <a:gd name="connsiteY1" fmla="*/ 0 h 6857674"/>
                <a:gd name="connsiteX2" fmla="*/ 2264487 w 5719715"/>
                <a:gd name="connsiteY2" fmla="*/ 0 h 6857674"/>
                <a:gd name="connsiteX3" fmla="*/ 2268734 w 5719715"/>
                <a:gd name="connsiteY3" fmla="*/ 0 h 6857674"/>
                <a:gd name="connsiteX4" fmla="*/ 2449007 w 5719715"/>
                <a:gd name="connsiteY4" fmla="*/ 0 h 6857674"/>
                <a:gd name="connsiteX5" fmla="*/ 2476890 w 5719715"/>
                <a:gd name="connsiteY5" fmla="*/ 0 h 6857674"/>
                <a:gd name="connsiteX6" fmla="*/ 2507529 w 5719715"/>
                <a:gd name="connsiteY6" fmla="*/ 0 h 6857674"/>
                <a:gd name="connsiteX7" fmla="*/ 2652176 w 5719715"/>
                <a:gd name="connsiteY7" fmla="*/ 0 h 6857674"/>
                <a:gd name="connsiteX8" fmla="*/ 2697622 w 5719715"/>
                <a:gd name="connsiteY8" fmla="*/ 0 h 6857674"/>
                <a:gd name="connsiteX9" fmla="*/ 2739584 w 5719715"/>
                <a:gd name="connsiteY9" fmla="*/ 0 h 6857674"/>
                <a:gd name="connsiteX10" fmla="*/ 2837906 w 5719715"/>
                <a:gd name="connsiteY10" fmla="*/ 0 h 6857674"/>
                <a:gd name="connsiteX11" fmla="*/ 2926842 w 5719715"/>
                <a:gd name="connsiteY11" fmla="*/ 0 h 6857674"/>
                <a:gd name="connsiteX12" fmla="*/ 2947782 w 5719715"/>
                <a:gd name="connsiteY12" fmla="*/ 0 h 6857674"/>
                <a:gd name="connsiteX13" fmla="*/ 3069854 w 5719715"/>
                <a:gd name="connsiteY13" fmla="*/ 0 h 6857674"/>
                <a:gd name="connsiteX14" fmla="*/ 3164711 w 5719715"/>
                <a:gd name="connsiteY14" fmla="*/ 0 h 6857674"/>
                <a:gd name="connsiteX15" fmla="*/ 3204765 w 5719715"/>
                <a:gd name="connsiteY15" fmla="*/ 0 h 6857674"/>
                <a:gd name="connsiteX16" fmla="*/ 3353157 w 5719715"/>
                <a:gd name="connsiteY16" fmla="*/ 0 h 6857674"/>
                <a:gd name="connsiteX17" fmla="*/ 3411389 w 5719715"/>
                <a:gd name="connsiteY17" fmla="*/ 0 h 6857674"/>
                <a:gd name="connsiteX18" fmla="*/ 3515670 w 5719715"/>
                <a:gd name="connsiteY18" fmla="*/ 0 h 6857674"/>
                <a:gd name="connsiteX19" fmla="*/ 3667036 w 5719715"/>
                <a:gd name="connsiteY19" fmla="*/ 0 h 6857674"/>
                <a:gd name="connsiteX20" fmla="*/ 3692948 w 5719715"/>
                <a:gd name="connsiteY20" fmla="*/ 0 h 6857674"/>
                <a:gd name="connsiteX21" fmla="*/ 3885632 w 5719715"/>
                <a:gd name="connsiteY21" fmla="*/ 0 h 6857674"/>
                <a:gd name="connsiteX22" fmla="*/ 3931812 w 5719715"/>
                <a:gd name="connsiteY22" fmla="*/ 0 h 6857674"/>
                <a:gd name="connsiteX23" fmla="*/ 4094364 w 5719715"/>
                <a:gd name="connsiteY23" fmla="*/ 0 h 6857674"/>
                <a:gd name="connsiteX24" fmla="*/ 4205878 w 5719715"/>
                <a:gd name="connsiteY24" fmla="*/ 0 h 6857674"/>
                <a:gd name="connsiteX25" fmla="*/ 4319786 w 5719715"/>
                <a:gd name="connsiteY25" fmla="*/ 0 h 6857674"/>
                <a:gd name="connsiteX26" fmla="*/ 4489394 w 5719715"/>
                <a:gd name="connsiteY26" fmla="*/ 0 h 6857674"/>
                <a:gd name="connsiteX27" fmla="*/ 4562541 w 5719715"/>
                <a:gd name="connsiteY27" fmla="*/ 0 h 6857674"/>
                <a:gd name="connsiteX28" fmla="*/ 4782519 w 5719715"/>
                <a:gd name="connsiteY28" fmla="*/ 0 h 6857674"/>
                <a:gd name="connsiteX29" fmla="*/ 4823269 w 5719715"/>
                <a:gd name="connsiteY29" fmla="*/ 0 h 6857674"/>
                <a:gd name="connsiteX30" fmla="*/ 5085414 w 5719715"/>
                <a:gd name="connsiteY30" fmla="*/ 0 h 6857674"/>
                <a:gd name="connsiteX31" fmla="*/ 5102612 w 5719715"/>
                <a:gd name="connsiteY31" fmla="*/ 0 h 6857674"/>
                <a:gd name="connsiteX32" fmla="*/ 5398239 w 5719715"/>
                <a:gd name="connsiteY32" fmla="*/ 0 h 6857674"/>
                <a:gd name="connsiteX33" fmla="*/ 5401214 w 5719715"/>
                <a:gd name="connsiteY33" fmla="*/ 0 h 6857674"/>
                <a:gd name="connsiteX34" fmla="*/ 5719715 w 5719715"/>
                <a:gd name="connsiteY34" fmla="*/ 0 h 6857674"/>
                <a:gd name="connsiteX35" fmla="*/ 5719715 w 5719715"/>
                <a:gd name="connsiteY35" fmla="*/ 26160 h 6857674"/>
                <a:gd name="connsiteX36" fmla="*/ 5719715 w 5719715"/>
                <a:gd name="connsiteY36" fmla="*/ 32348 h 6857674"/>
                <a:gd name="connsiteX37" fmla="*/ 5490124 w 5719715"/>
                <a:gd name="connsiteY37" fmla="*/ 596039 h 6857674"/>
                <a:gd name="connsiteX38" fmla="*/ 3499452 w 5719715"/>
                <a:gd name="connsiteY38" fmla="*/ 4495269 h 6857674"/>
                <a:gd name="connsiteX39" fmla="*/ 2702277 w 5719715"/>
                <a:gd name="connsiteY39" fmla="*/ 5742938 h 6857674"/>
                <a:gd name="connsiteX40" fmla="*/ 2316589 w 5719715"/>
                <a:gd name="connsiteY40" fmla="*/ 6303124 h 6857674"/>
                <a:gd name="connsiteX41" fmla="*/ 1920126 w 5719715"/>
                <a:gd name="connsiteY41" fmla="*/ 6857674 h 6857674"/>
                <a:gd name="connsiteX42" fmla="*/ 0 w 5719715"/>
                <a:gd name="connsiteY42" fmla="*/ 6857674 h 6857674"/>
                <a:gd name="connsiteX43" fmla="*/ 204715 w 5719715"/>
                <a:gd name="connsiteY43" fmla="*/ 6422653 h 6857674"/>
                <a:gd name="connsiteX44" fmla="*/ 2213956 w 5719715"/>
                <a:gd name="connsiteY44" fmla="*/ 0 h 6857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5719715" h="6857674">
                  <a:moveTo>
                    <a:pt x="2213956" y="0"/>
                  </a:moveTo>
                  <a:cubicBezTo>
                    <a:pt x="2213956" y="0"/>
                    <a:pt x="2213956" y="0"/>
                    <a:pt x="2237065" y="0"/>
                  </a:cubicBezTo>
                  <a:lnTo>
                    <a:pt x="2264487" y="0"/>
                  </a:lnTo>
                  <a:lnTo>
                    <a:pt x="2268734" y="0"/>
                  </a:lnTo>
                  <a:cubicBezTo>
                    <a:pt x="2302969" y="0"/>
                    <a:pt x="2358603" y="0"/>
                    <a:pt x="2449007" y="0"/>
                  </a:cubicBezTo>
                  <a:lnTo>
                    <a:pt x="2476890" y="0"/>
                  </a:lnTo>
                  <a:lnTo>
                    <a:pt x="2507529" y="0"/>
                  </a:lnTo>
                  <a:cubicBezTo>
                    <a:pt x="2549468" y="0"/>
                    <a:pt x="2597398" y="0"/>
                    <a:pt x="2652176" y="0"/>
                  </a:cubicBezTo>
                  <a:lnTo>
                    <a:pt x="2697622" y="0"/>
                  </a:lnTo>
                  <a:lnTo>
                    <a:pt x="2739584" y="0"/>
                  </a:lnTo>
                  <a:cubicBezTo>
                    <a:pt x="2770504" y="0"/>
                    <a:pt x="2803242" y="0"/>
                    <a:pt x="2837906" y="0"/>
                  </a:cubicBezTo>
                  <a:lnTo>
                    <a:pt x="2926842" y="0"/>
                  </a:lnTo>
                  <a:lnTo>
                    <a:pt x="2947782" y="0"/>
                  </a:lnTo>
                  <a:cubicBezTo>
                    <a:pt x="2986404" y="0"/>
                    <a:pt x="3027059" y="0"/>
                    <a:pt x="3069854" y="0"/>
                  </a:cubicBezTo>
                  <a:lnTo>
                    <a:pt x="3164711" y="0"/>
                  </a:lnTo>
                  <a:lnTo>
                    <a:pt x="3204765" y="0"/>
                  </a:lnTo>
                  <a:cubicBezTo>
                    <a:pt x="3251947" y="0"/>
                    <a:pt x="3301375" y="0"/>
                    <a:pt x="3353157" y="0"/>
                  </a:cubicBezTo>
                  <a:lnTo>
                    <a:pt x="3411389" y="0"/>
                  </a:lnTo>
                  <a:lnTo>
                    <a:pt x="3515670" y="0"/>
                  </a:lnTo>
                  <a:lnTo>
                    <a:pt x="3667036" y="0"/>
                  </a:lnTo>
                  <a:lnTo>
                    <a:pt x="3692948" y="0"/>
                  </a:lnTo>
                  <a:cubicBezTo>
                    <a:pt x="3754573" y="0"/>
                    <a:pt x="3818765" y="0"/>
                    <a:pt x="3885632" y="0"/>
                  </a:cubicBezTo>
                  <a:lnTo>
                    <a:pt x="3931812" y="0"/>
                  </a:lnTo>
                  <a:lnTo>
                    <a:pt x="4094364" y="0"/>
                  </a:lnTo>
                  <a:lnTo>
                    <a:pt x="4205878" y="0"/>
                  </a:lnTo>
                  <a:lnTo>
                    <a:pt x="4319786" y="0"/>
                  </a:lnTo>
                  <a:lnTo>
                    <a:pt x="4489394" y="0"/>
                  </a:lnTo>
                  <a:lnTo>
                    <a:pt x="4562541" y="0"/>
                  </a:lnTo>
                  <a:lnTo>
                    <a:pt x="4782519" y="0"/>
                  </a:lnTo>
                  <a:lnTo>
                    <a:pt x="4823269" y="0"/>
                  </a:lnTo>
                  <a:lnTo>
                    <a:pt x="5085414" y="0"/>
                  </a:lnTo>
                  <a:lnTo>
                    <a:pt x="5102612" y="0"/>
                  </a:lnTo>
                  <a:lnTo>
                    <a:pt x="5398239" y="0"/>
                  </a:lnTo>
                  <a:lnTo>
                    <a:pt x="5401214" y="0"/>
                  </a:lnTo>
                  <a:cubicBezTo>
                    <a:pt x="5504029" y="0"/>
                    <a:pt x="5610160" y="0"/>
                    <a:pt x="5719715" y="0"/>
                  </a:cubicBezTo>
                  <a:cubicBezTo>
                    <a:pt x="5719715" y="0"/>
                    <a:pt x="5719715" y="0"/>
                    <a:pt x="5719715" y="26160"/>
                  </a:cubicBezTo>
                  <a:lnTo>
                    <a:pt x="5719715" y="32348"/>
                  </a:lnTo>
                  <a:lnTo>
                    <a:pt x="5490124" y="596039"/>
                  </a:lnTo>
                  <a:cubicBezTo>
                    <a:pt x="4934978" y="1918247"/>
                    <a:pt x="4267847" y="3229514"/>
                    <a:pt x="3499452" y="4495269"/>
                  </a:cubicBezTo>
                  <a:cubicBezTo>
                    <a:pt x="3248314" y="4915949"/>
                    <a:pt x="2982807" y="5329444"/>
                    <a:pt x="2702277" y="5742938"/>
                  </a:cubicBezTo>
                  <a:cubicBezTo>
                    <a:pt x="2576708" y="5931232"/>
                    <a:pt x="2447547" y="6117647"/>
                    <a:pt x="2316589" y="6303124"/>
                  </a:cubicBezTo>
                  <a:lnTo>
                    <a:pt x="1920126" y="6857674"/>
                  </a:lnTo>
                  <a:lnTo>
                    <a:pt x="0" y="6857674"/>
                  </a:lnTo>
                  <a:lnTo>
                    <a:pt x="204715" y="6422653"/>
                  </a:lnTo>
                  <a:cubicBezTo>
                    <a:pt x="1206988" y="4245924"/>
                    <a:pt x="1888843" y="2048620"/>
                    <a:pt x="2213956" y="0"/>
                  </a:cubicBezTo>
                  <a:close/>
                </a:path>
              </a:pathLst>
            </a:custGeom>
            <a:solidFill>
              <a:schemeClr val="accent2">
                <a:alpha val="70000"/>
              </a:schemeClr>
            </a:solidFill>
            <a:ln>
              <a:noFill/>
            </a:ln>
            <a:effectLst/>
          </p:spPr>
          <p:txBody>
            <a:bodyPr wrap="square" anchor="ctr">
              <a:noAutofit/>
            </a:bodyPr>
            <a:lstStyle/>
            <a:p>
              <a:endParaRPr lang="en-AU">
                <a:solidFill>
                  <a:srgbClr val="000000"/>
                </a:solidFill>
              </a:endParaRPr>
            </a:p>
          </p:txBody>
        </p:sp>
      </p:grpSp>
    </p:spTree>
    <p:extLst>
      <p:ext uri="{BB962C8B-B14F-4D97-AF65-F5344CB8AC3E}">
        <p14:creationId xmlns:p14="http://schemas.microsoft.com/office/powerpoint/2010/main" val="10080834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lide 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4D27C-D4B4-4146-8198-6898DDE1FCF1}"/>
              </a:ext>
            </a:extLst>
          </p:cNvPr>
          <p:cNvSpPr>
            <a:spLocks noGrp="1"/>
          </p:cNvSpPr>
          <p:nvPr userDrawn="1">
            <p:ph type="title"/>
          </p:nvPr>
        </p:nvSpPr>
        <p:spPr>
          <a:xfrm>
            <a:off x="695325" y="2861818"/>
            <a:ext cx="4939758" cy="2482888"/>
          </a:xfrm>
        </p:spPr>
        <p:txBody>
          <a:bodyPr anchor="b" anchorCtr="0">
            <a:noAutofit/>
          </a:bodyPr>
          <a:lstStyle>
            <a:lvl1pPr>
              <a:defRPr sz="4800" cap="all" baseline="0"/>
            </a:lvl1pPr>
          </a:lstStyle>
          <a:p>
            <a:r>
              <a:rPr lang="en-US" dirty="0"/>
              <a:t>Click to edit Master title style</a:t>
            </a:r>
            <a:endParaRPr lang="en-AU" dirty="0"/>
          </a:p>
        </p:txBody>
      </p:sp>
      <p:pic>
        <p:nvPicPr>
          <p:cNvPr id="15" name="Picture 14">
            <a:extLst>
              <a:ext uri="{FF2B5EF4-FFF2-40B4-BE49-F238E27FC236}">
                <a16:creationId xmlns:a16="http://schemas.microsoft.com/office/drawing/2014/main" id="{D8ACEA71-1DD0-D746-B2FD-059C45B9CDAE}"/>
              </a:ext>
            </a:extLst>
          </p:cNvPr>
          <p:cNvPicPr>
            <a:picLocks noChangeAspect="1"/>
          </p:cNvPicPr>
          <p:nvPr userDrawn="1"/>
        </p:nvPicPr>
        <p:blipFill>
          <a:blip r:embed="rId2"/>
          <a:stretch>
            <a:fillRect/>
          </a:stretch>
        </p:blipFill>
        <p:spPr>
          <a:xfrm>
            <a:off x="8127547" y="5362060"/>
            <a:ext cx="3369128" cy="1100322"/>
          </a:xfrm>
          <a:prstGeom prst="rect">
            <a:avLst/>
          </a:prstGeom>
        </p:spPr>
      </p:pic>
      <p:sp>
        <p:nvSpPr>
          <p:cNvPr id="16" name="Subtitle 2">
            <a:extLst>
              <a:ext uri="{FF2B5EF4-FFF2-40B4-BE49-F238E27FC236}">
                <a16:creationId xmlns:a16="http://schemas.microsoft.com/office/drawing/2014/main" id="{69CDF758-E512-A347-9814-D93B67A4B137}"/>
              </a:ext>
            </a:extLst>
          </p:cNvPr>
          <p:cNvSpPr>
            <a:spLocks noGrp="1"/>
          </p:cNvSpPr>
          <p:nvPr>
            <p:ph type="subTitle" idx="1"/>
          </p:nvPr>
        </p:nvSpPr>
        <p:spPr>
          <a:xfrm>
            <a:off x="705424" y="5904716"/>
            <a:ext cx="4535649" cy="615738"/>
          </a:xfrm>
        </p:spPr>
        <p:txBody>
          <a:bodyPr lIns="0" tIns="0" rIns="0" bIns="0" anchor="b" anchorCtr="0">
            <a:noAutofit/>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AU" dirty="0"/>
          </a:p>
        </p:txBody>
      </p:sp>
      <p:sp>
        <p:nvSpPr>
          <p:cNvPr id="27" name="Picture Placeholder 26">
            <a:extLst>
              <a:ext uri="{FF2B5EF4-FFF2-40B4-BE49-F238E27FC236}">
                <a16:creationId xmlns:a16="http://schemas.microsoft.com/office/drawing/2014/main" id="{1FE23C7E-E8C0-1542-A6A0-ED2FCA91A5C2}"/>
              </a:ext>
            </a:extLst>
          </p:cNvPr>
          <p:cNvSpPr>
            <a:spLocks noGrp="1"/>
          </p:cNvSpPr>
          <p:nvPr>
            <p:ph type="pic" sz="quarter" idx="10" hasCustomPrompt="1"/>
          </p:nvPr>
        </p:nvSpPr>
        <p:spPr>
          <a:xfrm>
            <a:off x="-435" y="0"/>
            <a:ext cx="12191116" cy="3783336"/>
          </a:xfrm>
          <a:custGeom>
            <a:avLst/>
            <a:gdLst>
              <a:gd name="connsiteX0" fmla="*/ 0 w 12191116"/>
              <a:gd name="connsiteY0" fmla="*/ 0 h 3783336"/>
              <a:gd name="connsiteX1" fmla="*/ 12191116 w 12191116"/>
              <a:gd name="connsiteY1" fmla="*/ 0 h 3783336"/>
              <a:gd name="connsiteX2" fmla="*/ 12191116 w 12191116"/>
              <a:gd name="connsiteY2" fmla="*/ 3212008 h 3783336"/>
              <a:gd name="connsiteX3" fmla="*/ 11977097 w 12191116"/>
              <a:gd name="connsiteY3" fmla="*/ 3319046 h 3783336"/>
              <a:gd name="connsiteX4" fmla="*/ 11884237 w 12191116"/>
              <a:gd name="connsiteY4" fmla="*/ 3359738 h 3783336"/>
              <a:gd name="connsiteX5" fmla="*/ 11775459 w 12191116"/>
              <a:gd name="connsiteY5" fmla="*/ 3407507 h 3783336"/>
              <a:gd name="connsiteX6" fmla="*/ 11659606 w 12191116"/>
              <a:gd name="connsiteY6" fmla="*/ 3453506 h 3783336"/>
              <a:gd name="connsiteX7" fmla="*/ 11627768 w 12191116"/>
              <a:gd name="connsiteY7" fmla="*/ 3464121 h 3783336"/>
              <a:gd name="connsiteX8" fmla="*/ 11480078 w 12191116"/>
              <a:gd name="connsiteY8" fmla="*/ 3517198 h 3783336"/>
              <a:gd name="connsiteX9" fmla="*/ 11352728 w 12191116"/>
              <a:gd name="connsiteY9" fmla="*/ 3557890 h 3783336"/>
              <a:gd name="connsiteX10" fmla="*/ 10839790 w 12191116"/>
              <a:gd name="connsiteY10" fmla="*/ 3682619 h 3783336"/>
              <a:gd name="connsiteX11" fmla="*/ 10780537 w 12191116"/>
              <a:gd name="connsiteY11" fmla="*/ 3694119 h 3783336"/>
              <a:gd name="connsiteX12" fmla="*/ 10700943 w 12191116"/>
              <a:gd name="connsiteY12" fmla="*/ 3707388 h 3783336"/>
              <a:gd name="connsiteX13" fmla="*/ 10660262 w 12191116"/>
              <a:gd name="connsiteY13" fmla="*/ 3714465 h 3783336"/>
              <a:gd name="connsiteX14" fmla="*/ 10564749 w 12191116"/>
              <a:gd name="connsiteY14" fmla="*/ 3727734 h 3783336"/>
              <a:gd name="connsiteX15" fmla="*/ 10493999 w 12191116"/>
              <a:gd name="connsiteY15" fmla="*/ 3737465 h 3783336"/>
              <a:gd name="connsiteX16" fmla="*/ 10421480 w 12191116"/>
              <a:gd name="connsiteY16" fmla="*/ 3746311 h 3783336"/>
              <a:gd name="connsiteX17" fmla="*/ 10276443 w 12191116"/>
              <a:gd name="connsiteY17" fmla="*/ 3759580 h 3783336"/>
              <a:gd name="connsiteX18" fmla="*/ 7250994 w 12191116"/>
              <a:gd name="connsiteY18" fmla="*/ 3387161 h 3783336"/>
              <a:gd name="connsiteX19" fmla="*/ 6000487 w 12191116"/>
              <a:gd name="connsiteY19" fmla="*/ 2939549 h 3783336"/>
              <a:gd name="connsiteX20" fmla="*/ 5945656 w 12191116"/>
              <a:gd name="connsiteY20" fmla="*/ 2917434 h 3783336"/>
              <a:gd name="connsiteX21" fmla="*/ 4608480 w 12191116"/>
              <a:gd name="connsiteY21" fmla="*/ 2476015 h 3783336"/>
              <a:gd name="connsiteX22" fmla="*/ 4504124 w 12191116"/>
              <a:gd name="connsiteY22" fmla="*/ 2451246 h 3783336"/>
              <a:gd name="connsiteX23" fmla="*/ 4399768 w 12191116"/>
              <a:gd name="connsiteY23" fmla="*/ 2426477 h 3783336"/>
              <a:gd name="connsiteX24" fmla="*/ 4294527 w 12191116"/>
              <a:gd name="connsiteY24" fmla="*/ 2401708 h 3783336"/>
              <a:gd name="connsiteX25" fmla="*/ 4272418 w 12191116"/>
              <a:gd name="connsiteY25" fmla="*/ 2396401 h 3783336"/>
              <a:gd name="connsiteX26" fmla="*/ 3304911 w 12191116"/>
              <a:gd name="connsiteY26" fmla="*/ 2228325 h 3783336"/>
              <a:gd name="connsiteX27" fmla="*/ 2857417 w 12191116"/>
              <a:gd name="connsiteY27" fmla="*/ 2183210 h 3783336"/>
              <a:gd name="connsiteX28" fmla="*/ 2843267 w 12191116"/>
              <a:gd name="connsiteY28" fmla="*/ 2180557 h 3783336"/>
              <a:gd name="connsiteX29" fmla="*/ 2614214 w 12191116"/>
              <a:gd name="connsiteY29" fmla="*/ 2164634 h 3783336"/>
              <a:gd name="connsiteX30" fmla="*/ 2498361 w 12191116"/>
              <a:gd name="connsiteY30" fmla="*/ 2158441 h 3783336"/>
              <a:gd name="connsiteX31" fmla="*/ 2423189 w 12191116"/>
              <a:gd name="connsiteY31" fmla="*/ 2155788 h 3783336"/>
              <a:gd name="connsiteX32" fmla="*/ 2289648 w 12191116"/>
              <a:gd name="connsiteY32" fmla="*/ 2149595 h 3783336"/>
              <a:gd name="connsiteX33" fmla="*/ 2241892 w 12191116"/>
              <a:gd name="connsiteY33" fmla="*/ 2149595 h 3783336"/>
              <a:gd name="connsiteX34" fmla="*/ 2195904 w 12191116"/>
              <a:gd name="connsiteY34" fmla="*/ 2146941 h 3783336"/>
              <a:gd name="connsiteX35" fmla="*/ 2148148 w 12191116"/>
              <a:gd name="connsiteY35" fmla="*/ 2146941 h 3783336"/>
              <a:gd name="connsiteX36" fmla="*/ 2011954 w 12191116"/>
              <a:gd name="connsiteY36" fmla="*/ 2144288 h 3783336"/>
              <a:gd name="connsiteX37" fmla="*/ 1878414 w 12191116"/>
              <a:gd name="connsiteY37" fmla="*/ 2144288 h 3783336"/>
              <a:gd name="connsiteX38" fmla="*/ 1810317 w 12191116"/>
              <a:gd name="connsiteY38" fmla="*/ 2146941 h 3783336"/>
              <a:gd name="connsiteX39" fmla="*/ 1721879 w 12191116"/>
              <a:gd name="connsiteY39" fmla="*/ 2146941 h 3783336"/>
              <a:gd name="connsiteX40" fmla="*/ 1655551 w 12191116"/>
              <a:gd name="connsiteY40" fmla="*/ 2149595 h 3783336"/>
              <a:gd name="connsiteX41" fmla="*/ 1610448 w 12191116"/>
              <a:gd name="connsiteY41" fmla="*/ 2149595 h 3783336"/>
              <a:gd name="connsiteX42" fmla="*/ 1523779 w 12191116"/>
              <a:gd name="connsiteY42" fmla="*/ 2154018 h 3783336"/>
              <a:gd name="connsiteX43" fmla="*/ 1394660 w 12191116"/>
              <a:gd name="connsiteY43" fmla="*/ 2158441 h 3783336"/>
              <a:gd name="connsiteX44" fmla="*/ 1307991 w 12191116"/>
              <a:gd name="connsiteY44" fmla="*/ 2162864 h 3783336"/>
              <a:gd name="connsiteX45" fmla="*/ 1180641 w 12191116"/>
              <a:gd name="connsiteY45" fmla="*/ 2171710 h 3783336"/>
              <a:gd name="connsiteX46" fmla="*/ 1094857 w 12191116"/>
              <a:gd name="connsiteY46" fmla="*/ 2176133 h 3783336"/>
              <a:gd name="connsiteX47" fmla="*/ 970160 w 12191116"/>
              <a:gd name="connsiteY47" fmla="*/ 2187633 h 3783336"/>
              <a:gd name="connsiteX48" fmla="*/ 928594 w 12191116"/>
              <a:gd name="connsiteY48" fmla="*/ 2192056 h 3783336"/>
              <a:gd name="connsiteX49" fmla="*/ 847232 w 12191116"/>
              <a:gd name="connsiteY49" fmla="*/ 2199133 h 3783336"/>
              <a:gd name="connsiteX50" fmla="*/ 806550 w 12191116"/>
              <a:gd name="connsiteY50" fmla="*/ 2203556 h 3783336"/>
              <a:gd name="connsiteX51" fmla="*/ 686276 w 12191116"/>
              <a:gd name="connsiteY51" fmla="*/ 2215056 h 3783336"/>
              <a:gd name="connsiteX52" fmla="*/ 606682 w 12191116"/>
              <a:gd name="connsiteY52" fmla="*/ 2226556 h 3783336"/>
              <a:gd name="connsiteX53" fmla="*/ 179528 w 12191116"/>
              <a:gd name="connsiteY53" fmla="*/ 2283171 h 3783336"/>
              <a:gd name="connsiteX54" fmla="*/ 0 w 12191116"/>
              <a:gd name="connsiteY54" fmla="*/ 2312363 h 3783336"/>
              <a:gd name="connsiteX55" fmla="*/ 0 w 12191116"/>
              <a:gd name="connsiteY55" fmla="*/ 0 h 3783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1116" h="3783336">
                <a:moveTo>
                  <a:pt x="0" y="0"/>
                </a:moveTo>
                <a:cubicBezTo>
                  <a:pt x="12191116" y="0"/>
                  <a:pt x="12191116" y="0"/>
                  <a:pt x="12191116" y="0"/>
                </a:cubicBezTo>
                <a:lnTo>
                  <a:pt x="12191116" y="3212008"/>
                </a:lnTo>
                <a:cubicBezTo>
                  <a:pt x="12123019" y="3249162"/>
                  <a:pt x="12050500" y="3285431"/>
                  <a:pt x="11977097" y="3319046"/>
                </a:cubicBezTo>
                <a:cubicBezTo>
                  <a:pt x="11946144" y="3333200"/>
                  <a:pt x="11916075" y="3346469"/>
                  <a:pt x="11884237" y="3359738"/>
                </a:cubicBezTo>
                <a:cubicBezTo>
                  <a:pt x="11847978" y="3375661"/>
                  <a:pt x="11811719" y="3391584"/>
                  <a:pt x="11775459" y="3407507"/>
                </a:cubicBezTo>
                <a:cubicBezTo>
                  <a:pt x="11736547" y="3423429"/>
                  <a:pt x="11698518" y="3437583"/>
                  <a:pt x="11659606" y="3453506"/>
                </a:cubicBezTo>
                <a:cubicBezTo>
                  <a:pt x="11650762" y="3455275"/>
                  <a:pt x="11639265" y="3459698"/>
                  <a:pt x="11627768" y="3464121"/>
                </a:cubicBezTo>
                <a:cubicBezTo>
                  <a:pt x="11580012" y="3482698"/>
                  <a:pt x="11530487" y="3498621"/>
                  <a:pt x="11480078" y="3517198"/>
                </a:cubicBezTo>
                <a:cubicBezTo>
                  <a:pt x="11439396" y="3530467"/>
                  <a:pt x="11396062" y="3543736"/>
                  <a:pt x="11352728" y="3557890"/>
                </a:cubicBezTo>
                <a:cubicBezTo>
                  <a:pt x="11191771" y="3605659"/>
                  <a:pt x="11019318" y="3649004"/>
                  <a:pt x="10839790" y="3682619"/>
                </a:cubicBezTo>
                <a:cubicBezTo>
                  <a:pt x="10819449" y="3687042"/>
                  <a:pt x="10800877" y="3689696"/>
                  <a:pt x="10780537" y="3694119"/>
                </a:cubicBezTo>
                <a:cubicBezTo>
                  <a:pt x="10755774" y="3698542"/>
                  <a:pt x="10728359" y="3702965"/>
                  <a:pt x="10700943" y="3707388"/>
                </a:cubicBezTo>
                <a:cubicBezTo>
                  <a:pt x="10687677" y="3710042"/>
                  <a:pt x="10673527" y="3711811"/>
                  <a:pt x="10660262" y="3714465"/>
                </a:cubicBezTo>
                <a:cubicBezTo>
                  <a:pt x="10628424" y="3718888"/>
                  <a:pt x="10596587" y="3723311"/>
                  <a:pt x="10564749" y="3727734"/>
                </a:cubicBezTo>
                <a:cubicBezTo>
                  <a:pt x="10541755" y="3730388"/>
                  <a:pt x="10519646" y="3734811"/>
                  <a:pt x="10493999" y="3737465"/>
                </a:cubicBezTo>
                <a:cubicBezTo>
                  <a:pt x="10471890" y="3739234"/>
                  <a:pt x="10447127" y="3743657"/>
                  <a:pt x="10421480" y="3746311"/>
                </a:cubicBezTo>
                <a:cubicBezTo>
                  <a:pt x="10373724" y="3750734"/>
                  <a:pt x="10324199" y="3755157"/>
                  <a:pt x="10276443" y="3759580"/>
                </a:cubicBezTo>
                <a:cubicBezTo>
                  <a:pt x="9447783" y="3833003"/>
                  <a:pt x="8448439" y="3743657"/>
                  <a:pt x="7250994" y="3387161"/>
                </a:cubicBezTo>
                <a:cubicBezTo>
                  <a:pt x="6855678" y="3266854"/>
                  <a:pt x="6438253" y="3121778"/>
                  <a:pt x="6000487" y="2939549"/>
                </a:cubicBezTo>
                <a:cubicBezTo>
                  <a:pt x="5982800" y="2933357"/>
                  <a:pt x="5964228" y="2923626"/>
                  <a:pt x="5945656" y="2917434"/>
                </a:cubicBezTo>
                <a:cubicBezTo>
                  <a:pt x="5493740" y="2733436"/>
                  <a:pt x="5046246" y="2590130"/>
                  <a:pt x="4608480" y="2476015"/>
                </a:cubicBezTo>
                <a:cubicBezTo>
                  <a:pt x="4573990" y="2467169"/>
                  <a:pt x="4537730" y="2458323"/>
                  <a:pt x="4504124" y="2451246"/>
                </a:cubicBezTo>
                <a:cubicBezTo>
                  <a:pt x="4467865" y="2442400"/>
                  <a:pt x="4433374" y="2433554"/>
                  <a:pt x="4399768" y="2426477"/>
                </a:cubicBezTo>
                <a:cubicBezTo>
                  <a:pt x="4362624" y="2417631"/>
                  <a:pt x="4329018" y="2407901"/>
                  <a:pt x="4294527" y="2401708"/>
                </a:cubicBezTo>
                <a:cubicBezTo>
                  <a:pt x="4285683" y="2399054"/>
                  <a:pt x="4278608" y="2399054"/>
                  <a:pt x="4272418" y="2396401"/>
                </a:cubicBezTo>
                <a:cubicBezTo>
                  <a:pt x="3942546" y="2323863"/>
                  <a:pt x="3620633" y="2269902"/>
                  <a:pt x="3304911" y="2228325"/>
                </a:cubicBezTo>
                <a:cubicBezTo>
                  <a:pt x="3152799" y="2210633"/>
                  <a:pt x="3005108" y="2194710"/>
                  <a:pt x="2857417" y="2183210"/>
                </a:cubicBezTo>
                <a:cubicBezTo>
                  <a:pt x="2852995" y="2180557"/>
                  <a:pt x="2847689" y="2180557"/>
                  <a:pt x="2843267" y="2180557"/>
                </a:cubicBezTo>
                <a:cubicBezTo>
                  <a:pt x="2766327" y="2174364"/>
                  <a:pt x="2689386" y="2169941"/>
                  <a:pt x="2614214" y="2164634"/>
                </a:cubicBezTo>
                <a:cubicBezTo>
                  <a:pt x="2575301" y="2162864"/>
                  <a:pt x="2537273" y="2160211"/>
                  <a:pt x="2498361" y="2158441"/>
                </a:cubicBezTo>
                <a:cubicBezTo>
                  <a:pt x="2473598" y="2158441"/>
                  <a:pt x="2447951" y="2155788"/>
                  <a:pt x="2423189" y="2155788"/>
                </a:cubicBezTo>
                <a:cubicBezTo>
                  <a:pt x="2378086" y="2154018"/>
                  <a:pt x="2334751" y="2151364"/>
                  <a:pt x="2289648" y="2149595"/>
                </a:cubicBezTo>
                <a:cubicBezTo>
                  <a:pt x="2273729" y="2149595"/>
                  <a:pt x="2257811" y="2149595"/>
                  <a:pt x="2241892" y="2149595"/>
                </a:cubicBezTo>
                <a:cubicBezTo>
                  <a:pt x="2225973" y="2149595"/>
                  <a:pt x="2210054" y="2146941"/>
                  <a:pt x="2195904" y="2146941"/>
                </a:cubicBezTo>
                <a:cubicBezTo>
                  <a:pt x="2179986" y="2146941"/>
                  <a:pt x="2164067" y="2146941"/>
                  <a:pt x="2148148" y="2146941"/>
                </a:cubicBezTo>
                <a:cubicBezTo>
                  <a:pt x="2103045" y="2146941"/>
                  <a:pt x="2057942" y="2144288"/>
                  <a:pt x="2011954" y="2144288"/>
                </a:cubicBezTo>
                <a:cubicBezTo>
                  <a:pt x="1966851" y="2144288"/>
                  <a:pt x="1921748" y="2144288"/>
                  <a:pt x="1878414" y="2144288"/>
                </a:cubicBezTo>
                <a:cubicBezTo>
                  <a:pt x="1855420" y="2144288"/>
                  <a:pt x="1833311" y="2144288"/>
                  <a:pt x="1810317" y="2146941"/>
                </a:cubicBezTo>
                <a:cubicBezTo>
                  <a:pt x="1780248" y="2146941"/>
                  <a:pt x="1751063" y="2146941"/>
                  <a:pt x="1721879" y="2146941"/>
                </a:cubicBezTo>
                <a:cubicBezTo>
                  <a:pt x="1698885" y="2146941"/>
                  <a:pt x="1675892" y="2149595"/>
                  <a:pt x="1655551" y="2149595"/>
                </a:cubicBezTo>
                <a:cubicBezTo>
                  <a:pt x="1639632" y="2149595"/>
                  <a:pt x="1626367" y="2149595"/>
                  <a:pt x="1610448" y="2149595"/>
                </a:cubicBezTo>
                <a:cubicBezTo>
                  <a:pt x="1583032" y="2151364"/>
                  <a:pt x="1553848" y="2151364"/>
                  <a:pt x="1523779" y="2154018"/>
                </a:cubicBezTo>
                <a:cubicBezTo>
                  <a:pt x="1480445" y="2154018"/>
                  <a:pt x="1437995" y="2155788"/>
                  <a:pt x="1394660" y="2158441"/>
                </a:cubicBezTo>
                <a:cubicBezTo>
                  <a:pt x="1364591" y="2160211"/>
                  <a:pt x="1335407" y="2162864"/>
                  <a:pt x="1307991" y="2162864"/>
                </a:cubicBezTo>
                <a:cubicBezTo>
                  <a:pt x="1264657" y="2164634"/>
                  <a:pt x="1222207" y="2169941"/>
                  <a:pt x="1180641" y="2171710"/>
                </a:cubicBezTo>
                <a:cubicBezTo>
                  <a:pt x="1151457" y="2174364"/>
                  <a:pt x="1124041" y="2176133"/>
                  <a:pt x="1094857" y="2176133"/>
                </a:cubicBezTo>
                <a:cubicBezTo>
                  <a:pt x="1054176" y="2180557"/>
                  <a:pt x="1012610" y="2183210"/>
                  <a:pt x="970160" y="2187633"/>
                </a:cubicBezTo>
                <a:cubicBezTo>
                  <a:pt x="956010" y="2187633"/>
                  <a:pt x="942744" y="2190287"/>
                  <a:pt x="928594" y="2192056"/>
                </a:cubicBezTo>
                <a:cubicBezTo>
                  <a:pt x="902063" y="2194710"/>
                  <a:pt x="874648" y="2196479"/>
                  <a:pt x="847232" y="2199133"/>
                </a:cubicBezTo>
                <a:cubicBezTo>
                  <a:pt x="833966" y="2201787"/>
                  <a:pt x="819816" y="2201787"/>
                  <a:pt x="806550" y="2203556"/>
                </a:cubicBezTo>
                <a:cubicBezTo>
                  <a:pt x="764985" y="2207979"/>
                  <a:pt x="724304" y="2210633"/>
                  <a:pt x="686276" y="2215056"/>
                </a:cubicBezTo>
                <a:cubicBezTo>
                  <a:pt x="658860" y="2219479"/>
                  <a:pt x="631444" y="2222133"/>
                  <a:pt x="606682" y="2226556"/>
                </a:cubicBezTo>
                <a:cubicBezTo>
                  <a:pt x="458991" y="2242479"/>
                  <a:pt x="318375" y="2262825"/>
                  <a:pt x="179528" y="2283171"/>
                </a:cubicBezTo>
                <a:cubicBezTo>
                  <a:pt x="118507" y="2294671"/>
                  <a:pt x="59253" y="2303517"/>
                  <a:pt x="0" y="2312363"/>
                </a:cubicBezTo>
                <a:cubicBezTo>
                  <a:pt x="0" y="0"/>
                  <a:pt x="0" y="0"/>
                  <a:pt x="0" y="0"/>
                </a:cubicBezTo>
                <a:close/>
              </a:path>
            </a:pathLst>
          </a:custGeom>
          <a:solidFill>
            <a:schemeClr val="bg1">
              <a:lumMod val="95000"/>
            </a:schemeClr>
          </a:solidFill>
        </p:spPr>
        <p:txBody>
          <a:bodyPr wrap="square" tIns="1260000" bIns="46800" anchor="t" anchorCtr="0">
            <a:noAutofit/>
          </a:bodyPr>
          <a:lstStyle>
            <a:lvl1pPr algn="ctr">
              <a:defRPr sz="1400"/>
            </a:lvl1pPr>
          </a:lstStyle>
          <a:p>
            <a:r>
              <a:rPr lang="en-AU" dirty="0"/>
              <a:t>Click to insert image</a:t>
            </a:r>
          </a:p>
        </p:txBody>
      </p:sp>
      <p:grpSp>
        <p:nvGrpSpPr>
          <p:cNvPr id="43" name="Group 42">
            <a:extLst>
              <a:ext uri="{FF2B5EF4-FFF2-40B4-BE49-F238E27FC236}">
                <a16:creationId xmlns:a16="http://schemas.microsoft.com/office/drawing/2014/main" id="{F908DC6B-71AB-8F41-A360-2BFCD6734862}"/>
              </a:ext>
            </a:extLst>
          </p:cNvPr>
          <p:cNvGrpSpPr/>
          <p:nvPr userDrawn="1"/>
        </p:nvGrpSpPr>
        <p:grpSpPr>
          <a:xfrm>
            <a:off x="0" y="-2"/>
            <a:ext cx="12192601" cy="3781184"/>
            <a:chOff x="0" y="-2"/>
            <a:chExt cx="12192601" cy="3781184"/>
          </a:xfrm>
        </p:grpSpPr>
        <p:sp>
          <p:nvSpPr>
            <p:cNvPr id="44" name="Freeform 43">
              <a:extLst>
                <a:ext uri="{FF2B5EF4-FFF2-40B4-BE49-F238E27FC236}">
                  <a16:creationId xmlns:a16="http://schemas.microsoft.com/office/drawing/2014/main" id="{8FAAE8F3-0915-A140-A680-9AD2D40241D8}"/>
                </a:ext>
              </a:extLst>
            </p:cNvPr>
            <p:cNvSpPr>
              <a:spLocks noChangeArrowheads="1"/>
            </p:cNvSpPr>
            <p:nvPr/>
          </p:nvSpPr>
          <p:spPr bwMode="auto">
            <a:xfrm>
              <a:off x="0" y="-2"/>
              <a:ext cx="12192601" cy="3781184"/>
            </a:xfrm>
            <a:custGeom>
              <a:avLst/>
              <a:gdLst>
                <a:gd name="connsiteX0" fmla="*/ 0 w 12192601"/>
                <a:gd name="connsiteY0" fmla="*/ 0 h 3781184"/>
                <a:gd name="connsiteX1" fmla="*/ 3157246 w 12192601"/>
                <a:gd name="connsiteY1" fmla="*/ 0 h 3781184"/>
                <a:gd name="connsiteX2" fmla="*/ 3599165 w 12192601"/>
                <a:gd name="connsiteY2" fmla="*/ 364180 h 3781184"/>
                <a:gd name="connsiteX3" fmla="*/ 7630425 w 12192601"/>
                <a:gd name="connsiteY3" fmla="*/ 2335187 h 3781184"/>
                <a:gd name="connsiteX4" fmla="*/ 8131557 w 12192601"/>
                <a:gd name="connsiteY4" fmla="*/ 2462672 h 3781184"/>
                <a:gd name="connsiteX5" fmla="*/ 12190681 w 12192601"/>
                <a:gd name="connsiteY5" fmla="*/ 2512708 h 3781184"/>
                <a:gd name="connsiteX6" fmla="*/ 12190681 w 12192601"/>
                <a:gd name="connsiteY6" fmla="*/ 1683318 h 3781184"/>
                <a:gd name="connsiteX7" fmla="*/ 12190681 w 12192601"/>
                <a:gd name="connsiteY7" fmla="*/ 1660700 h 3781184"/>
                <a:gd name="connsiteX8" fmla="*/ 12192600 w 12192601"/>
                <a:gd name="connsiteY8" fmla="*/ 1660768 h 3781184"/>
                <a:gd name="connsiteX9" fmla="*/ 12192600 w 12192601"/>
                <a:gd name="connsiteY9" fmla="*/ 0 h 3781184"/>
                <a:gd name="connsiteX10" fmla="*/ 12192601 w 12192601"/>
                <a:gd name="connsiteY10" fmla="*/ 0 h 3781184"/>
                <a:gd name="connsiteX11" fmla="*/ 12192601 w 12192601"/>
                <a:gd name="connsiteY11" fmla="*/ 3211350 h 3781184"/>
                <a:gd name="connsiteX12" fmla="*/ 11978351 w 12192601"/>
                <a:gd name="connsiteY12" fmla="*/ 3315841 h 3781184"/>
                <a:gd name="connsiteX13" fmla="*/ 11887339 w 12192601"/>
                <a:gd name="connsiteY13" fmla="*/ 3357202 h 3781184"/>
                <a:gd name="connsiteX14" fmla="*/ 11778037 w 12192601"/>
                <a:gd name="connsiteY14" fmla="*/ 3402482 h 3781184"/>
                <a:gd name="connsiteX15" fmla="*/ 11663945 w 12192601"/>
                <a:gd name="connsiteY15" fmla="*/ 3448196 h 3781184"/>
                <a:gd name="connsiteX16" fmla="*/ 11627366 w 12192601"/>
                <a:gd name="connsiteY16" fmla="*/ 3461693 h 3781184"/>
                <a:gd name="connsiteX17" fmla="*/ 11481485 w 12192601"/>
                <a:gd name="connsiteY17" fmla="*/ 3511761 h 3781184"/>
                <a:gd name="connsiteX18" fmla="*/ 11353894 w 12192601"/>
                <a:gd name="connsiteY18" fmla="*/ 3552687 h 3781184"/>
                <a:gd name="connsiteX19" fmla="*/ 10839174 w 12192601"/>
                <a:gd name="connsiteY19" fmla="*/ 3680253 h 3781184"/>
                <a:gd name="connsiteX20" fmla="*/ 10784740 w 12192601"/>
                <a:gd name="connsiteY20" fmla="*/ 3689396 h 3781184"/>
                <a:gd name="connsiteX21" fmla="*/ 10702437 w 12192601"/>
                <a:gd name="connsiteY21" fmla="*/ 3703328 h 3781184"/>
                <a:gd name="connsiteX22" fmla="*/ 10661504 w 12192601"/>
                <a:gd name="connsiteY22" fmla="*/ 3712471 h 3781184"/>
                <a:gd name="connsiteX23" fmla="*/ 10565701 w 12192601"/>
                <a:gd name="connsiteY23" fmla="*/ 3725968 h 3781184"/>
                <a:gd name="connsiteX24" fmla="*/ 10424610 w 12192601"/>
                <a:gd name="connsiteY24" fmla="*/ 3744253 h 3781184"/>
                <a:gd name="connsiteX25" fmla="*/ 10278729 w 12192601"/>
                <a:gd name="connsiteY25" fmla="*/ 3757750 h 3781184"/>
                <a:gd name="connsiteX26" fmla="*/ 7253115 w 12192601"/>
                <a:gd name="connsiteY26" fmla="*/ 3384196 h 3781184"/>
                <a:gd name="connsiteX27" fmla="*/ 6000716 w 12192601"/>
                <a:gd name="connsiteY27" fmla="*/ 2937933 h 3781184"/>
                <a:gd name="connsiteX28" fmla="*/ 5946283 w 12192601"/>
                <a:gd name="connsiteY28" fmla="*/ 2914858 h 3781184"/>
                <a:gd name="connsiteX29" fmla="*/ 4611145 w 12192601"/>
                <a:gd name="connsiteY29" fmla="*/ 2473384 h 3781184"/>
                <a:gd name="connsiteX30" fmla="*/ 4501843 w 12192601"/>
                <a:gd name="connsiteY30" fmla="*/ 2445955 h 3781184"/>
                <a:gd name="connsiteX31" fmla="*/ 4396896 w 12192601"/>
                <a:gd name="connsiteY31" fmla="*/ 2422880 h 3781184"/>
                <a:gd name="connsiteX32" fmla="*/ 4296739 w 12192601"/>
                <a:gd name="connsiteY32" fmla="*/ 2400241 h 3781184"/>
                <a:gd name="connsiteX33" fmla="*/ 4274095 w 12192601"/>
                <a:gd name="connsiteY33" fmla="*/ 2391098 h 3781184"/>
                <a:gd name="connsiteX34" fmla="*/ 3303442 w 12192601"/>
                <a:gd name="connsiteY34" fmla="*/ 2227395 h 3781184"/>
                <a:gd name="connsiteX35" fmla="*/ 2857090 w 12192601"/>
                <a:gd name="connsiteY35" fmla="*/ 2181681 h 3781184"/>
                <a:gd name="connsiteX36" fmla="*/ 2843155 w 12192601"/>
                <a:gd name="connsiteY36" fmla="*/ 2177327 h 3781184"/>
                <a:gd name="connsiteX37" fmla="*/ 2615406 w 12192601"/>
                <a:gd name="connsiteY37" fmla="*/ 2163395 h 3781184"/>
                <a:gd name="connsiteX38" fmla="*/ 2496960 w 12192601"/>
                <a:gd name="connsiteY38" fmla="*/ 2154252 h 3781184"/>
                <a:gd name="connsiteX39" fmla="*/ 2423801 w 12192601"/>
                <a:gd name="connsiteY39" fmla="*/ 2154252 h 3781184"/>
                <a:gd name="connsiteX40" fmla="*/ 2291855 w 12192601"/>
                <a:gd name="connsiteY40" fmla="*/ 2145109 h 3781184"/>
                <a:gd name="connsiteX41" fmla="*/ 2241777 w 12192601"/>
                <a:gd name="connsiteY41" fmla="*/ 2145109 h 3781184"/>
                <a:gd name="connsiteX42" fmla="*/ 2196053 w 12192601"/>
                <a:gd name="connsiteY42" fmla="*/ 2145109 h 3781184"/>
                <a:gd name="connsiteX43" fmla="*/ 2150765 w 12192601"/>
                <a:gd name="connsiteY43" fmla="*/ 2145109 h 3781184"/>
                <a:gd name="connsiteX44" fmla="*/ 2014028 w 12192601"/>
                <a:gd name="connsiteY44" fmla="*/ 2140755 h 3781184"/>
                <a:gd name="connsiteX45" fmla="*/ 1877292 w 12192601"/>
                <a:gd name="connsiteY45" fmla="*/ 2140755 h 3781184"/>
                <a:gd name="connsiteX46" fmla="*/ 1808924 w 12192601"/>
                <a:gd name="connsiteY46" fmla="*/ 2140755 h 3781184"/>
                <a:gd name="connsiteX47" fmla="*/ 1722266 w 12192601"/>
                <a:gd name="connsiteY47" fmla="*/ 2145109 h 3781184"/>
                <a:gd name="connsiteX48" fmla="*/ 1653898 w 12192601"/>
                <a:gd name="connsiteY48" fmla="*/ 2145109 h 3781184"/>
                <a:gd name="connsiteX49" fmla="*/ 1612965 w 12192601"/>
                <a:gd name="connsiteY49" fmla="*/ 2145109 h 3781184"/>
                <a:gd name="connsiteX50" fmla="*/ 1521952 w 12192601"/>
                <a:gd name="connsiteY50" fmla="*/ 2149898 h 3781184"/>
                <a:gd name="connsiteX51" fmla="*/ 1394361 w 12192601"/>
                <a:gd name="connsiteY51" fmla="*/ 2154252 h 3781184"/>
                <a:gd name="connsiteX52" fmla="*/ 1307703 w 12192601"/>
                <a:gd name="connsiteY52" fmla="*/ 2159041 h 3781184"/>
                <a:gd name="connsiteX53" fmla="*/ 1180112 w 12192601"/>
                <a:gd name="connsiteY53" fmla="*/ 2168184 h 3781184"/>
                <a:gd name="connsiteX54" fmla="*/ 1093454 w 12192601"/>
                <a:gd name="connsiteY54" fmla="*/ 2172538 h 3781184"/>
                <a:gd name="connsiteX55" fmla="*/ 970653 w 12192601"/>
                <a:gd name="connsiteY55" fmla="*/ 2186035 h 3781184"/>
                <a:gd name="connsiteX56" fmla="*/ 929719 w 12192601"/>
                <a:gd name="connsiteY56" fmla="*/ 2186035 h 3781184"/>
                <a:gd name="connsiteX57" fmla="*/ 847416 w 12192601"/>
                <a:gd name="connsiteY57" fmla="*/ 2195177 h 3781184"/>
                <a:gd name="connsiteX58" fmla="*/ 806482 w 12192601"/>
                <a:gd name="connsiteY58" fmla="*/ 2199967 h 3781184"/>
                <a:gd name="connsiteX59" fmla="*/ 683681 w 12192601"/>
                <a:gd name="connsiteY59" fmla="*/ 2213463 h 3781184"/>
                <a:gd name="connsiteX60" fmla="*/ 606168 w 12192601"/>
                <a:gd name="connsiteY60" fmla="*/ 2222606 h 3781184"/>
                <a:gd name="connsiteX61" fmla="*/ 177670 w 12192601"/>
                <a:gd name="connsiteY61" fmla="*/ 2281818 h 3781184"/>
                <a:gd name="connsiteX62" fmla="*/ 0 w 12192601"/>
                <a:gd name="connsiteY62" fmla="*/ 2309247 h 3781184"/>
                <a:gd name="connsiteX63" fmla="*/ 0 w 12192601"/>
                <a:gd name="connsiteY63" fmla="*/ 59211 h 3781184"/>
                <a:gd name="connsiteX64" fmla="*/ 0 w 12192601"/>
                <a:gd name="connsiteY64" fmla="*/ 0 h 3781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12192601" h="3781184">
                  <a:moveTo>
                    <a:pt x="0" y="0"/>
                  </a:moveTo>
                  <a:lnTo>
                    <a:pt x="3157246" y="0"/>
                  </a:lnTo>
                  <a:cubicBezTo>
                    <a:pt x="3293958" y="118347"/>
                    <a:pt x="3439813" y="241481"/>
                    <a:pt x="3599165" y="364180"/>
                  </a:cubicBezTo>
                  <a:cubicBezTo>
                    <a:pt x="4519576" y="1083402"/>
                    <a:pt x="5831401" y="1839172"/>
                    <a:pt x="7630425" y="2335187"/>
                  </a:cubicBezTo>
                  <a:cubicBezTo>
                    <a:pt x="7794566" y="2380438"/>
                    <a:pt x="7963061" y="2421337"/>
                    <a:pt x="8131557" y="2462672"/>
                  </a:cubicBezTo>
                  <a:cubicBezTo>
                    <a:pt x="9949302" y="2886025"/>
                    <a:pt x="11279413" y="2772029"/>
                    <a:pt x="12190681" y="2512708"/>
                  </a:cubicBezTo>
                  <a:cubicBezTo>
                    <a:pt x="12190681" y="2198620"/>
                    <a:pt x="12190681" y="1923792"/>
                    <a:pt x="12190681" y="1683318"/>
                  </a:cubicBezTo>
                  <a:lnTo>
                    <a:pt x="12190681" y="1660700"/>
                  </a:lnTo>
                  <a:lnTo>
                    <a:pt x="12192600" y="1660768"/>
                  </a:lnTo>
                  <a:cubicBezTo>
                    <a:pt x="12192600" y="0"/>
                    <a:pt x="12192600" y="0"/>
                    <a:pt x="12192600" y="0"/>
                  </a:cubicBezTo>
                  <a:lnTo>
                    <a:pt x="12192601" y="0"/>
                  </a:lnTo>
                  <a:cubicBezTo>
                    <a:pt x="12192601" y="0"/>
                    <a:pt x="12192601" y="0"/>
                    <a:pt x="12192601" y="3211350"/>
                  </a:cubicBezTo>
                  <a:cubicBezTo>
                    <a:pt x="12124232" y="3247922"/>
                    <a:pt x="12051510" y="3279705"/>
                    <a:pt x="11978351" y="3315841"/>
                  </a:cubicBezTo>
                  <a:cubicBezTo>
                    <a:pt x="11946562" y="3329773"/>
                    <a:pt x="11919128" y="3343270"/>
                    <a:pt x="11887339" y="3357202"/>
                  </a:cubicBezTo>
                  <a:cubicBezTo>
                    <a:pt x="11850760" y="3375488"/>
                    <a:pt x="11814181" y="3388985"/>
                    <a:pt x="11778037" y="3402482"/>
                  </a:cubicBezTo>
                  <a:cubicBezTo>
                    <a:pt x="11736668" y="3420767"/>
                    <a:pt x="11700524" y="3434264"/>
                    <a:pt x="11663945" y="3448196"/>
                  </a:cubicBezTo>
                  <a:cubicBezTo>
                    <a:pt x="11650446" y="3452550"/>
                    <a:pt x="11641301" y="3457339"/>
                    <a:pt x="11627366" y="3461693"/>
                  </a:cubicBezTo>
                  <a:cubicBezTo>
                    <a:pt x="11582078" y="3479979"/>
                    <a:pt x="11531999" y="3498265"/>
                    <a:pt x="11481485" y="3511761"/>
                  </a:cubicBezTo>
                  <a:cubicBezTo>
                    <a:pt x="11440551" y="3525694"/>
                    <a:pt x="11399618" y="3539190"/>
                    <a:pt x="11353894" y="3552687"/>
                  </a:cubicBezTo>
                  <a:cubicBezTo>
                    <a:pt x="11194513" y="3603191"/>
                    <a:pt x="11021634" y="3644116"/>
                    <a:pt x="10839174" y="3680253"/>
                  </a:cubicBezTo>
                  <a:cubicBezTo>
                    <a:pt x="10820884" y="3685042"/>
                    <a:pt x="10802594" y="3685042"/>
                    <a:pt x="10784740" y="3689396"/>
                  </a:cubicBezTo>
                  <a:cubicBezTo>
                    <a:pt x="10757306" y="3694185"/>
                    <a:pt x="10729872" y="3698539"/>
                    <a:pt x="10702437" y="3703328"/>
                  </a:cubicBezTo>
                  <a:cubicBezTo>
                    <a:pt x="10688938" y="3707682"/>
                    <a:pt x="10675003" y="3707682"/>
                    <a:pt x="10661504" y="3712471"/>
                  </a:cubicBezTo>
                  <a:cubicBezTo>
                    <a:pt x="10629715" y="3716825"/>
                    <a:pt x="10597926" y="3721614"/>
                    <a:pt x="10565701" y="3725968"/>
                  </a:cubicBezTo>
                  <a:cubicBezTo>
                    <a:pt x="10520413" y="3730321"/>
                    <a:pt x="10474689" y="3735111"/>
                    <a:pt x="10424610" y="3744253"/>
                  </a:cubicBezTo>
                  <a:cubicBezTo>
                    <a:pt x="10374532" y="3748607"/>
                    <a:pt x="10328808" y="3753396"/>
                    <a:pt x="10278729" y="3757750"/>
                  </a:cubicBezTo>
                  <a:cubicBezTo>
                    <a:pt x="9449603" y="3830894"/>
                    <a:pt x="8447161" y="3739900"/>
                    <a:pt x="7253115" y="3384196"/>
                  </a:cubicBezTo>
                  <a:cubicBezTo>
                    <a:pt x="6856841" y="3265773"/>
                    <a:pt x="6442278" y="3115567"/>
                    <a:pt x="6000716" y="2937933"/>
                  </a:cubicBezTo>
                  <a:cubicBezTo>
                    <a:pt x="5982862" y="2928790"/>
                    <a:pt x="5964572" y="2919647"/>
                    <a:pt x="5946283" y="2914858"/>
                  </a:cubicBezTo>
                  <a:cubicBezTo>
                    <a:pt x="5495140" y="2732870"/>
                    <a:pt x="5048353" y="2587018"/>
                    <a:pt x="4611145" y="2473384"/>
                  </a:cubicBezTo>
                  <a:cubicBezTo>
                    <a:pt x="4574566" y="2464241"/>
                    <a:pt x="4537987" y="2455098"/>
                    <a:pt x="4501843" y="2445955"/>
                  </a:cubicBezTo>
                  <a:cubicBezTo>
                    <a:pt x="4470054" y="2436812"/>
                    <a:pt x="4433475" y="2432459"/>
                    <a:pt x="4396896" y="2422880"/>
                  </a:cubicBezTo>
                  <a:cubicBezTo>
                    <a:pt x="4365107" y="2414173"/>
                    <a:pt x="4328528" y="2405030"/>
                    <a:pt x="4296739" y="2400241"/>
                  </a:cubicBezTo>
                  <a:cubicBezTo>
                    <a:pt x="4287594" y="2395887"/>
                    <a:pt x="4278449" y="2395887"/>
                    <a:pt x="4274095" y="2391098"/>
                  </a:cubicBezTo>
                  <a:cubicBezTo>
                    <a:pt x="3945754" y="2318390"/>
                    <a:pt x="3622203" y="2263532"/>
                    <a:pt x="3303442" y="2227395"/>
                  </a:cubicBezTo>
                  <a:cubicBezTo>
                    <a:pt x="3153206" y="2209110"/>
                    <a:pt x="3007325" y="2190824"/>
                    <a:pt x="2857090" y="2181681"/>
                  </a:cubicBezTo>
                  <a:cubicBezTo>
                    <a:pt x="2852300" y="2177327"/>
                    <a:pt x="2847945" y="2177327"/>
                    <a:pt x="2843155" y="2177327"/>
                  </a:cubicBezTo>
                  <a:cubicBezTo>
                    <a:pt x="2765642" y="2172538"/>
                    <a:pt x="2688129" y="2168184"/>
                    <a:pt x="2615406" y="2163395"/>
                  </a:cubicBezTo>
                  <a:cubicBezTo>
                    <a:pt x="2574473" y="2159041"/>
                    <a:pt x="2537893" y="2159041"/>
                    <a:pt x="2496960" y="2154252"/>
                  </a:cubicBezTo>
                  <a:cubicBezTo>
                    <a:pt x="2474316" y="2154252"/>
                    <a:pt x="2446881" y="2154252"/>
                    <a:pt x="2423801" y="2154252"/>
                  </a:cubicBezTo>
                  <a:cubicBezTo>
                    <a:pt x="2378513" y="2149898"/>
                    <a:pt x="2332789" y="2149898"/>
                    <a:pt x="2291855" y="2145109"/>
                  </a:cubicBezTo>
                  <a:cubicBezTo>
                    <a:pt x="2273566" y="2145109"/>
                    <a:pt x="2255276" y="2145109"/>
                    <a:pt x="2241777" y="2145109"/>
                  </a:cubicBezTo>
                  <a:cubicBezTo>
                    <a:pt x="2228277" y="2145109"/>
                    <a:pt x="2209988" y="2145109"/>
                    <a:pt x="2196053" y="2145109"/>
                  </a:cubicBezTo>
                  <a:cubicBezTo>
                    <a:pt x="2178199" y="2145109"/>
                    <a:pt x="2164264" y="2145109"/>
                    <a:pt x="2150765" y="2145109"/>
                  </a:cubicBezTo>
                  <a:cubicBezTo>
                    <a:pt x="2105041" y="2140755"/>
                    <a:pt x="2059317" y="2140755"/>
                    <a:pt x="2014028" y="2140755"/>
                  </a:cubicBezTo>
                  <a:cubicBezTo>
                    <a:pt x="1968304" y="2140755"/>
                    <a:pt x="1923016" y="2140755"/>
                    <a:pt x="1877292" y="2140755"/>
                  </a:cubicBezTo>
                  <a:cubicBezTo>
                    <a:pt x="1854648" y="2140755"/>
                    <a:pt x="1831568" y="2140755"/>
                    <a:pt x="1808924" y="2140755"/>
                  </a:cubicBezTo>
                  <a:cubicBezTo>
                    <a:pt x="1781490" y="2145109"/>
                    <a:pt x="1749701" y="2145109"/>
                    <a:pt x="1722266" y="2145109"/>
                  </a:cubicBezTo>
                  <a:cubicBezTo>
                    <a:pt x="1699622" y="2145109"/>
                    <a:pt x="1676543" y="2145109"/>
                    <a:pt x="1653898" y="2145109"/>
                  </a:cubicBezTo>
                  <a:cubicBezTo>
                    <a:pt x="1640399" y="2145109"/>
                    <a:pt x="1626464" y="2145109"/>
                    <a:pt x="1612965" y="2145109"/>
                  </a:cubicBezTo>
                  <a:cubicBezTo>
                    <a:pt x="1581176" y="2149898"/>
                    <a:pt x="1553741" y="2149898"/>
                    <a:pt x="1521952" y="2149898"/>
                  </a:cubicBezTo>
                  <a:cubicBezTo>
                    <a:pt x="1481018" y="2149898"/>
                    <a:pt x="1435295" y="2154252"/>
                    <a:pt x="1394361" y="2154252"/>
                  </a:cubicBezTo>
                  <a:cubicBezTo>
                    <a:pt x="1366926" y="2159041"/>
                    <a:pt x="1335138" y="2159041"/>
                    <a:pt x="1307703" y="2159041"/>
                  </a:cubicBezTo>
                  <a:cubicBezTo>
                    <a:pt x="1266769" y="2163395"/>
                    <a:pt x="1221046" y="2163395"/>
                    <a:pt x="1180112" y="2168184"/>
                  </a:cubicBezTo>
                  <a:cubicBezTo>
                    <a:pt x="1152677" y="2172538"/>
                    <a:pt x="1125679" y="2172538"/>
                    <a:pt x="1093454" y="2172538"/>
                  </a:cubicBezTo>
                  <a:cubicBezTo>
                    <a:pt x="1052520" y="2177327"/>
                    <a:pt x="1011587" y="2181681"/>
                    <a:pt x="970653" y="2186035"/>
                  </a:cubicBezTo>
                  <a:cubicBezTo>
                    <a:pt x="956718" y="2186035"/>
                    <a:pt x="943218" y="2186035"/>
                    <a:pt x="929719" y="2186035"/>
                  </a:cubicBezTo>
                  <a:cubicBezTo>
                    <a:pt x="902285" y="2190824"/>
                    <a:pt x="874850" y="2195177"/>
                    <a:pt x="847416" y="2195177"/>
                  </a:cubicBezTo>
                  <a:cubicBezTo>
                    <a:pt x="833917" y="2195177"/>
                    <a:pt x="819982" y="2199967"/>
                    <a:pt x="806482" y="2199967"/>
                  </a:cubicBezTo>
                  <a:cubicBezTo>
                    <a:pt x="765549" y="2204320"/>
                    <a:pt x="724615" y="2209110"/>
                    <a:pt x="683681" y="2213463"/>
                  </a:cubicBezTo>
                  <a:cubicBezTo>
                    <a:pt x="660601" y="2218253"/>
                    <a:pt x="633167" y="2218253"/>
                    <a:pt x="606168" y="2222606"/>
                  </a:cubicBezTo>
                  <a:cubicBezTo>
                    <a:pt x="460287" y="2240892"/>
                    <a:pt x="319196" y="2259178"/>
                    <a:pt x="177670" y="2281818"/>
                  </a:cubicBezTo>
                  <a:cubicBezTo>
                    <a:pt x="118447" y="2290961"/>
                    <a:pt x="59223" y="2300104"/>
                    <a:pt x="0" y="2309247"/>
                  </a:cubicBezTo>
                  <a:cubicBezTo>
                    <a:pt x="0" y="2309247"/>
                    <a:pt x="0" y="2309247"/>
                    <a:pt x="0" y="59211"/>
                  </a:cubicBezTo>
                  <a:cubicBezTo>
                    <a:pt x="0" y="36572"/>
                    <a:pt x="0" y="23075"/>
                    <a:pt x="0" y="0"/>
                  </a:cubicBezTo>
                  <a:close/>
                </a:path>
              </a:pathLst>
            </a:custGeom>
            <a:solidFill>
              <a:schemeClr val="accent5">
                <a:alpha val="60000"/>
              </a:schemeClr>
            </a:solidFill>
            <a:ln>
              <a:noFill/>
            </a:ln>
            <a:effectLst/>
          </p:spPr>
          <p:txBody>
            <a:bodyPr wrap="square" anchor="ctr">
              <a:noAutofit/>
            </a:bodyPr>
            <a:lstStyle/>
            <a:p>
              <a:endParaRPr lang="en-AU" dirty="0">
                <a:solidFill>
                  <a:srgbClr val="000000"/>
                </a:solidFill>
              </a:endParaRPr>
            </a:p>
          </p:txBody>
        </p:sp>
        <p:sp>
          <p:nvSpPr>
            <p:cNvPr id="45" name="Freeform 44">
              <a:extLst>
                <a:ext uri="{FF2B5EF4-FFF2-40B4-BE49-F238E27FC236}">
                  <a16:creationId xmlns:a16="http://schemas.microsoft.com/office/drawing/2014/main" id="{31EE876F-C745-634D-A9E9-51C9CDBA4C98}"/>
                </a:ext>
              </a:extLst>
            </p:cNvPr>
            <p:cNvSpPr>
              <a:spLocks noChangeArrowheads="1"/>
            </p:cNvSpPr>
            <p:nvPr/>
          </p:nvSpPr>
          <p:spPr bwMode="auto">
            <a:xfrm>
              <a:off x="6566072" y="-2"/>
              <a:ext cx="5624609" cy="1660700"/>
            </a:xfrm>
            <a:custGeom>
              <a:avLst/>
              <a:gdLst>
                <a:gd name="connsiteX0" fmla="*/ 0 w 5624609"/>
                <a:gd name="connsiteY0" fmla="*/ 0 h 1660700"/>
                <a:gd name="connsiteX1" fmla="*/ 3184132 w 5624609"/>
                <a:gd name="connsiteY1" fmla="*/ 0 h 1660700"/>
                <a:gd name="connsiteX2" fmla="*/ 4039974 w 5624609"/>
                <a:gd name="connsiteY2" fmla="*/ 422944 h 1660700"/>
                <a:gd name="connsiteX3" fmla="*/ 5624609 w 5624609"/>
                <a:gd name="connsiteY3" fmla="*/ 996287 h 1660700"/>
                <a:gd name="connsiteX4" fmla="*/ 5624609 w 5624609"/>
                <a:gd name="connsiteY4" fmla="*/ 1060049 h 1660700"/>
                <a:gd name="connsiteX5" fmla="*/ 5624609 w 5624609"/>
                <a:gd name="connsiteY5" fmla="*/ 1509327 h 1660700"/>
                <a:gd name="connsiteX6" fmla="*/ 5624609 w 5624609"/>
                <a:gd name="connsiteY6" fmla="*/ 1660700 h 1660700"/>
                <a:gd name="connsiteX7" fmla="*/ 5314578 w 5624609"/>
                <a:gd name="connsiteY7" fmla="*/ 1649633 h 1660700"/>
                <a:gd name="connsiteX8" fmla="*/ 2423561 w 5624609"/>
                <a:gd name="connsiteY8" fmla="*/ 1091958 h 1660700"/>
                <a:gd name="connsiteX9" fmla="*/ 1334570 w 5624609"/>
                <a:gd name="connsiteY9" fmla="*/ 687094 h 1660700"/>
                <a:gd name="connsiteX10" fmla="*/ 0 w 5624609"/>
                <a:gd name="connsiteY10" fmla="*/ 0 h 1660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24609" h="1660700">
                  <a:moveTo>
                    <a:pt x="0" y="0"/>
                  </a:moveTo>
                  <a:lnTo>
                    <a:pt x="3184132" y="0"/>
                  </a:lnTo>
                  <a:cubicBezTo>
                    <a:pt x="3448238" y="145618"/>
                    <a:pt x="3735404" y="286454"/>
                    <a:pt x="4039974" y="422944"/>
                  </a:cubicBezTo>
                  <a:cubicBezTo>
                    <a:pt x="4039974" y="422944"/>
                    <a:pt x="4750493" y="732436"/>
                    <a:pt x="5624609" y="996287"/>
                  </a:cubicBezTo>
                  <a:lnTo>
                    <a:pt x="5624609" y="1060049"/>
                  </a:lnTo>
                  <a:cubicBezTo>
                    <a:pt x="5624609" y="1192555"/>
                    <a:pt x="5624609" y="1341624"/>
                    <a:pt x="5624609" y="1509327"/>
                  </a:cubicBezTo>
                  <a:lnTo>
                    <a:pt x="5624609" y="1660700"/>
                  </a:lnTo>
                  <a:lnTo>
                    <a:pt x="5314578" y="1649633"/>
                  </a:lnTo>
                  <a:cubicBezTo>
                    <a:pt x="4556512" y="1608740"/>
                    <a:pt x="3587881" y="1458391"/>
                    <a:pt x="2423561" y="1091958"/>
                  </a:cubicBezTo>
                  <a:cubicBezTo>
                    <a:pt x="2036471" y="969325"/>
                    <a:pt x="1672022" y="832776"/>
                    <a:pt x="1334570" y="687094"/>
                  </a:cubicBezTo>
                  <a:cubicBezTo>
                    <a:pt x="842543" y="473138"/>
                    <a:pt x="401024" y="241353"/>
                    <a:pt x="0" y="0"/>
                  </a:cubicBezTo>
                  <a:close/>
                </a:path>
              </a:pathLst>
            </a:custGeom>
            <a:solidFill>
              <a:schemeClr val="accent3">
                <a:alpha val="70000"/>
              </a:schemeClr>
            </a:solidFill>
            <a:ln>
              <a:noFill/>
            </a:ln>
            <a:effectLst/>
          </p:spPr>
          <p:txBody>
            <a:bodyPr wrap="square" anchor="ctr">
              <a:noAutofit/>
            </a:bodyPr>
            <a:lstStyle/>
            <a:p>
              <a:endParaRPr lang="en-AU">
                <a:solidFill>
                  <a:srgbClr val="000000"/>
                </a:solidFill>
              </a:endParaRPr>
            </a:p>
          </p:txBody>
        </p:sp>
        <p:sp>
          <p:nvSpPr>
            <p:cNvPr id="46" name="Freeform 45">
              <a:extLst>
                <a:ext uri="{FF2B5EF4-FFF2-40B4-BE49-F238E27FC236}">
                  <a16:creationId xmlns:a16="http://schemas.microsoft.com/office/drawing/2014/main" id="{26243703-08EA-1442-9902-09EFC383ACC4}"/>
                </a:ext>
              </a:extLst>
            </p:cNvPr>
            <p:cNvSpPr>
              <a:spLocks noChangeArrowheads="1"/>
            </p:cNvSpPr>
            <p:nvPr/>
          </p:nvSpPr>
          <p:spPr bwMode="auto">
            <a:xfrm>
              <a:off x="11732125" y="-2"/>
              <a:ext cx="458557" cy="289558"/>
            </a:xfrm>
            <a:custGeom>
              <a:avLst/>
              <a:gdLst>
                <a:gd name="connsiteX0" fmla="*/ 0 w 458557"/>
                <a:gd name="connsiteY0" fmla="*/ 0 h 289558"/>
                <a:gd name="connsiteX1" fmla="*/ 458556 w 458557"/>
                <a:gd name="connsiteY1" fmla="*/ 0 h 289558"/>
                <a:gd name="connsiteX2" fmla="*/ 458557 w 458557"/>
                <a:gd name="connsiteY2" fmla="*/ 0 h 289558"/>
                <a:gd name="connsiteX3" fmla="*/ 458557 w 458557"/>
                <a:gd name="connsiteY3" fmla="*/ 289558 h 289558"/>
                <a:gd name="connsiteX4" fmla="*/ 458556 w 458557"/>
                <a:gd name="connsiteY4" fmla="*/ 289557 h 289558"/>
                <a:gd name="connsiteX5" fmla="*/ 224236 w 458557"/>
                <a:gd name="connsiteY5" fmla="*/ 144779 h 289558"/>
                <a:gd name="connsiteX6" fmla="*/ 0 w 458557"/>
                <a:gd name="connsiteY6" fmla="*/ 0 h 289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8557" h="289558">
                  <a:moveTo>
                    <a:pt x="0" y="0"/>
                  </a:moveTo>
                  <a:lnTo>
                    <a:pt x="458556" y="0"/>
                  </a:lnTo>
                  <a:lnTo>
                    <a:pt x="458557" y="0"/>
                  </a:lnTo>
                  <a:cubicBezTo>
                    <a:pt x="458557" y="0"/>
                    <a:pt x="458557" y="0"/>
                    <a:pt x="458557" y="289558"/>
                  </a:cubicBezTo>
                  <a:lnTo>
                    <a:pt x="458556" y="289557"/>
                  </a:lnTo>
                  <a:lnTo>
                    <a:pt x="224236" y="144779"/>
                  </a:lnTo>
                  <a:cubicBezTo>
                    <a:pt x="147611" y="96159"/>
                    <a:pt x="72667" y="47540"/>
                    <a:pt x="0" y="0"/>
                  </a:cubicBezTo>
                  <a:close/>
                </a:path>
              </a:pathLst>
            </a:custGeom>
            <a:solidFill>
              <a:srgbClr val="006666">
                <a:alpha val="70000"/>
              </a:srgb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AU">
                <a:solidFill>
                  <a:srgbClr val="000000"/>
                </a:solidFill>
              </a:endParaRPr>
            </a:p>
          </p:txBody>
        </p:sp>
        <p:sp>
          <p:nvSpPr>
            <p:cNvPr id="47" name="Freeform 46">
              <a:extLst>
                <a:ext uri="{FF2B5EF4-FFF2-40B4-BE49-F238E27FC236}">
                  <a16:creationId xmlns:a16="http://schemas.microsoft.com/office/drawing/2014/main" id="{423682A0-969F-6C42-A7A4-CDC0D7CB3154}"/>
                </a:ext>
              </a:extLst>
            </p:cNvPr>
            <p:cNvSpPr>
              <a:spLocks noChangeArrowheads="1"/>
            </p:cNvSpPr>
            <p:nvPr userDrawn="1"/>
          </p:nvSpPr>
          <p:spPr bwMode="auto">
            <a:xfrm>
              <a:off x="3157247" y="-1"/>
              <a:ext cx="9033435" cy="2744249"/>
            </a:xfrm>
            <a:custGeom>
              <a:avLst/>
              <a:gdLst>
                <a:gd name="connsiteX0" fmla="*/ 0 w 9033435"/>
                <a:gd name="connsiteY0" fmla="*/ 0 h 2744249"/>
                <a:gd name="connsiteX1" fmla="*/ 3408826 w 9033435"/>
                <a:gd name="connsiteY1" fmla="*/ 0 h 2744249"/>
                <a:gd name="connsiteX2" fmla="*/ 4743396 w 9033435"/>
                <a:gd name="connsiteY2" fmla="*/ 687094 h 2744249"/>
                <a:gd name="connsiteX3" fmla="*/ 5832387 w 9033435"/>
                <a:gd name="connsiteY3" fmla="*/ 1091958 h 2744249"/>
                <a:gd name="connsiteX4" fmla="*/ 8723404 w 9033435"/>
                <a:gd name="connsiteY4" fmla="*/ 1649633 h 2744249"/>
                <a:gd name="connsiteX5" fmla="*/ 9033435 w 9033435"/>
                <a:gd name="connsiteY5" fmla="*/ 1660700 h 2744249"/>
                <a:gd name="connsiteX6" fmla="*/ 9033435 w 9033435"/>
                <a:gd name="connsiteY6" fmla="*/ 1683318 h 2744249"/>
                <a:gd name="connsiteX7" fmla="*/ 9033435 w 9033435"/>
                <a:gd name="connsiteY7" fmla="*/ 2512708 h 2744249"/>
                <a:gd name="connsiteX8" fmla="*/ 4974311 w 9033435"/>
                <a:gd name="connsiteY8" fmla="*/ 2462672 h 2744249"/>
                <a:gd name="connsiteX9" fmla="*/ 4473179 w 9033435"/>
                <a:gd name="connsiteY9" fmla="*/ 2335187 h 2744249"/>
                <a:gd name="connsiteX10" fmla="*/ 441919 w 9033435"/>
                <a:gd name="connsiteY10" fmla="*/ 364180 h 2744249"/>
                <a:gd name="connsiteX11" fmla="*/ 0 w 9033435"/>
                <a:gd name="connsiteY11" fmla="*/ 0 h 2744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033435" h="2744249">
                  <a:moveTo>
                    <a:pt x="0" y="0"/>
                  </a:moveTo>
                  <a:lnTo>
                    <a:pt x="3408826" y="0"/>
                  </a:lnTo>
                  <a:cubicBezTo>
                    <a:pt x="3809850" y="241353"/>
                    <a:pt x="4251369" y="473138"/>
                    <a:pt x="4743396" y="687094"/>
                  </a:cubicBezTo>
                  <a:cubicBezTo>
                    <a:pt x="5080848" y="832776"/>
                    <a:pt x="5445297" y="969325"/>
                    <a:pt x="5832387" y="1091958"/>
                  </a:cubicBezTo>
                  <a:cubicBezTo>
                    <a:pt x="6996707" y="1458391"/>
                    <a:pt x="7965338" y="1608740"/>
                    <a:pt x="8723404" y="1649633"/>
                  </a:cubicBezTo>
                  <a:lnTo>
                    <a:pt x="9033435" y="1660700"/>
                  </a:lnTo>
                  <a:lnTo>
                    <a:pt x="9033435" y="1683318"/>
                  </a:lnTo>
                  <a:cubicBezTo>
                    <a:pt x="9033435" y="1923792"/>
                    <a:pt x="9033435" y="2198620"/>
                    <a:pt x="9033435" y="2512708"/>
                  </a:cubicBezTo>
                  <a:cubicBezTo>
                    <a:pt x="8122167" y="2772029"/>
                    <a:pt x="6792056" y="2886025"/>
                    <a:pt x="4974311" y="2462672"/>
                  </a:cubicBezTo>
                  <a:cubicBezTo>
                    <a:pt x="4805815" y="2421337"/>
                    <a:pt x="4637320" y="2380438"/>
                    <a:pt x="4473179" y="2335187"/>
                  </a:cubicBezTo>
                  <a:cubicBezTo>
                    <a:pt x="2674155" y="1839172"/>
                    <a:pt x="1362330" y="1083402"/>
                    <a:pt x="441919" y="364180"/>
                  </a:cubicBezTo>
                  <a:cubicBezTo>
                    <a:pt x="282567" y="241481"/>
                    <a:pt x="136712" y="118347"/>
                    <a:pt x="0" y="0"/>
                  </a:cubicBezTo>
                  <a:close/>
                </a:path>
              </a:pathLst>
            </a:custGeom>
            <a:solidFill>
              <a:schemeClr val="accent4">
                <a:alpha val="70000"/>
              </a:schemeClr>
            </a:solidFill>
            <a:ln>
              <a:noFill/>
            </a:ln>
            <a:effectLst/>
          </p:spPr>
          <p:txBody>
            <a:bodyPr wrap="square" anchor="ctr">
              <a:noAutofit/>
            </a:bodyPr>
            <a:lstStyle/>
            <a:p>
              <a:endParaRPr lang="en-AU" dirty="0">
                <a:solidFill>
                  <a:srgbClr val="000000"/>
                </a:solidFill>
              </a:endParaRPr>
            </a:p>
          </p:txBody>
        </p:sp>
        <p:sp>
          <p:nvSpPr>
            <p:cNvPr id="48" name="Freeform 47">
              <a:extLst>
                <a:ext uri="{FF2B5EF4-FFF2-40B4-BE49-F238E27FC236}">
                  <a16:creationId xmlns:a16="http://schemas.microsoft.com/office/drawing/2014/main" id="{87A4A48F-4620-3745-94D0-673D67582CD9}"/>
                </a:ext>
              </a:extLst>
            </p:cNvPr>
            <p:cNvSpPr>
              <a:spLocks noChangeArrowheads="1"/>
            </p:cNvSpPr>
            <p:nvPr userDrawn="1"/>
          </p:nvSpPr>
          <p:spPr bwMode="auto">
            <a:xfrm>
              <a:off x="9750204" y="-2"/>
              <a:ext cx="2440477" cy="996287"/>
            </a:xfrm>
            <a:custGeom>
              <a:avLst/>
              <a:gdLst>
                <a:gd name="connsiteX0" fmla="*/ 0 w 2440477"/>
                <a:gd name="connsiteY0" fmla="*/ 0 h 996287"/>
                <a:gd name="connsiteX1" fmla="*/ 1981921 w 2440477"/>
                <a:gd name="connsiteY1" fmla="*/ 0 h 996287"/>
                <a:gd name="connsiteX2" fmla="*/ 2206157 w 2440477"/>
                <a:gd name="connsiteY2" fmla="*/ 144779 h 996287"/>
                <a:gd name="connsiteX3" fmla="*/ 2440477 w 2440477"/>
                <a:gd name="connsiteY3" fmla="*/ 289557 h 996287"/>
                <a:gd name="connsiteX4" fmla="*/ 2440477 w 2440477"/>
                <a:gd name="connsiteY4" fmla="*/ 323745 h 996287"/>
                <a:gd name="connsiteX5" fmla="*/ 2440477 w 2440477"/>
                <a:gd name="connsiteY5" fmla="*/ 996287 h 996287"/>
                <a:gd name="connsiteX6" fmla="*/ 855842 w 2440477"/>
                <a:gd name="connsiteY6" fmla="*/ 422944 h 996287"/>
                <a:gd name="connsiteX7" fmla="*/ 0 w 2440477"/>
                <a:gd name="connsiteY7" fmla="*/ 0 h 99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40477" h="996287">
                  <a:moveTo>
                    <a:pt x="0" y="0"/>
                  </a:moveTo>
                  <a:lnTo>
                    <a:pt x="1981921" y="0"/>
                  </a:lnTo>
                  <a:cubicBezTo>
                    <a:pt x="2054588" y="47540"/>
                    <a:pt x="2129532" y="96159"/>
                    <a:pt x="2206157" y="144779"/>
                  </a:cubicBezTo>
                  <a:lnTo>
                    <a:pt x="2440477" y="289557"/>
                  </a:lnTo>
                  <a:lnTo>
                    <a:pt x="2440477" y="323745"/>
                  </a:lnTo>
                  <a:cubicBezTo>
                    <a:pt x="2440477" y="470901"/>
                    <a:pt x="2440477" y="684947"/>
                    <a:pt x="2440477" y="996287"/>
                  </a:cubicBezTo>
                  <a:cubicBezTo>
                    <a:pt x="1566361" y="732436"/>
                    <a:pt x="855842" y="422944"/>
                    <a:pt x="855842" y="422944"/>
                  </a:cubicBezTo>
                  <a:cubicBezTo>
                    <a:pt x="551272" y="286454"/>
                    <a:pt x="264106" y="145618"/>
                    <a:pt x="0" y="0"/>
                  </a:cubicBezTo>
                  <a:close/>
                </a:path>
              </a:pathLst>
            </a:custGeom>
            <a:solidFill>
              <a:schemeClr val="accent2">
                <a:alpha val="70000"/>
              </a:schemeClr>
            </a:solidFill>
            <a:ln>
              <a:noFill/>
            </a:ln>
            <a:effectLst/>
          </p:spPr>
          <p:txBody>
            <a:bodyPr wrap="square" anchor="ctr">
              <a:noAutofit/>
            </a:bodyPr>
            <a:lstStyle/>
            <a:p>
              <a:endParaRPr lang="en-AU">
                <a:solidFill>
                  <a:srgbClr val="000000"/>
                </a:solidFill>
              </a:endParaRPr>
            </a:p>
          </p:txBody>
        </p:sp>
      </p:grpSp>
    </p:spTree>
    <p:extLst>
      <p:ext uri="{BB962C8B-B14F-4D97-AF65-F5344CB8AC3E}">
        <p14:creationId xmlns:p14="http://schemas.microsoft.com/office/powerpoint/2010/main" val="5042731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C1CC0AC9-CB21-AC4E-8609-488DC7B4DF30}"/>
              </a:ext>
            </a:extLst>
          </p:cNvPr>
          <p:cNvGrpSpPr/>
          <p:nvPr userDrawn="1"/>
        </p:nvGrpSpPr>
        <p:grpSpPr>
          <a:xfrm>
            <a:off x="0" y="-9566"/>
            <a:ext cx="12204821" cy="6868940"/>
            <a:chOff x="0" y="-9566"/>
            <a:chExt cx="12204821" cy="6868940"/>
          </a:xfrm>
        </p:grpSpPr>
        <p:sp>
          <p:nvSpPr>
            <p:cNvPr id="14" name="Rectangle 13">
              <a:extLst>
                <a:ext uri="{FF2B5EF4-FFF2-40B4-BE49-F238E27FC236}">
                  <a16:creationId xmlns:a16="http://schemas.microsoft.com/office/drawing/2014/main" id="{03F5C85F-2924-2748-A81E-D9A49310E839}"/>
                </a:ext>
              </a:extLst>
            </p:cNvPr>
            <p:cNvSpPr/>
            <p:nvPr userDrawn="1"/>
          </p:nvSpPr>
          <p:spPr>
            <a:xfrm>
              <a:off x="0" y="-9566"/>
              <a:ext cx="12192000" cy="686756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rgbClr val="FFFFFF"/>
                </a:solidFill>
              </a:endParaRPr>
            </a:p>
          </p:txBody>
        </p:sp>
        <p:sp>
          <p:nvSpPr>
            <p:cNvPr id="6" name="Freeform 2">
              <a:extLst>
                <a:ext uri="{FF2B5EF4-FFF2-40B4-BE49-F238E27FC236}">
                  <a16:creationId xmlns:a16="http://schemas.microsoft.com/office/drawing/2014/main" id="{C45705DA-549D-6542-A653-B07369F65606}"/>
                </a:ext>
              </a:extLst>
            </p:cNvPr>
            <p:cNvSpPr>
              <a:spLocks noChangeArrowheads="1"/>
            </p:cNvSpPr>
            <p:nvPr/>
          </p:nvSpPr>
          <p:spPr bwMode="auto">
            <a:xfrm>
              <a:off x="1490571" y="5245161"/>
              <a:ext cx="10116648" cy="1614213"/>
            </a:xfrm>
            <a:custGeom>
              <a:avLst/>
              <a:gdLst>
                <a:gd name="T0" fmla="*/ 30750 w 32477"/>
                <a:gd name="T1" fmla="*/ 4455 h 5184"/>
                <a:gd name="T2" fmla="*/ 30750 w 32477"/>
                <a:gd name="T3" fmla="*/ 4455 h 5184"/>
                <a:gd name="T4" fmla="*/ 10296 w 32477"/>
                <a:gd name="T5" fmla="*/ 0 h 5184"/>
                <a:gd name="T6" fmla="*/ 0 w 32477"/>
                <a:gd name="T7" fmla="*/ 5183 h 5184"/>
                <a:gd name="T8" fmla="*/ 32476 w 32477"/>
                <a:gd name="T9" fmla="*/ 5183 h 5184"/>
                <a:gd name="T10" fmla="*/ 30750 w 32477"/>
                <a:gd name="T11" fmla="*/ 4455 h 5184"/>
              </a:gdLst>
              <a:ahLst/>
              <a:cxnLst>
                <a:cxn ang="0">
                  <a:pos x="T0" y="T1"/>
                </a:cxn>
                <a:cxn ang="0">
                  <a:pos x="T2" y="T3"/>
                </a:cxn>
                <a:cxn ang="0">
                  <a:pos x="T4" y="T5"/>
                </a:cxn>
                <a:cxn ang="0">
                  <a:pos x="T6" y="T7"/>
                </a:cxn>
                <a:cxn ang="0">
                  <a:pos x="T8" y="T9"/>
                </a:cxn>
                <a:cxn ang="0">
                  <a:pos x="T10" y="T11"/>
                </a:cxn>
              </a:cxnLst>
              <a:rect l="0" t="0" r="r" b="b"/>
              <a:pathLst>
                <a:path w="32477" h="5184">
                  <a:moveTo>
                    <a:pt x="30750" y="4455"/>
                  </a:moveTo>
                  <a:lnTo>
                    <a:pt x="30750" y="4455"/>
                  </a:lnTo>
                  <a:cubicBezTo>
                    <a:pt x="22802" y="1402"/>
                    <a:pt x="15919" y="224"/>
                    <a:pt x="10296" y="0"/>
                  </a:cubicBezTo>
                  <a:cubicBezTo>
                    <a:pt x="7114" y="2071"/>
                    <a:pt x="3661" y="3817"/>
                    <a:pt x="0" y="5183"/>
                  </a:cubicBezTo>
                  <a:cubicBezTo>
                    <a:pt x="32476" y="5183"/>
                    <a:pt x="32476" y="5183"/>
                    <a:pt x="32476" y="5183"/>
                  </a:cubicBezTo>
                  <a:cubicBezTo>
                    <a:pt x="31398" y="4711"/>
                    <a:pt x="30750" y="4455"/>
                    <a:pt x="30750" y="4455"/>
                  </a:cubicBezTo>
                </a:path>
              </a:pathLst>
            </a:custGeom>
            <a:solidFill>
              <a:srgbClr val="009999"/>
            </a:solidFill>
            <a:ln w="9525" cap="flat">
              <a:solidFill>
                <a:schemeClr val="accent2"/>
              </a:solidFill>
              <a:bevel/>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AU">
                <a:solidFill>
                  <a:srgbClr val="000000"/>
                </a:solidFill>
              </a:endParaRPr>
            </a:p>
          </p:txBody>
        </p:sp>
        <p:sp>
          <p:nvSpPr>
            <p:cNvPr id="7" name="Freeform 3">
              <a:extLst>
                <a:ext uri="{FF2B5EF4-FFF2-40B4-BE49-F238E27FC236}">
                  <a16:creationId xmlns:a16="http://schemas.microsoft.com/office/drawing/2014/main" id="{FACFF6B4-FB7D-F34A-A84C-53F5365C9DC5}"/>
                </a:ext>
              </a:extLst>
            </p:cNvPr>
            <p:cNvSpPr>
              <a:spLocks noChangeArrowheads="1"/>
            </p:cNvSpPr>
            <p:nvPr/>
          </p:nvSpPr>
          <p:spPr bwMode="auto">
            <a:xfrm>
              <a:off x="4698389" y="2614338"/>
              <a:ext cx="7506432" cy="4243662"/>
            </a:xfrm>
            <a:custGeom>
              <a:avLst/>
              <a:gdLst>
                <a:gd name="T0" fmla="*/ 9929 w 24098"/>
                <a:gd name="T1" fmla="*/ 0 h 13625"/>
                <a:gd name="T2" fmla="*/ 9929 w 24098"/>
                <a:gd name="T3" fmla="*/ 0 h 13625"/>
                <a:gd name="T4" fmla="*/ 0 w 24098"/>
                <a:gd name="T5" fmla="*/ 8441 h 13625"/>
                <a:gd name="T6" fmla="*/ 20454 w 24098"/>
                <a:gd name="T7" fmla="*/ 12896 h 13625"/>
                <a:gd name="T8" fmla="*/ 22180 w 24098"/>
                <a:gd name="T9" fmla="*/ 13624 h 13625"/>
                <a:gd name="T10" fmla="*/ 24097 w 24098"/>
                <a:gd name="T11" fmla="*/ 13624 h 13625"/>
                <a:gd name="T12" fmla="*/ 24097 w 24098"/>
                <a:gd name="T13" fmla="*/ 7579 h 13625"/>
                <a:gd name="T14" fmla="*/ 16367 w 24098"/>
                <a:gd name="T15" fmla="*/ 2985 h 13625"/>
                <a:gd name="T16" fmla="*/ 9929 w 24098"/>
                <a:gd name="T17" fmla="*/ 0 h 13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098" h="13625">
                  <a:moveTo>
                    <a:pt x="9929" y="0"/>
                  </a:moveTo>
                  <a:lnTo>
                    <a:pt x="9929" y="0"/>
                  </a:lnTo>
                  <a:cubicBezTo>
                    <a:pt x="7039" y="3199"/>
                    <a:pt x="3699" y="6040"/>
                    <a:pt x="0" y="8441"/>
                  </a:cubicBezTo>
                  <a:cubicBezTo>
                    <a:pt x="5623" y="8665"/>
                    <a:pt x="12506" y="9843"/>
                    <a:pt x="20454" y="12896"/>
                  </a:cubicBezTo>
                  <a:cubicBezTo>
                    <a:pt x="20454" y="12896"/>
                    <a:pt x="21102" y="13152"/>
                    <a:pt x="22180" y="13624"/>
                  </a:cubicBezTo>
                  <a:cubicBezTo>
                    <a:pt x="24097" y="13624"/>
                    <a:pt x="24097" y="13624"/>
                    <a:pt x="24097" y="13624"/>
                  </a:cubicBezTo>
                  <a:cubicBezTo>
                    <a:pt x="24097" y="7579"/>
                    <a:pt x="24097" y="7579"/>
                    <a:pt x="24097" y="7579"/>
                  </a:cubicBezTo>
                  <a:cubicBezTo>
                    <a:pt x="21843" y="6064"/>
                    <a:pt x="19278" y="4518"/>
                    <a:pt x="16367" y="2985"/>
                  </a:cubicBezTo>
                  <a:cubicBezTo>
                    <a:pt x="14173" y="1833"/>
                    <a:pt x="12022" y="845"/>
                    <a:pt x="9929" y="0"/>
                  </a:cubicBezTo>
                </a:path>
              </a:pathLst>
            </a:custGeom>
            <a:solidFill>
              <a:srgbClr val="00CCCC"/>
            </a:solidFill>
            <a:ln w="9525" cap="flat">
              <a:solidFill>
                <a:schemeClr val="accent3"/>
              </a:solidFill>
              <a:bevel/>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AU">
                <a:solidFill>
                  <a:srgbClr val="000000"/>
                </a:solidFill>
              </a:endParaRPr>
            </a:p>
          </p:txBody>
        </p:sp>
        <p:sp>
          <p:nvSpPr>
            <p:cNvPr id="8" name="Freeform 4">
              <a:extLst>
                <a:ext uri="{FF2B5EF4-FFF2-40B4-BE49-F238E27FC236}">
                  <a16:creationId xmlns:a16="http://schemas.microsoft.com/office/drawing/2014/main" id="{6AE9D180-795D-3342-ADE5-8E86EF3F2398}"/>
                </a:ext>
              </a:extLst>
            </p:cNvPr>
            <p:cNvSpPr>
              <a:spLocks noChangeArrowheads="1"/>
            </p:cNvSpPr>
            <p:nvPr/>
          </p:nvSpPr>
          <p:spPr bwMode="auto">
            <a:xfrm>
              <a:off x="7792182" y="35719"/>
              <a:ext cx="4412639" cy="4938804"/>
            </a:xfrm>
            <a:custGeom>
              <a:avLst/>
              <a:gdLst>
                <a:gd name="T0" fmla="*/ 6004 w 14169"/>
                <a:gd name="T1" fmla="*/ 0 h 15858"/>
                <a:gd name="T2" fmla="*/ 6004 w 14169"/>
                <a:gd name="T3" fmla="*/ 0 h 15858"/>
                <a:gd name="T4" fmla="*/ 0 w 14169"/>
                <a:gd name="T5" fmla="*/ 8278 h 15858"/>
                <a:gd name="T6" fmla="*/ 6438 w 14169"/>
                <a:gd name="T7" fmla="*/ 11263 h 15858"/>
                <a:gd name="T8" fmla="*/ 14168 w 14169"/>
                <a:gd name="T9" fmla="*/ 15857 h 15858"/>
                <a:gd name="T10" fmla="*/ 14168 w 14169"/>
                <a:gd name="T11" fmla="*/ 5406 h 15858"/>
                <a:gd name="T12" fmla="*/ 8735 w 14169"/>
                <a:gd name="T13" fmla="*/ 1639 h 15858"/>
                <a:gd name="T14" fmla="*/ 6004 w 14169"/>
                <a:gd name="T15" fmla="*/ 0 h 158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169" h="15858">
                  <a:moveTo>
                    <a:pt x="6004" y="0"/>
                  </a:moveTo>
                  <a:lnTo>
                    <a:pt x="6004" y="0"/>
                  </a:lnTo>
                  <a:cubicBezTo>
                    <a:pt x="4316" y="2958"/>
                    <a:pt x="2300" y="5730"/>
                    <a:pt x="0" y="8278"/>
                  </a:cubicBezTo>
                  <a:cubicBezTo>
                    <a:pt x="2093" y="9123"/>
                    <a:pt x="4244" y="10111"/>
                    <a:pt x="6438" y="11263"/>
                  </a:cubicBezTo>
                  <a:cubicBezTo>
                    <a:pt x="9349" y="12796"/>
                    <a:pt x="11914" y="14342"/>
                    <a:pt x="14168" y="15857"/>
                  </a:cubicBezTo>
                  <a:cubicBezTo>
                    <a:pt x="14168" y="5406"/>
                    <a:pt x="14168" y="5406"/>
                    <a:pt x="14168" y="5406"/>
                  </a:cubicBezTo>
                  <a:cubicBezTo>
                    <a:pt x="12535" y="4150"/>
                    <a:pt x="10729" y="2891"/>
                    <a:pt x="8735" y="1639"/>
                  </a:cubicBezTo>
                  <a:cubicBezTo>
                    <a:pt x="7817" y="1065"/>
                    <a:pt x="6905" y="517"/>
                    <a:pt x="6004" y="0"/>
                  </a:cubicBezTo>
                </a:path>
              </a:pathLst>
            </a:custGeom>
            <a:solidFill>
              <a:srgbClr val="74DECA"/>
            </a:solidFill>
            <a:ln w="9525" cap="flat">
              <a:solidFill>
                <a:schemeClr val="accent4"/>
              </a:solidFill>
              <a:bevel/>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AU">
                <a:solidFill>
                  <a:srgbClr val="000000"/>
                </a:solidFill>
              </a:endParaRPr>
            </a:p>
          </p:txBody>
        </p:sp>
        <p:sp>
          <p:nvSpPr>
            <p:cNvPr id="9" name="Freeform 5">
              <a:extLst>
                <a:ext uri="{FF2B5EF4-FFF2-40B4-BE49-F238E27FC236}">
                  <a16:creationId xmlns:a16="http://schemas.microsoft.com/office/drawing/2014/main" id="{B7CDBF69-E1AC-0A4D-B7FB-695893EBC0D5}"/>
                </a:ext>
              </a:extLst>
            </p:cNvPr>
            <p:cNvSpPr>
              <a:spLocks noChangeArrowheads="1"/>
            </p:cNvSpPr>
            <p:nvPr/>
          </p:nvSpPr>
          <p:spPr bwMode="auto">
            <a:xfrm>
              <a:off x="9661921" y="0"/>
              <a:ext cx="2542900" cy="1719995"/>
            </a:xfrm>
            <a:custGeom>
              <a:avLst/>
              <a:gdLst>
                <a:gd name="T0" fmla="*/ 2731 w 8165"/>
                <a:gd name="T1" fmla="*/ 1756 h 5524"/>
                <a:gd name="T2" fmla="*/ 2731 w 8165"/>
                <a:gd name="T3" fmla="*/ 1756 h 5524"/>
                <a:gd name="T4" fmla="*/ 8164 w 8165"/>
                <a:gd name="T5" fmla="*/ 5523 h 5524"/>
                <a:gd name="T6" fmla="*/ 8164 w 8165"/>
                <a:gd name="T7" fmla="*/ 0 h 5524"/>
                <a:gd name="T8" fmla="*/ 66 w 8165"/>
                <a:gd name="T9" fmla="*/ 0 h 5524"/>
                <a:gd name="T10" fmla="*/ 0 w 8165"/>
                <a:gd name="T11" fmla="*/ 117 h 5524"/>
                <a:gd name="T12" fmla="*/ 2731 w 8165"/>
                <a:gd name="T13" fmla="*/ 1756 h 5524"/>
              </a:gdLst>
              <a:ahLst/>
              <a:cxnLst>
                <a:cxn ang="0">
                  <a:pos x="T0" y="T1"/>
                </a:cxn>
                <a:cxn ang="0">
                  <a:pos x="T2" y="T3"/>
                </a:cxn>
                <a:cxn ang="0">
                  <a:pos x="T4" y="T5"/>
                </a:cxn>
                <a:cxn ang="0">
                  <a:pos x="T6" y="T7"/>
                </a:cxn>
                <a:cxn ang="0">
                  <a:pos x="T8" y="T9"/>
                </a:cxn>
                <a:cxn ang="0">
                  <a:pos x="T10" y="T11"/>
                </a:cxn>
                <a:cxn ang="0">
                  <a:pos x="T12" y="T13"/>
                </a:cxn>
              </a:cxnLst>
              <a:rect l="0" t="0" r="r" b="b"/>
              <a:pathLst>
                <a:path w="8165" h="5524">
                  <a:moveTo>
                    <a:pt x="2731" y="1756"/>
                  </a:moveTo>
                  <a:lnTo>
                    <a:pt x="2731" y="1756"/>
                  </a:lnTo>
                  <a:cubicBezTo>
                    <a:pt x="4725" y="3008"/>
                    <a:pt x="6531" y="4267"/>
                    <a:pt x="8164" y="5523"/>
                  </a:cubicBezTo>
                  <a:cubicBezTo>
                    <a:pt x="8164" y="0"/>
                    <a:pt x="8164" y="0"/>
                    <a:pt x="8164" y="0"/>
                  </a:cubicBezTo>
                  <a:cubicBezTo>
                    <a:pt x="66" y="0"/>
                    <a:pt x="66" y="0"/>
                    <a:pt x="66" y="0"/>
                  </a:cubicBezTo>
                  <a:cubicBezTo>
                    <a:pt x="43" y="36"/>
                    <a:pt x="22" y="77"/>
                    <a:pt x="0" y="117"/>
                  </a:cubicBezTo>
                  <a:cubicBezTo>
                    <a:pt x="901" y="634"/>
                    <a:pt x="1813" y="1182"/>
                    <a:pt x="2731" y="1756"/>
                  </a:cubicBezTo>
                </a:path>
              </a:pathLst>
            </a:custGeom>
            <a:solidFill>
              <a:srgbClr val="BDF0E8"/>
            </a:solidFill>
            <a:ln w="9525" cap="flat">
              <a:solidFill>
                <a:schemeClr val="accent5"/>
              </a:solidFill>
              <a:bevel/>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AU">
                <a:solidFill>
                  <a:srgbClr val="000000"/>
                </a:solidFill>
              </a:endParaRPr>
            </a:p>
          </p:txBody>
        </p:sp>
        <p:sp>
          <p:nvSpPr>
            <p:cNvPr id="10" name="Freeform 6">
              <a:extLst>
                <a:ext uri="{FF2B5EF4-FFF2-40B4-BE49-F238E27FC236}">
                  <a16:creationId xmlns:a16="http://schemas.microsoft.com/office/drawing/2014/main" id="{F0CF7BA2-A072-3547-9A42-C70B502AD07D}"/>
                </a:ext>
              </a:extLst>
            </p:cNvPr>
            <p:cNvSpPr>
              <a:spLocks noChangeArrowheads="1"/>
            </p:cNvSpPr>
            <p:nvPr/>
          </p:nvSpPr>
          <p:spPr bwMode="auto">
            <a:xfrm>
              <a:off x="0" y="5155864"/>
              <a:ext cx="4697015" cy="1702136"/>
            </a:xfrm>
            <a:custGeom>
              <a:avLst/>
              <a:gdLst>
                <a:gd name="T0" fmla="*/ 0 w 15082"/>
                <a:gd name="T1" fmla="*/ 2213 h 5470"/>
                <a:gd name="T2" fmla="*/ 0 w 15082"/>
                <a:gd name="T3" fmla="*/ 2213 h 5470"/>
                <a:gd name="T4" fmla="*/ 0 w 15082"/>
                <a:gd name="T5" fmla="*/ 5469 h 5470"/>
                <a:gd name="T6" fmla="*/ 4785 w 15082"/>
                <a:gd name="T7" fmla="*/ 5469 h 5470"/>
                <a:gd name="T8" fmla="*/ 15081 w 15082"/>
                <a:gd name="T9" fmla="*/ 286 h 5470"/>
                <a:gd name="T10" fmla="*/ 0 w 15082"/>
                <a:gd name="T11" fmla="*/ 2213 h 5470"/>
              </a:gdLst>
              <a:ahLst/>
              <a:cxnLst>
                <a:cxn ang="0">
                  <a:pos x="T0" y="T1"/>
                </a:cxn>
                <a:cxn ang="0">
                  <a:pos x="T2" y="T3"/>
                </a:cxn>
                <a:cxn ang="0">
                  <a:pos x="T4" y="T5"/>
                </a:cxn>
                <a:cxn ang="0">
                  <a:pos x="T6" y="T7"/>
                </a:cxn>
                <a:cxn ang="0">
                  <a:pos x="T8" y="T9"/>
                </a:cxn>
                <a:cxn ang="0">
                  <a:pos x="T10" y="T11"/>
                </a:cxn>
              </a:cxnLst>
              <a:rect l="0" t="0" r="r" b="b"/>
              <a:pathLst>
                <a:path w="15082" h="5470">
                  <a:moveTo>
                    <a:pt x="0" y="2213"/>
                  </a:moveTo>
                  <a:lnTo>
                    <a:pt x="0" y="2213"/>
                  </a:lnTo>
                  <a:cubicBezTo>
                    <a:pt x="0" y="5469"/>
                    <a:pt x="0" y="5469"/>
                    <a:pt x="0" y="5469"/>
                  </a:cubicBezTo>
                  <a:cubicBezTo>
                    <a:pt x="4785" y="5469"/>
                    <a:pt x="4785" y="5469"/>
                    <a:pt x="4785" y="5469"/>
                  </a:cubicBezTo>
                  <a:cubicBezTo>
                    <a:pt x="8446" y="4103"/>
                    <a:pt x="11899" y="2357"/>
                    <a:pt x="15081" y="286"/>
                  </a:cubicBezTo>
                  <a:cubicBezTo>
                    <a:pt x="7834" y="0"/>
                    <a:pt x="2675" y="1298"/>
                    <a:pt x="0" y="2213"/>
                  </a:cubicBezTo>
                </a:path>
              </a:pathLst>
            </a:custGeom>
            <a:solidFill>
              <a:srgbClr val="33ADAD"/>
            </a:solidFill>
            <a:ln w="9525" cap="flat">
              <a:solidFill>
                <a:srgbClr val="33ADAD"/>
              </a:solidFill>
              <a:bevel/>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AU">
                <a:solidFill>
                  <a:srgbClr val="000000"/>
                </a:solidFill>
              </a:endParaRPr>
            </a:p>
          </p:txBody>
        </p:sp>
        <p:sp>
          <p:nvSpPr>
            <p:cNvPr id="11" name="Freeform 7">
              <a:extLst>
                <a:ext uri="{FF2B5EF4-FFF2-40B4-BE49-F238E27FC236}">
                  <a16:creationId xmlns:a16="http://schemas.microsoft.com/office/drawing/2014/main" id="{8AA7A215-1699-1549-B5A3-E4DA4B4E3511}"/>
                </a:ext>
              </a:extLst>
            </p:cNvPr>
            <p:cNvSpPr>
              <a:spLocks noChangeArrowheads="1"/>
            </p:cNvSpPr>
            <p:nvPr/>
          </p:nvSpPr>
          <p:spPr bwMode="auto">
            <a:xfrm>
              <a:off x="0" y="1122393"/>
              <a:ext cx="7790808" cy="4721744"/>
            </a:xfrm>
            <a:custGeom>
              <a:avLst/>
              <a:gdLst>
                <a:gd name="T0" fmla="*/ 15081 w 25011"/>
                <a:gd name="T1" fmla="*/ 13233 h 15161"/>
                <a:gd name="T2" fmla="*/ 15081 w 25011"/>
                <a:gd name="T3" fmla="*/ 13233 h 15161"/>
                <a:gd name="T4" fmla="*/ 25010 w 25011"/>
                <a:gd name="T5" fmla="*/ 4792 h 15161"/>
                <a:gd name="T6" fmla="*/ 0 w 25011"/>
                <a:gd name="T7" fmla="*/ 234 h 15161"/>
                <a:gd name="T8" fmla="*/ 0 w 25011"/>
                <a:gd name="T9" fmla="*/ 15160 h 15161"/>
                <a:gd name="T10" fmla="*/ 15081 w 25011"/>
                <a:gd name="T11" fmla="*/ 13233 h 15161"/>
              </a:gdLst>
              <a:ahLst/>
              <a:cxnLst>
                <a:cxn ang="0">
                  <a:pos x="T0" y="T1"/>
                </a:cxn>
                <a:cxn ang="0">
                  <a:pos x="T2" y="T3"/>
                </a:cxn>
                <a:cxn ang="0">
                  <a:pos x="T4" y="T5"/>
                </a:cxn>
                <a:cxn ang="0">
                  <a:pos x="T6" y="T7"/>
                </a:cxn>
                <a:cxn ang="0">
                  <a:pos x="T8" y="T9"/>
                </a:cxn>
                <a:cxn ang="0">
                  <a:pos x="T10" y="T11"/>
                </a:cxn>
              </a:cxnLst>
              <a:rect l="0" t="0" r="r" b="b"/>
              <a:pathLst>
                <a:path w="25011" h="15161">
                  <a:moveTo>
                    <a:pt x="15081" y="13233"/>
                  </a:moveTo>
                  <a:lnTo>
                    <a:pt x="15081" y="13233"/>
                  </a:lnTo>
                  <a:cubicBezTo>
                    <a:pt x="18780" y="10832"/>
                    <a:pt x="22120" y="7991"/>
                    <a:pt x="25010" y="4792"/>
                  </a:cubicBezTo>
                  <a:cubicBezTo>
                    <a:pt x="14914" y="725"/>
                    <a:pt x="6105" y="0"/>
                    <a:pt x="0" y="234"/>
                  </a:cubicBezTo>
                  <a:cubicBezTo>
                    <a:pt x="0" y="15160"/>
                    <a:pt x="0" y="15160"/>
                    <a:pt x="0" y="15160"/>
                  </a:cubicBezTo>
                  <a:cubicBezTo>
                    <a:pt x="2675" y="14245"/>
                    <a:pt x="7834" y="12947"/>
                    <a:pt x="15081" y="13233"/>
                  </a:cubicBezTo>
                </a:path>
              </a:pathLst>
            </a:custGeom>
            <a:solidFill>
              <a:srgbClr val="33D6D6"/>
            </a:solidFill>
            <a:ln w="9525" cap="flat">
              <a:solidFill>
                <a:srgbClr val="33D6D6"/>
              </a:solidFill>
              <a:bevel/>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AU">
                <a:solidFill>
                  <a:srgbClr val="000000"/>
                </a:solidFill>
              </a:endParaRPr>
            </a:p>
          </p:txBody>
        </p:sp>
        <p:sp>
          <p:nvSpPr>
            <p:cNvPr id="12" name="Freeform 8">
              <a:extLst>
                <a:ext uri="{FF2B5EF4-FFF2-40B4-BE49-F238E27FC236}">
                  <a16:creationId xmlns:a16="http://schemas.microsoft.com/office/drawing/2014/main" id="{A956F957-1F63-2E46-9D8E-329E341C2D9E}"/>
                </a:ext>
              </a:extLst>
            </p:cNvPr>
            <p:cNvSpPr>
              <a:spLocks noChangeArrowheads="1"/>
            </p:cNvSpPr>
            <p:nvPr/>
          </p:nvSpPr>
          <p:spPr bwMode="auto">
            <a:xfrm>
              <a:off x="0" y="0"/>
              <a:ext cx="9660547" cy="2614338"/>
            </a:xfrm>
            <a:custGeom>
              <a:avLst/>
              <a:gdLst>
                <a:gd name="T0" fmla="*/ 25010 w 31015"/>
                <a:gd name="T1" fmla="*/ 8395 h 8396"/>
                <a:gd name="T2" fmla="*/ 25010 w 31015"/>
                <a:gd name="T3" fmla="*/ 8395 h 8396"/>
                <a:gd name="T4" fmla="*/ 31014 w 31015"/>
                <a:gd name="T5" fmla="*/ 117 h 8396"/>
                <a:gd name="T6" fmla="*/ 30810 w 31015"/>
                <a:gd name="T7" fmla="*/ 0 h 8396"/>
                <a:gd name="T8" fmla="*/ 0 w 31015"/>
                <a:gd name="T9" fmla="*/ 0 h 8396"/>
                <a:gd name="T10" fmla="*/ 0 w 31015"/>
                <a:gd name="T11" fmla="*/ 3837 h 8396"/>
                <a:gd name="T12" fmla="*/ 25010 w 31015"/>
                <a:gd name="T13" fmla="*/ 8395 h 8396"/>
              </a:gdLst>
              <a:ahLst/>
              <a:cxnLst>
                <a:cxn ang="0">
                  <a:pos x="T0" y="T1"/>
                </a:cxn>
                <a:cxn ang="0">
                  <a:pos x="T2" y="T3"/>
                </a:cxn>
                <a:cxn ang="0">
                  <a:pos x="T4" y="T5"/>
                </a:cxn>
                <a:cxn ang="0">
                  <a:pos x="T6" y="T7"/>
                </a:cxn>
                <a:cxn ang="0">
                  <a:pos x="T8" y="T9"/>
                </a:cxn>
                <a:cxn ang="0">
                  <a:pos x="T10" y="T11"/>
                </a:cxn>
                <a:cxn ang="0">
                  <a:pos x="T12" y="T13"/>
                </a:cxn>
              </a:cxnLst>
              <a:rect l="0" t="0" r="r" b="b"/>
              <a:pathLst>
                <a:path w="31015" h="8396">
                  <a:moveTo>
                    <a:pt x="25010" y="8395"/>
                  </a:moveTo>
                  <a:lnTo>
                    <a:pt x="25010" y="8395"/>
                  </a:lnTo>
                  <a:cubicBezTo>
                    <a:pt x="27310" y="5847"/>
                    <a:pt x="29326" y="3075"/>
                    <a:pt x="31014" y="117"/>
                  </a:cubicBezTo>
                  <a:cubicBezTo>
                    <a:pt x="30944" y="77"/>
                    <a:pt x="30877" y="36"/>
                    <a:pt x="30810" y="0"/>
                  </a:cubicBezTo>
                  <a:cubicBezTo>
                    <a:pt x="0" y="0"/>
                    <a:pt x="0" y="0"/>
                    <a:pt x="0" y="0"/>
                  </a:cubicBezTo>
                  <a:cubicBezTo>
                    <a:pt x="0" y="3837"/>
                    <a:pt x="0" y="3837"/>
                    <a:pt x="0" y="3837"/>
                  </a:cubicBezTo>
                  <a:cubicBezTo>
                    <a:pt x="6105" y="3603"/>
                    <a:pt x="14914" y="4328"/>
                    <a:pt x="25010" y="8395"/>
                  </a:cubicBezTo>
                </a:path>
              </a:pathLst>
            </a:custGeom>
            <a:solidFill>
              <a:srgbClr val="90E5D5"/>
            </a:solidFill>
            <a:ln w="9525" cap="flat">
              <a:solidFill>
                <a:srgbClr val="90E5D5"/>
              </a:solidFill>
              <a:bevel/>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AU">
                <a:solidFill>
                  <a:srgbClr val="000000"/>
                </a:solidFill>
              </a:endParaRPr>
            </a:p>
          </p:txBody>
        </p:sp>
        <p:sp>
          <p:nvSpPr>
            <p:cNvPr id="13" name="Freeform 9">
              <a:extLst>
                <a:ext uri="{FF2B5EF4-FFF2-40B4-BE49-F238E27FC236}">
                  <a16:creationId xmlns:a16="http://schemas.microsoft.com/office/drawing/2014/main" id="{A5459A5B-3EB4-5948-9221-4DCC35F133F2}"/>
                </a:ext>
              </a:extLst>
            </p:cNvPr>
            <p:cNvSpPr>
              <a:spLocks noChangeArrowheads="1"/>
            </p:cNvSpPr>
            <p:nvPr/>
          </p:nvSpPr>
          <p:spPr bwMode="auto">
            <a:xfrm>
              <a:off x="9598726" y="0"/>
              <a:ext cx="82428" cy="35719"/>
            </a:xfrm>
            <a:custGeom>
              <a:avLst/>
              <a:gdLst>
                <a:gd name="T0" fmla="*/ 270 w 271"/>
                <a:gd name="T1" fmla="*/ 0 h 118"/>
                <a:gd name="T2" fmla="*/ 270 w 271"/>
                <a:gd name="T3" fmla="*/ 0 h 118"/>
                <a:gd name="T4" fmla="*/ 0 w 271"/>
                <a:gd name="T5" fmla="*/ 0 h 118"/>
                <a:gd name="T6" fmla="*/ 204 w 271"/>
                <a:gd name="T7" fmla="*/ 117 h 118"/>
                <a:gd name="T8" fmla="*/ 270 w 271"/>
                <a:gd name="T9" fmla="*/ 0 h 118"/>
              </a:gdLst>
              <a:ahLst/>
              <a:cxnLst>
                <a:cxn ang="0">
                  <a:pos x="T0" y="T1"/>
                </a:cxn>
                <a:cxn ang="0">
                  <a:pos x="T2" y="T3"/>
                </a:cxn>
                <a:cxn ang="0">
                  <a:pos x="T4" y="T5"/>
                </a:cxn>
                <a:cxn ang="0">
                  <a:pos x="T6" y="T7"/>
                </a:cxn>
                <a:cxn ang="0">
                  <a:pos x="T8" y="T9"/>
                </a:cxn>
              </a:cxnLst>
              <a:rect l="0" t="0" r="r" b="b"/>
              <a:pathLst>
                <a:path w="271" h="118">
                  <a:moveTo>
                    <a:pt x="270" y="0"/>
                  </a:moveTo>
                  <a:lnTo>
                    <a:pt x="270" y="0"/>
                  </a:lnTo>
                  <a:cubicBezTo>
                    <a:pt x="0" y="0"/>
                    <a:pt x="0" y="0"/>
                    <a:pt x="0" y="0"/>
                  </a:cubicBezTo>
                  <a:cubicBezTo>
                    <a:pt x="67" y="36"/>
                    <a:pt x="134" y="77"/>
                    <a:pt x="204" y="117"/>
                  </a:cubicBezTo>
                  <a:cubicBezTo>
                    <a:pt x="226" y="77"/>
                    <a:pt x="247" y="36"/>
                    <a:pt x="270" y="0"/>
                  </a:cubicBezTo>
                </a:path>
              </a:pathLst>
            </a:custGeom>
            <a:solidFill>
              <a:srgbClr val="CAF3E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AU">
                <a:solidFill>
                  <a:srgbClr val="000000"/>
                </a:solidFill>
              </a:endParaRPr>
            </a:p>
          </p:txBody>
        </p:sp>
      </p:grpSp>
      <p:sp>
        <p:nvSpPr>
          <p:cNvPr id="2" name="Title 1">
            <a:extLst>
              <a:ext uri="{FF2B5EF4-FFF2-40B4-BE49-F238E27FC236}">
                <a16:creationId xmlns:a16="http://schemas.microsoft.com/office/drawing/2014/main" id="{52417183-785F-0149-9562-3461F57169BD}"/>
              </a:ext>
            </a:extLst>
          </p:cNvPr>
          <p:cNvSpPr>
            <a:spLocks noGrp="1"/>
          </p:cNvSpPr>
          <p:nvPr userDrawn="1">
            <p:ph type="title"/>
          </p:nvPr>
        </p:nvSpPr>
        <p:spPr>
          <a:xfrm>
            <a:off x="695325" y="2424948"/>
            <a:ext cx="4891875" cy="2342528"/>
          </a:xfrm>
        </p:spPr>
        <p:txBody>
          <a:bodyPr/>
          <a:lstStyle>
            <a:lvl1pPr>
              <a:defRPr cap="all" baseline="0">
                <a:solidFill>
                  <a:schemeClr val="bg1"/>
                </a:solidFill>
              </a:defRPr>
            </a:lvl1pPr>
          </a:lstStyle>
          <a:p>
            <a:r>
              <a:rPr lang="en-US" dirty="0"/>
              <a:t>Click to edit Master title style</a:t>
            </a:r>
            <a:endParaRPr lang="en-AU" dirty="0"/>
          </a:p>
        </p:txBody>
      </p:sp>
      <p:sp>
        <p:nvSpPr>
          <p:cNvPr id="3" name="Footer Placeholder 2">
            <a:extLst>
              <a:ext uri="{FF2B5EF4-FFF2-40B4-BE49-F238E27FC236}">
                <a16:creationId xmlns:a16="http://schemas.microsoft.com/office/drawing/2014/main" id="{F1390D36-9DE6-914D-BE09-A99CCDDD28CC}"/>
              </a:ext>
            </a:extLst>
          </p:cNvPr>
          <p:cNvSpPr>
            <a:spLocks noGrp="1"/>
          </p:cNvSpPr>
          <p:nvPr userDrawn="1">
            <p:ph type="ftr" sz="quarter" idx="10"/>
          </p:nvPr>
        </p:nvSpPr>
        <p:spPr>
          <a:xfrm>
            <a:off x="695325" y="6117880"/>
            <a:ext cx="2775075" cy="365125"/>
          </a:xfrm>
        </p:spPr>
        <p:txBody>
          <a:bodyPr/>
          <a:lstStyle>
            <a:lvl1pPr>
              <a:defRPr>
                <a:solidFill>
                  <a:schemeClr val="bg1"/>
                </a:solidFill>
              </a:defRPr>
            </a:lvl1pPr>
          </a:lstStyle>
          <a:p>
            <a:r>
              <a:rPr lang="en-AU" dirty="0">
                <a:solidFill>
                  <a:srgbClr val="FFFFFF"/>
                </a:solidFill>
              </a:rPr>
              <a:t>Clinical Excellence Commission</a:t>
            </a:r>
          </a:p>
        </p:txBody>
      </p:sp>
      <p:sp>
        <p:nvSpPr>
          <p:cNvPr id="4" name="Slide Number Placeholder 3">
            <a:extLst>
              <a:ext uri="{FF2B5EF4-FFF2-40B4-BE49-F238E27FC236}">
                <a16:creationId xmlns:a16="http://schemas.microsoft.com/office/drawing/2014/main" id="{09A8A2D1-B5DF-C84E-A25C-3AB9D497543B}"/>
              </a:ext>
            </a:extLst>
          </p:cNvPr>
          <p:cNvSpPr>
            <a:spLocks noGrp="1"/>
          </p:cNvSpPr>
          <p:nvPr userDrawn="1">
            <p:ph type="sldNum" sz="quarter" idx="11"/>
          </p:nvPr>
        </p:nvSpPr>
        <p:spPr>
          <a:xfrm>
            <a:off x="10929599" y="6117880"/>
            <a:ext cx="567075" cy="365125"/>
          </a:xfrm>
        </p:spPr>
        <p:txBody>
          <a:bodyPr/>
          <a:lstStyle>
            <a:lvl1pPr>
              <a:defRPr>
                <a:solidFill>
                  <a:schemeClr val="bg1"/>
                </a:solidFill>
              </a:defRPr>
            </a:lvl1pPr>
          </a:lstStyle>
          <a:p>
            <a:fld id="{84D3DED8-CEC3-1449-A2AB-4F5665AE0AC9}" type="slidenum">
              <a:rPr lang="en-AU" smtClean="0">
                <a:solidFill>
                  <a:srgbClr val="FFFFFF"/>
                </a:solidFill>
              </a:rPr>
              <a:pPr/>
              <a:t>‹#›</a:t>
            </a:fld>
            <a:endParaRPr lang="en-AU" dirty="0">
              <a:solidFill>
                <a:srgbClr val="FFFFFF"/>
              </a:solidFill>
            </a:endParaRPr>
          </a:p>
        </p:txBody>
      </p:sp>
      <p:cxnSp>
        <p:nvCxnSpPr>
          <p:cNvPr id="16" name="Straight Connector 15">
            <a:extLst>
              <a:ext uri="{FF2B5EF4-FFF2-40B4-BE49-F238E27FC236}">
                <a16:creationId xmlns:a16="http://schemas.microsoft.com/office/drawing/2014/main" id="{2E48C5B7-BD88-3A44-964C-7D5F409C15AB}"/>
              </a:ext>
            </a:extLst>
          </p:cNvPr>
          <p:cNvCxnSpPr/>
          <p:nvPr userDrawn="1"/>
        </p:nvCxnSpPr>
        <p:spPr>
          <a:xfrm>
            <a:off x="3071734" y="6403422"/>
            <a:ext cx="8001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4509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sp>
        <p:nvSpPr>
          <p:cNvPr id="37" name="Picture Placeholder 36">
            <a:extLst>
              <a:ext uri="{FF2B5EF4-FFF2-40B4-BE49-F238E27FC236}">
                <a16:creationId xmlns:a16="http://schemas.microsoft.com/office/drawing/2014/main" id="{BABEB17A-D1EE-1F45-BB06-C65DDFE8B9FC}"/>
              </a:ext>
            </a:extLst>
          </p:cNvPr>
          <p:cNvSpPr>
            <a:spLocks noGrp="1"/>
          </p:cNvSpPr>
          <p:nvPr userDrawn="1">
            <p:ph type="pic" sz="quarter" idx="11" hasCustomPrompt="1"/>
          </p:nvPr>
        </p:nvSpPr>
        <p:spPr>
          <a:xfrm>
            <a:off x="5135550" y="-17168"/>
            <a:ext cx="7083705" cy="6887468"/>
          </a:xfrm>
          <a:custGeom>
            <a:avLst/>
            <a:gdLst>
              <a:gd name="connsiteX0" fmla="*/ 47212 w 7083705"/>
              <a:gd name="connsiteY0" fmla="*/ 0 h 6887468"/>
              <a:gd name="connsiteX1" fmla="*/ 7083705 w 7083705"/>
              <a:gd name="connsiteY1" fmla="*/ 0 h 6887468"/>
              <a:gd name="connsiteX2" fmla="*/ 7083705 w 7083705"/>
              <a:gd name="connsiteY2" fmla="*/ 6887468 h 6887468"/>
              <a:gd name="connsiteX3" fmla="*/ 0 w 7083705"/>
              <a:gd name="connsiteY3" fmla="*/ 6887468 h 6887468"/>
              <a:gd name="connsiteX4" fmla="*/ 47212 w 7083705"/>
              <a:gd name="connsiteY4" fmla="*/ 0 h 68874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83705" h="6887468">
                <a:moveTo>
                  <a:pt x="47212" y="0"/>
                </a:moveTo>
                <a:cubicBezTo>
                  <a:pt x="47212" y="0"/>
                  <a:pt x="47212" y="0"/>
                  <a:pt x="7083705" y="0"/>
                </a:cubicBezTo>
                <a:lnTo>
                  <a:pt x="7083705" y="6887468"/>
                </a:lnTo>
                <a:cubicBezTo>
                  <a:pt x="7083705" y="6887468"/>
                  <a:pt x="7083705" y="6887468"/>
                  <a:pt x="0" y="6887468"/>
                </a:cubicBezTo>
                <a:cubicBezTo>
                  <a:pt x="958779" y="2584050"/>
                  <a:pt x="47212" y="0"/>
                  <a:pt x="47212" y="0"/>
                </a:cubicBezTo>
                <a:close/>
              </a:path>
            </a:pathLst>
          </a:custGeom>
          <a:solidFill>
            <a:schemeClr val="bg1">
              <a:lumMod val="95000"/>
            </a:schemeClr>
          </a:solidFill>
        </p:spPr>
        <p:txBody>
          <a:bodyPr wrap="square" tIns="2880000" bIns="54000">
            <a:noAutofit/>
          </a:bodyPr>
          <a:lstStyle>
            <a:lvl1pPr algn="ctr">
              <a:defRPr sz="1200"/>
            </a:lvl1pPr>
          </a:lstStyle>
          <a:p>
            <a:r>
              <a:rPr lang="en-AU" dirty="0"/>
              <a:t>Click to insert image </a:t>
            </a:r>
          </a:p>
        </p:txBody>
      </p:sp>
      <p:sp>
        <p:nvSpPr>
          <p:cNvPr id="2" name="Title 1">
            <a:extLst>
              <a:ext uri="{FF2B5EF4-FFF2-40B4-BE49-F238E27FC236}">
                <a16:creationId xmlns:a16="http://schemas.microsoft.com/office/drawing/2014/main" id="{1364D27C-D4B4-4146-8198-6898DDE1FCF1}"/>
              </a:ext>
            </a:extLst>
          </p:cNvPr>
          <p:cNvSpPr>
            <a:spLocks noGrp="1"/>
          </p:cNvSpPr>
          <p:nvPr userDrawn="1">
            <p:ph type="title" hasCustomPrompt="1"/>
          </p:nvPr>
        </p:nvSpPr>
        <p:spPr>
          <a:xfrm>
            <a:off x="695325" y="867123"/>
            <a:ext cx="4458566" cy="2482888"/>
          </a:xfrm>
        </p:spPr>
        <p:txBody>
          <a:bodyPr anchor="b" anchorCtr="0">
            <a:noAutofit/>
          </a:bodyPr>
          <a:lstStyle>
            <a:lvl1pPr>
              <a:defRPr cap="none" baseline="0"/>
            </a:lvl1pPr>
          </a:lstStyle>
          <a:p>
            <a:r>
              <a:rPr lang="en-US" dirty="0"/>
              <a:t>Click to edit master title style</a:t>
            </a:r>
            <a:endParaRPr lang="en-AU" dirty="0"/>
          </a:p>
        </p:txBody>
      </p:sp>
      <p:sp>
        <p:nvSpPr>
          <p:cNvPr id="16" name="Subtitle 2">
            <a:extLst>
              <a:ext uri="{FF2B5EF4-FFF2-40B4-BE49-F238E27FC236}">
                <a16:creationId xmlns:a16="http://schemas.microsoft.com/office/drawing/2014/main" id="{69CDF758-E512-A347-9814-D93B67A4B137}"/>
              </a:ext>
            </a:extLst>
          </p:cNvPr>
          <p:cNvSpPr>
            <a:spLocks noGrp="1"/>
          </p:cNvSpPr>
          <p:nvPr>
            <p:ph type="subTitle" idx="1"/>
          </p:nvPr>
        </p:nvSpPr>
        <p:spPr>
          <a:xfrm>
            <a:off x="705425" y="3678461"/>
            <a:ext cx="4456024" cy="787602"/>
          </a:xfrm>
        </p:spPr>
        <p:txBody>
          <a:bodyPr lIns="0" tIns="0" rIns="0" bIns="0">
            <a:noAutofit/>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AU" dirty="0"/>
          </a:p>
        </p:txBody>
      </p:sp>
      <p:pic>
        <p:nvPicPr>
          <p:cNvPr id="14" name="Picture 13">
            <a:extLst>
              <a:ext uri="{FF2B5EF4-FFF2-40B4-BE49-F238E27FC236}">
                <a16:creationId xmlns:a16="http://schemas.microsoft.com/office/drawing/2014/main" id="{2F13A160-545F-9344-9593-2E0669967308}"/>
              </a:ext>
            </a:extLst>
          </p:cNvPr>
          <p:cNvPicPr>
            <a:picLocks noChangeAspect="1"/>
          </p:cNvPicPr>
          <p:nvPr userDrawn="1"/>
        </p:nvPicPr>
        <p:blipFill>
          <a:blip r:embed="rId2"/>
          <a:stretch>
            <a:fillRect/>
          </a:stretch>
        </p:blipFill>
        <p:spPr>
          <a:xfrm>
            <a:off x="641535" y="5506982"/>
            <a:ext cx="2925381" cy="955399"/>
          </a:xfrm>
          <a:prstGeom prst="rect">
            <a:avLst/>
          </a:prstGeom>
        </p:spPr>
      </p:pic>
      <p:sp>
        <p:nvSpPr>
          <p:cNvPr id="48" name="Freeform 47">
            <a:extLst>
              <a:ext uri="{FF2B5EF4-FFF2-40B4-BE49-F238E27FC236}">
                <a16:creationId xmlns:a16="http://schemas.microsoft.com/office/drawing/2014/main" id="{4B25394D-FF73-FD44-9B0F-CA4794F453E3}"/>
              </a:ext>
            </a:extLst>
          </p:cNvPr>
          <p:cNvSpPr>
            <a:spLocks noChangeArrowheads="1"/>
          </p:cNvSpPr>
          <p:nvPr userDrawn="1"/>
        </p:nvSpPr>
        <p:spPr bwMode="auto">
          <a:xfrm>
            <a:off x="8404135" y="17425"/>
            <a:ext cx="3814756" cy="6852571"/>
          </a:xfrm>
          <a:custGeom>
            <a:avLst/>
            <a:gdLst>
              <a:gd name="connsiteX0" fmla="*/ 3799591 w 3799591"/>
              <a:gd name="connsiteY0" fmla="*/ 0 h 6825329"/>
              <a:gd name="connsiteX1" fmla="*/ 3799591 w 3799591"/>
              <a:gd name="connsiteY1" fmla="*/ 12859 h 6825329"/>
              <a:gd name="connsiteX2" fmla="*/ 3799591 w 3799591"/>
              <a:gd name="connsiteY2" fmla="*/ 6825329 h 6825329"/>
              <a:gd name="connsiteX3" fmla="*/ 3793607 w 3799591"/>
              <a:gd name="connsiteY3" fmla="*/ 6825329 h 6825329"/>
              <a:gd name="connsiteX4" fmla="*/ 3775975 w 3799591"/>
              <a:gd name="connsiteY4" fmla="*/ 6825329 h 6825329"/>
              <a:gd name="connsiteX5" fmla="*/ 3741640 w 3799591"/>
              <a:gd name="connsiteY5" fmla="*/ 6825329 h 6825329"/>
              <a:gd name="connsiteX6" fmla="*/ 3685033 w 3799591"/>
              <a:gd name="connsiteY6" fmla="*/ 6825329 h 6825329"/>
              <a:gd name="connsiteX7" fmla="*/ 3646637 w 3799591"/>
              <a:gd name="connsiteY7" fmla="*/ 6825329 h 6825329"/>
              <a:gd name="connsiteX8" fmla="*/ 3600586 w 3799591"/>
              <a:gd name="connsiteY8" fmla="*/ 6825329 h 6825329"/>
              <a:gd name="connsiteX9" fmla="*/ 3546183 w 3799591"/>
              <a:gd name="connsiteY9" fmla="*/ 6825329 h 6825329"/>
              <a:gd name="connsiteX10" fmla="*/ 3482732 w 3799591"/>
              <a:gd name="connsiteY10" fmla="*/ 6825329 h 6825329"/>
              <a:gd name="connsiteX11" fmla="*/ 3409537 w 3799591"/>
              <a:gd name="connsiteY11" fmla="*/ 6825329 h 6825329"/>
              <a:gd name="connsiteX12" fmla="*/ 3325902 w 3799591"/>
              <a:gd name="connsiteY12" fmla="*/ 6825329 h 6825329"/>
              <a:gd name="connsiteX13" fmla="*/ 3231132 w 3799591"/>
              <a:gd name="connsiteY13" fmla="*/ 6825329 h 6825329"/>
              <a:gd name="connsiteX14" fmla="*/ 3124529 w 3799591"/>
              <a:gd name="connsiteY14" fmla="*/ 6825329 h 6825329"/>
              <a:gd name="connsiteX15" fmla="*/ 3005399 w 3799591"/>
              <a:gd name="connsiteY15" fmla="*/ 6825329 h 6825329"/>
              <a:gd name="connsiteX16" fmla="*/ 2873045 w 3799591"/>
              <a:gd name="connsiteY16" fmla="*/ 6825329 h 6825329"/>
              <a:gd name="connsiteX17" fmla="*/ 2726771 w 3799591"/>
              <a:gd name="connsiteY17" fmla="*/ 6825329 h 6825329"/>
              <a:gd name="connsiteX18" fmla="*/ 2565882 w 3799591"/>
              <a:gd name="connsiteY18" fmla="*/ 6825329 h 6825329"/>
              <a:gd name="connsiteX19" fmla="*/ 2389680 w 3799591"/>
              <a:gd name="connsiteY19" fmla="*/ 6825329 h 6825329"/>
              <a:gd name="connsiteX20" fmla="*/ 2197471 w 3799591"/>
              <a:gd name="connsiteY20" fmla="*/ 6825329 h 6825329"/>
              <a:gd name="connsiteX21" fmla="*/ 1988558 w 3799591"/>
              <a:gd name="connsiteY21" fmla="*/ 6825329 h 6825329"/>
              <a:gd name="connsiteX22" fmla="*/ 1762246 w 3799591"/>
              <a:gd name="connsiteY22" fmla="*/ 6825329 h 6825329"/>
              <a:gd name="connsiteX23" fmla="*/ 1517837 w 3799591"/>
              <a:gd name="connsiteY23" fmla="*/ 6825329 h 6825329"/>
              <a:gd name="connsiteX24" fmla="*/ 1254637 w 3799591"/>
              <a:gd name="connsiteY24" fmla="*/ 6825329 h 6825329"/>
              <a:gd name="connsiteX25" fmla="*/ 971949 w 3799591"/>
              <a:gd name="connsiteY25" fmla="*/ 6825329 h 6825329"/>
              <a:gd name="connsiteX26" fmla="*/ 669078 w 3799591"/>
              <a:gd name="connsiteY26" fmla="*/ 6825329 h 6825329"/>
              <a:gd name="connsiteX27" fmla="*/ 345327 w 3799591"/>
              <a:gd name="connsiteY27" fmla="*/ 6825329 h 6825329"/>
              <a:gd name="connsiteX28" fmla="*/ 0 w 3799591"/>
              <a:gd name="connsiteY28" fmla="*/ 6825329 h 6825329"/>
              <a:gd name="connsiteX29" fmla="*/ 1 w 3799591"/>
              <a:gd name="connsiteY29" fmla="*/ 6825328 h 6825329"/>
              <a:gd name="connsiteX30" fmla="*/ 3799590 w 3799591"/>
              <a:gd name="connsiteY30" fmla="*/ 6825328 h 6825329"/>
              <a:gd name="connsiteX31" fmla="*/ 3799590 w 3799591"/>
              <a:gd name="connsiteY31" fmla="*/ 12858 h 6825329"/>
              <a:gd name="connsiteX32" fmla="*/ 3799590 w 3799591"/>
              <a:gd name="connsiteY32" fmla="*/ 2 h 6825329"/>
              <a:gd name="connsiteX33" fmla="*/ 3799591 w 3799591"/>
              <a:gd name="connsiteY33" fmla="*/ 0 h 6825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799591" h="6825329">
                <a:moveTo>
                  <a:pt x="3799591" y="0"/>
                </a:moveTo>
                <a:lnTo>
                  <a:pt x="3799591" y="12859"/>
                </a:lnTo>
                <a:cubicBezTo>
                  <a:pt x="3799591" y="208745"/>
                  <a:pt x="3799591" y="1253469"/>
                  <a:pt x="3799591" y="6825329"/>
                </a:cubicBezTo>
                <a:lnTo>
                  <a:pt x="3793607" y="6825329"/>
                </a:lnTo>
                <a:lnTo>
                  <a:pt x="3775975" y="6825329"/>
                </a:lnTo>
                <a:lnTo>
                  <a:pt x="3741640" y="6825329"/>
                </a:lnTo>
                <a:lnTo>
                  <a:pt x="3685033" y="6825329"/>
                </a:lnTo>
                <a:lnTo>
                  <a:pt x="3646637" y="6825329"/>
                </a:lnTo>
                <a:lnTo>
                  <a:pt x="3600586" y="6825329"/>
                </a:lnTo>
                <a:lnTo>
                  <a:pt x="3546183" y="6825329"/>
                </a:lnTo>
                <a:lnTo>
                  <a:pt x="3482732" y="6825329"/>
                </a:lnTo>
                <a:lnTo>
                  <a:pt x="3409537" y="6825329"/>
                </a:lnTo>
                <a:lnTo>
                  <a:pt x="3325902" y="6825329"/>
                </a:lnTo>
                <a:lnTo>
                  <a:pt x="3231132" y="6825329"/>
                </a:lnTo>
                <a:lnTo>
                  <a:pt x="3124529" y="6825329"/>
                </a:lnTo>
                <a:lnTo>
                  <a:pt x="3005399" y="6825329"/>
                </a:lnTo>
                <a:lnTo>
                  <a:pt x="2873045" y="6825329"/>
                </a:lnTo>
                <a:lnTo>
                  <a:pt x="2726771" y="6825329"/>
                </a:lnTo>
                <a:lnTo>
                  <a:pt x="2565882" y="6825329"/>
                </a:lnTo>
                <a:lnTo>
                  <a:pt x="2389680" y="6825329"/>
                </a:lnTo>
                <a:lnTo>
                  <a:pt x="2197471" y="6825329"/>
                </a:lnTo>
                <a:lnTo>
                  <a:pt x="1988558" y="6825329"/>
                </a:lnTo>
                <a:lnTo>
                  <a:pt x="1762246" y="6825329"/>
                </a:lnTo>
                <a:lnTo>
                  <a:pt x="1517837" y="6825329"/>
                </a:lnTo>
                <a:lnTo>
                  <a:pt x="1254637" y="6825329"/>
                </a:lnTo>
                <a:lnTo>
                  <a:pt x="971949" y="6825329"/>
                </a:lnTo>
                <a:lnTo>
                  <a:pt x="669078" y="6825329"/>
                </a:lnTo>
                <a:lnTo>
                  <a:pt x="345327" y="6825329"/>
                </a:lnTo>
                <a:lnTo>
                  <a:pt x="0" y="6825329"/>
                </a:lnTo>
                <a:lnTo>
                  <a:pt x="1" y="6825328"/>
                </a:lnTo>
                <a:lnTo>
                  <a:pt x="3799590" y="6825328"/>
                </a:lnTo>
                <a:cubicBezTo>
                  <a:pt x="3799590" y="1253468"/>
                  <a:pt x="3799590" y="208744"/>
                  <a:pt x="3799590" y="12858"/>
                </a:cubicBezTo>
                <a:lnTo>
                  <a:pt x="3799590" y="2"/>
                </a:lnTo>
                <a:lnTo>
                  <a:pt x="3799591" y="0"/>
                </a:lnTo>
                <a:close/>
              </a:path>
            </a:pathLst>
          </a:custGeom>
          <a:solidFill>
            <a:srgbClr val="00999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AU"/>
          </a:p>
        </p:txBody>
      </p:sp>
      <p:grpSp>
        <p:nvGrpSpPr>
          <p:cNvPr id="39" name="Group 38">
            <a:extLst>
              <a:ext uri="{FF2B5EF4-FFF2-40B4-BE49-F238E27FC236}">
                <a16:creationId xmlns:a16="http://schemas.microsoft.com/office/drawing/2014/main" id="{62DB0004-AB0B-4841-9DF7-A3C71A440391}"/>
              </a:ext>
            </a:extLst>
          </p:cNvPr>
          <p:cNvGrpSpPr/>
          <p:nvPr userDrawn="1"/>
        </p:nvGrpSpPr>
        <p:grpSpPr>
          <a:xfrm>
            <a:off x="5137199" y="-17168"/>
            <a:ext cx="7072600" cy="6888376"/>
            <a:chOff x="5143137" y="-17168"/>
            <a:chExt cx="7072600" cy="6888376"/>
          </a:xfrm>
        </p:grpSpPr>
        <p:sp>
          <p:nvSpPr>
            <p:cNvPr id="40" name="Freeform 9">
              <a:extLst>
                <a:ext uri="{FF2B5EF4-FFF2-40B4-BE49-F238E27FC236}">
                  <a16:creationId xmlns:a16="http://schemas.microsoft.com/office/drawing/2014/main" id="{98AC1D3F-FBFC-BF48-939B-AB365DF2CC16}"/>
                </a:ext>
              </a:extLst>
            </p:cNvPr>
            <p:cNvSpPr>
              <a:spLocks noChangeArrowheads="1"/>
            </p:cNvSpPr>
            <p:nvPr/>
          </p:nvSpPr>
          <p:spPr bwMode="auto">
            <a:xfrm>
              <a:off x="5143137" y="-17168"/>
              <a:ext cx="3544311" cy="6888376"/>
            </a:xfrm>
            <a:custGeom>
              <a:avLst/>
              <a:gdLst>
                <a:gd name="T0" fmla="*/ 51 w 3902"/>
                <a:gd name="T1" fmla="*/ 0 h 7584"/>
                <a:gd name="T2" fmla="*/ 51 w 3902"/>
                <a:gd name="T3" fmla="*/ 0 h 7584"/>
                <a:gd name="T4" fmla="*/ 0 w 3902"/>
                <a:gd name="T5" fmla="*/ 7583 h 7584"/>
                <a:gd name="T6" fmla="*/ 1455 w 3902"/>
                <a:gd name="T7" fmla="*/ 7583 h 7584"/>
                <a:gd name="T8" fmla="*/ 3901 w 3902"/>
                <a:gd name="T9" fmla="*/ 0 h 7584"/>
                <a:gd name="T10" fmla="*/ 51 w 3902"/>
                <a:gd name="T11" fmla="*/ 0 h 7584"/>
              </a:gdLst>
              <a:ahLst/>
              <a:cxnLst>
                <a:cxn ang="0">
                  <a:pos x="T0" y="T1"/>
                </a:cxn>
                <a:cxn ang="0">
                  <a:pos x="T2" y="T3"/>
                </a:cxn>
                <a:cxn ang="0">
                  <a:pos x="T4" y="T5"/>
                </a:cxn>
                <a:cxn ang="0">
                  <a:pos x="T6" y="T7"/>
                </a:cxn>
                <a:cxn ang="0">
                  <a:pos x="T8" y="T9"/>
                </a:cxn>
                <a:cxn ang="0">
                  <a:pos x="T10" y="T11"/>
                </a:cxn>
              </a:cxnLst>
              <a:rect l="0" t="0" r="r" b="b"/>
              <a:pathLst>
                <a:path w="3902" h="7584">
                  <a:moveTo>
                    <a:pt x="51" y="0"/>
                  </a:moveTo>
                  <a:lnTo>
                    <a:pt x="51" y="0"/>
                  </a:lnTo>
                  <a:cubicBezTo>
                    <a:pt x="51" y="0"/>
                    <a:pt x="1043" y="2845"/>
                    <a:pt x="0" y="7583"/>
                  </a:cubicBezTo>
                  <a:cubicBezTo>
                    <a:pt x="1455" y="7583"/>
                    <a:pt x="1455" y="7583"/>
                    <a:pt x="1455" y="7583"/>
                  </a:cubicBezTo>
                  <a:cubicBezTo>
                    <a:pt x="1455" y="7583"/>
                    <a:pt x="3411" y="3630"/>
                    <a:pt x="3901" y="0"/>
                  </a:cubicBezTo>
                  <a:lnTo>
                    <a:pt x="51" y="0"/>
                  </a:lnTo>
                </a:path>
              </a:pathLst>
            </a:custGeom>
            <a:solidFill>
              <a:srgbClr val="006666">
                <a:alpha val="70000"/>
              </a:srgbClr>
            </a:solidFill>
            <a:ln w="9525" cap="flat">
              <a:noFill/>
              <a:bevel/>
              <a:headEnd/>
              <a:tailEnd/>
            </a:ln>
            <a:effectLst/>
          </p:spPr>
          <p:txBody>
            <a:bodyPr wrap="none" anchor="ctr"/>
            <a:lstStyle/>
            <a:p>
              <a:endParaRPr lang="en-AU" dirty="0"/>
            </a:p>
          </p:txBody>
        </p:sp>
        <p:sp>
          <p:nvSpPr>
            <p:cNvPr id="41" name="Freeform 10">
              <a:extLst>
                <a:ext uri="{FF2B5EF4-FFF2-40B4-BE49-F238E27FC236}">
                  <a16:creationId xmlns:a16="http://schemas.microsoft.com/office/drawing/2014/main" id="{84DF8959-D7C6-2048-838C-E52A520B0AAE}"/>
                </a:ext>
              </a:extLst>
            </p:cNvPr>
            <p:cNvSpPr>
              <a:spLocks noChangeArrowheads="1"/>
            </p:cNvSpPr>
            <p:nvPr/>
          </p:nvSpPr>
          <p:spPr bwMode="auto">
            <a:xfrm>
              <a:off x="8388003" y="-17168"/>
              <a:ext cx="3824652" cy="6888376"/>
            </a:xfrm>
            <a:custGeom>
              <a:avLst/>
              <a:gdLst>
                <a:gd name="T0" fmla="*/ 3102 w 4210"/>
                <a:gd name="T1" fmla="*/ 7583 h 7584"/>
                <a:gd name="T2" fmla="*/ 3102 w 4210"/>
                <a:gd name="T3" fmla="*/ 7583 h 7584"/>
                <a:gd name="T4" fmla="*/ 4209 w 4210"/>
                <a:gd name="T5" fmla="*/ 6411 h 7584"/>
                <a:gd name="T6" fmla="*/ 4209 w 4210"/>
                <a:gd name="T7" fmla="*/ 0 h 7584"/>
                <a:gd name="T8" fmla="*/ 0 w 4210"/>
                <a:gd name="T9" fmla="*/ 7583 h 7584"/>
                <a:gd name="T10" fmla="*/ 3102 w 4210"/>
                <a:gd name="T11" fmla="*/ 7583 h 7584"/>
              </a:gdLst>
              <a:ahLst/>
              <a:cxnLst>
                <a:cxn ang="0">
                  <a:pos x="T0" y="T1"/>
                </a:cxn>
                <a:cxn ang="0">
                  <a:pos x="T2" y="T3"/>
                </a:cxn>
                <a:cxn ang="0">
                  <a:pos x="T4" y="T5"/>
                </a:cxn>
                <a:cxn ang="0">
                  <a:pos x="T6" y="T7"/>
                </a:cxn>
                <a:cxn ang="0">
                  <a:pos x="T8" y="T9"/>
                </a:cxn>
                <a:cxn ang="0">
                  <a:pos x="T10" y="T11"/>
                </a:cxn>
              </a:cxnLst>
              <a:rect l="0" t="0" r="r" b="b"/>
              <a:pathLst>
                <a:path w="4210" h="7584">
                  <a:moveTo>
                    <a:pt x="3102" y="7583"/>
                  </a:moveTo>
                  <a:lnTo>
                    <a:pt x="3102" y="7583"/>
                  </a:lnTo>
                  <a:cubicBezTo>
                    <a:pt x="3707" y="7003"/>
                    <a:pt x="4209" y="6411"/>
                    <a:pt x="4209" y="6411"/>
                  </a:cubicBezTo>
                  <a:cubicBezTo>
                    <a:pt x="4209" y="0"/>
                    <a:pt x="4209" y="0"/>
                    <a:pt x="4209" y="0"/>
                  </a:cubicBezTo>
                  <a:cubicBezTo>
                    <a:pt x="4209" y="0"/>
                    <a:pt x="3012" y="3515"/>
                    <a:pt x="0" y="7583"/>
                  </a:cubicBezTo>
                  <a:lnTo>
                    <a:pt x="3102" y="7583"/>
                  </a:lnTo>
                </a:path>
              </a:pathLst>
            </a:custGeom>
            <a:solidFill>
              <a:srgbClr val="00CCCC">
                <a:alpha val="70000"/>
              </a:srgbClr>
            </a:solidFill>
            <a:ln w="9525" cap="flat">
              <a:noFill/>
              <a:bevel/>
              <a:headEnd/>
              <a:tailEnd/>
            </a:ln>
            <a:effectLst/>
          </p:spPr>
          <p:txBody>
            <a:bodyPr wrap="none" anchor="ctr"/>
            <a:lstStyle/>
            <a:p>
              <a:endParaRPr lang="en-AU" dirty="0"/>
            </a:p>
          </p:txBody>
        </p:sp>
        <p:sp>
          <p:nvSpPr>
            <p:cNvPr id="42" name="Freeform 11">
              <a:extLst>
                <a:ext uri="{FF2B5EF4-FFF2-40B4-BE49-F238E27FC236}">
                  <a16:creationId xmlns:a16="http://schemas.microsoft.com/office/drawing/2014/main" id="{6D46B642-6F57-FD4D-8D70-4D6C5090002C}"/>
                </a:ext>
              </a:extLst>
            </p:cNvPr>
            <p:cNvSpPr>
              <a:spLocks noChangeArrowheads="1"/>
            </p:cNvSpPr>
            <p:nvPr/>
          </p:nvSpPr>
          <p:spPr bwMode="auto">
            <a:xfrm>
              <a:off x="6464744" y="-17168"/>
              <a:ext cx="5750993" cy="6888376"/>
            </a:xfrm>
            <a:custGeom>
              <a:avLst/>
              <a:gdLst>
                <a:gd name="T0" fmla="*/ 0 w 6334"/>
                <a:gd name="T1" fmla="*/ 7583 h 7584"/>
                <a:gd name="T2" fmla="*/ 0 w 6334"/>
                <a:gd name="T3" fmla="*/ 7583 h 7584"/>
                <a:gd name="T4" fmla="*/ 2446 w 6334"/>
                <a:gd name="T5" fmla="*/ 0 h 7584"/>
                <a:gd name="T6" fmla="*/ 6333 w 6334"/>
                <a:gd name="T7" fmla="*/ 0 h 7584"/>
                <a:gd name="T8" fmla="*/ 2124 w 6334"/>
                <a:gd name="T9" fmla="*/ 7583 h 7584"/>
                <a:gd name="T10" fmla="*/ 0 w 6334"/>
                <a:gd name="T11" fmla="*/ 7583 h 7584"/>
              </a:gdLst>
              <a:ahLst/>
              <a:cxnLst>
                <a:cxn ang="0">
                  <a:pos x="T0" y="T1"/>
                </a:cxn>
                <a:cxn ang="0">
                  <a:pos x="T2" y="T3"/>
                </a:cxn>
                <a:cxn ang="0">
                  <a:pos x="T4" y="T5"/>
                </a:cxn>
                <a:cxn ang="0">
                  <a:pos x="T6" y="T7"/>
                </a:cxn>
                <a:cxn ang="0">
                  <a:pos x="T8" y="T9"/>
                </a:cxn>
                <a:cxn ang="0">
                  <a:pos x="T10" y="T11"/>
                </a:cxn>
              </a:cxnLst>
              <a:rect l="0" t="0" r="r" b="b"/>
              <a:pathLst>
                <a:path w="6334" h="7584">
                  <a:moveTo>
                    <a:pt x="0" y="7583"/>
                  </a:moveTo>
                  <a:lnTo>
                    <a:pt x="0" y="7583"/>
                  </a:lnTo>
                  <a:cubicBezTo>
                    <a:pt x="0" y="7583"/>
                    <a:pt x="1956" y="3630"/>
                    <a:pt x="2446" y="0"/>
                  </a:cubicBezTo>
                  <a:cubicBezTo>
                    <a:pt x="6333" y="0"/>
                    <a:pt x="6333" y="0"/>
                    <a:pt x="6333" y="0"/>
                  </a:cubicBezTo>
                  <a:cubicBezTo>
                    <a:pt x="6333" y="0"/>
                    <a:pt x="5136" y="3515"/>
                    <a:pt x="2124" y="7583"/>
                  </a:cubicBezTo>
                  <a:lnTo>
                    <a:pt x="0" y="7583"/>
                  </a:lnTo>
                </a:path>
              </a:pathLst>
            </a:custGeom>
            <a:solidFill>
              <a:srgbClr val="009999">
                <a:alpha val="70000"/>
              </a:srgbClr>
            </a:solidFill>
            <a:ln w="9525" cap="flat">
              <a:noFill/>
              <a:bevel/>
              <a:headEnd/>
              <a:tailEnd/>
            </a:ln>
            <a:effectLst/>
          </p:spPr>
          <p:txBody>
            <a:bodyPr wrap="none" anchor="ctr"/>
            <a:lstStyle/>
            <a:p>
              <a:endParaRPr lang="en-AU" dirty="0"/>
            </a:p>
          </p:txBody>
        </p:sp>
        <p:sp>
          <p:nvSpPr>
            <p:cNvPr id="43" name="Freeform 12">
              <a:extLst>
                <a:ext uri="{FF2B5EF4-FFF2-40B4-BE49-F238E27FC236}">
                  <a16:creationId xmlns:a16="http://schemas.microsoft.com/office/drawing/2014/main" id="{8FC5F9AC-8368-B548-9678-1F382E3BD1F1}"/>
                </a:ext>
              </a:extLst>
            </p:cNvPr>
            <p:cNvSpPr>
              <a:spLocks noChangeArrowheads="1"/>
            </p:cNvSpPr>
            <p:nvPr/>
          </p:nvSpPr>
          <p:spPr bwMode="auto">
            <a:xfrm>
              <a:off x="11209778" y="5802738"/>
              <a:ext cx="1005221" cy="1065295"/>
            </a:xfrm>
            <a:custGeom>
              <a:avLst/>
              <a:gdLst>
                <a:gd name="T0" fmla="*/ 0 w 1108"/>
                <a:gd name="T1" fmla="*/ 1172 h 1173"/>
                <a:gd name="T2" fmla="*/ 0 w 1108"/>
                <a:gd name="T3" fmla="*/ 1172 h 1173"/>
                <a:gd name="T4" fmla="*/ 1107 w 1108"/>
                <a:gd name="T5" fmla="*/ 0 h 1173"/>
                <a:gd name="T6" fmla="*/ 1107 w 1108"/>
                <a:gd name="T7" fmla="*/ 1172 h 1173"/>
                <a:gd name="T8" fmla="*/ 0 w 1108"/>
                <a:gd name="T9" fmla="*/ 1172 h 1173"/>
              </a:gdLst>
              <a:ahLst/>
              <a:cxnLst>
                <a:cxn ang="0">
                  <a:pos x="T0" y="T1"/>
                </a:cxn>
                <a:cxn ang="0">
                  <a:pos x="T2" y="T3"/>
                </a:cxn>
                <a:cxn ang="0">
                  <a:pos x="T4" y="T5"/>
                </a:cxn>
                <a:cxn ang="0">
                  <a:pos x="T6" y="T7"/>
                </a:cxn>
                <a:cxn ang="0">
                  <a:pos x="T8" y="T9"/>
                </a:cxn>
              </a:cxnLst>
              <a:rect l="0" t="0" r="r" b="b"/>
              <a:pathLst>
                <a:path w="1108" h="1173">
                  <a:moveTo>
                    <a:pt x="0" y="1172"/>
                  </a:moveTo>
                  <a:lnTo>
                    <a:pt x="0" y="1172"/>
                  </a:lnTo>
                  <a:cubicBezTo>
                    <a:pt x="605" y="592"/>
                    <a:pt x="1107" y="0"/>
                    <a:pt x="1107" y="0"/>
                  </a:cubicBezTo>
                  <a:cubicBezTo>
                    <a:pt x="1107" y="1172"/>
                    <a:pt x="1107" y="1172"/>
                    <a:pt x="1107" y="1172"/>
                  </a:cubicBezTo>
                  <a:lnTo>
                    <a:pt x="0" y="1172"/>
                  </a:lnTo>
                </a:path>
              </a:pathLst>
            </a:custGeom>
            <a:solidFill>
              <a:srgbClr val="74DECA">
                <a:alpha val="70000"/>
              </a:srgbClr>
            </a:solidFill>
            <a:ln w="9525" cap="flat">
              <a:noFill/>
              <a:bevel/>
              <a:headEnd/>
              <a:tailEnd/>
            </a:ln>
            <a:effectLst/>
          </p:spPr>
          <p:txBody>
            <a:bodyPr wrap="none" anchor="ctr"/>
            <a:lstStyle/>
            <a:p>
              <a:endParaRPr lang="en-AU" dirty="0"/>
            </a:p>
          </p:txBody>
        </p:sp>
      </p:grpSp>
    </p:spTree>
    <p:extLst>
      <p:ext uri="{BB962C8B-B14F-4D97-AF65-F5344CB8AC3E}">
        <p14:creationId xmlns:p14="http://schemas.microsoft.com/office/powerpoint/2010/main" val="34199930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F97F15D5-9A3C-724B-B3BC-FB7676509058}"/>
              </a:ext>
            </a:extLst>
          </p:cNvPr>
          <p:cNvGrpSpPr/>
          <p:nvPr userDrawn="1"/>
        </p:nvGrpSpPr>
        <p:grpSpPr>
          <a:xfrm>
            <a:off x="3190875" y="2174875"/>
            <a:ext cx="9001126" cy="4683126"/>
            <a:chOff x="3190875" y="2174875"/>
            <a:chExt cx="9001126" cy="4683126"/>
          </a:xfrm>
        </p:grpSpPr>
        <p:sp>
          <p:nvSpPr>
            <p:cNvPr id="19" name="Freeform 2">
              <a:extLst>
                <a:ext uri="{FF2B5EF4-FFF2-40B4-BE49-F238E27FC236}">
                  <a16:creationId xmlns:a16="http://schemas.microsoft.com/office/drawing/2014/main" id="{29CD4C64-CB9F-0247-9F18-41BC2292A927}"/>
                </a:ext>
              </a:extLst>
            </p:cNvPr>
            <p:cNvSpPr>
              <a:spLocks noChangeArrowheads="1"/>
            </p:cNvSpPr>
            <p:nvPr/>
          </p:nvSpPr>
          <p:spPr bwMode="auto">
            <a:xfrm>
              <a:off x="10466388" y="5087938"/>
              <a:ext cx="1725613" cy="1770063"/>
            </a:xfrm>
            <a:custGeom>
              <a:avLst/>
              <a:gdLst>
                <a:gd name="T0" fmla="*/ 0 w 4797"/>
                <a:gd name="T1" fmla="*/ 4922 h 4923"/>
                <a:gd name="T2" fmla="*/ 0 w 4797"/>
                <a:gd name="T3" fmla="*/ 4922 h 4923"/>
                <a:gd name="T4" fmla="*/ 4796 w 4797"/>
                <a:gd name="T5" fmla="*/ 4922 h 4923"/>
                <a:gd name="T6" fmla="*/ 4796 w 4797"/>
                <a:gd name="T7" fmla="*/ 0 h 4923"/>
                <a:gd name="T8" fmla="*/ 0 w 4797"/>
                <a:gd name="T9" fmla="*/ 4922 h 4923"/>
              </a:gdLst>
              <a:ahLst/>
              <a:cxnLst>
                <a:cxn ang="0">
                  <a:pos x="T0" y="T1"/>
                </a:cxn>
                <a:cxn ang="0">
                  <a:pos x="T2" y="T3"/>
                </a:cxn>
                <a:cxn ang="0">
                  <a:pos x="T4" y="T5"/>
                </a:cxn>
                <a:cxn ang="0">
                  <a:pos x="T6" y="T7"/>
                </a:cxn>
                <a:cxn ang="0">
                  <a:pos x="T8" y="T9"/>
                </a:cxn>
              </a:cxnLst>
              <a:rect l="0" t="0" r="r" b="b"/>
              <a:pathLst>
                <a:path w="4797" h="4923">
                  <a:moveTo>
                    <a:pt x="0" y="4922"/>
                  </a:moveTo>
                  <a:lnTo>
                    <a:pt x="0" y="4922"/>
                  </a:lnTo>
                  <a:cubicBezTo>
                    <a:pt x="4796" y="4922"/>
                    <a:pt x="4796" y="4922"/>
                    <a:pt x="4796" y="4922"/>
                  </a:cubicBezTo>
                  <a:cubicBezTo>
                    <a:pt x="4796" y="0"/>
                    <a:pt x="4796" y="0"/>
                    <a:pt x="4796" y="0"/>
                  </a:cubicBezTo>
                  <a:cubicBezTo>
                    <a:pt x="2660" y="1696"/>
                    <a:pt x="1113" y="3389"/>
                    <a:pt x="0" y="4922"/>
                  </a:cubicBezTo>
                </a:path>
              </a:pathLst>
            </a:custGeom>
            <a:solidFill>
              <a:srgbClr val="006666"/>
            </a:solidFill>
            <a:ln w="12700" cap="flat">
              <a:solidFill>
                <a:schemeClr val="accent1"/>
              </a:solidFill>
              <a:bevel/>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AU">
                <a:solidFill>
                  <a:srgbClr val="000000"/>
                </a:solidFill>
              </a:endParaRPr>
            </a:p>
          </p:txBody>
        </p:sp>
        <p:sp>
          <p:nvSpPr>
            <p:cNvPr id="20" name="Freeform 3">
              <a:extLst>
                <a:ext uri="{FF2B5EF4-FFF2-40B4-BE49-F238E27FC236}">
                  <a16:creationId xmlns:a16="http://schemas.microsoft.com/office/drawing/2014/main" id="{DFDA60F6-B012-4947-BBB8-E7C341A7E879}"/>
                </a:ext>
              </a:extLst>
            </p:cNvPr>
            <p:cNvSpPr>
              <a:spLocks noChangeArrowheads="1"/>
            </p:cNvSpPr>
            <p:nvPr/>
          </p:nvSpPr>
          <p:spPr bwMode="auto">
            <a:xfrm>
              <a:off x="7907338" y="3521075"/>
              <a:ext cx="4284663" cy="3336925"/>
            </a:xfrm>
            <a:custGeom>
              <a:avLst/>
              <a:gdLst>
                <a:gd name="T0" fmla="*/ 11906 w 11907"/>
                <a:gd name="T1" fmla="*/ 4351 h 9274"/>
                <a:gd name="T2" fmla="*/ 11906 w 11907"/>
                <a:gd name="T3" fmla="*/ 4351 h 9274"/>
                <a:gd name="T4" fmla="*/ 11906 w 11907"/>
                <a:gd name="T5" fmla="*/ 0 h 9274"/>
                <a:gd name="T6" fmla="*/ 11549 w 11907"/>
                <a:gd name="T7" fmla="*/ 132 h 9274"/>
                <a:gd name="T8" fmla="*/ 923 w 11907"/>
                <a:gd name="T9" fmla="*/ 6317 h 9274"/>
                <a:gd name="T10" fmla="*/ 0 w 11907"/>
                <a:gd name="T11" fmla="*/ 9273 h 9274"/>
                <a:gd name="T12" fmla="*/ 7110 w 11907"/>
                <a:gd name="T13" fmla="*/ 9273 h 9274"/>
                <a:gd name="T14" fmla="*/ 11906 w 11907"/>
                <a:gd name="T15" fmla="*/ 4351 h 92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907" h="9274">
                  <a:moveTo>
                    <a:pt x="11906" y="4351"/>
                  </a:moveTo>
                  <a:lnTo>
                    <a:pt x="11906" y="4351"/>
                  </a:lnTo>
                  <a:cubicBezTo>
                    <a:pt x="11906" y="0"/>
                    <a:pt x="11906" y="0"/>
                    <a:pt x="11906" y="0"/>
                  </a:cubicBezTo>
                  <a:cubicBezTo>
                    <a:pt x="11675" y="84"/>
                    <a:pt x="11549" y="132"/>
                    <a:pt x="11549" y="132"/>
                  </a:cubicBezTo>
                  <a:cubicBezTo>
                    <a:pt x="6896" y="1963"/>
                    <a:pt x="3449" y="4183"/>
                    <a:pt x="923" y="6317"/>
                  </a:cubicBezTo>
                  <a:cubicBezTo>
                    <a:pt x="669" y="7312"/>
                    <a:pt x="359" y="8298"/>
                    <a:pt x="0" y="9273"/>
                  </a:cubicBezTo>
                  <a:cubicBezTo>
                    <a:pt x="7110" y="9273"/>
                    <a:pt x="7110" y="9273"/>
                    <a:pt x="7110" y="9273"/>
                  </a:cubicBezTo>
                  <a:cubicBezTo>
                    <a:pt x="8223" y="7740"/>
                    <a:pt x="9770" y="6047"/>
                    <a:pt x="11906" y="4351"/>
                  </a:cubicBezTo>
                </a:path>
              </a:pathLst>
            </a:custGeom>
            <a:solidFill>
              <a:srgbClr val="009999"/>
            </a:solidFill>
            <a:ln w="12700" cap="flat">
              <a:solidFill>
                <a:schemeClr val="accent2"/>
              </a:solidFill>
              <a:bevel/>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AU">
                <a:solidFill>
                  <a:srgbClr val="000000"/>
                </a:solidFill>
              </a:endParaRPr>
            </a:p>
          </p:txBody>
        </p:sp>
        <p:sp>
          <p:nvSpPr>
            <p:cNvPr id="21" name="Freeform 4">
              <a:extLst>
                <a:ext uri="{FF2B5EF4-FFF2-40B4-BE49-F238E27FC236}">
                  <a16:creationId xmlns:a16="http://schemas.microsoft.com/office/drawing/2014/main" id="{D914EA78-FB1D-6D42-A38F-A48F678CCC06}"/>
                </a:ext>
              </a:extLst>
            </p:cNvPr>
            <p:cNvSpPr>
              <a:spLocks noChangeArrowheads="1"/>
            </p:cNvSpPr>
            <p:nvPr/>
          </p:nvSpPr>
          <p:spPr bwMode="auto">
            <a:xfrm>
              <a:off x="8239125" y="2174875"/>
              <a:ext cx="3952875" cy="3619500"/>
            </a:xfrm>
            <a:custGeom>
              <a:avLst/>
              <a:gdLst>
                <a:gd name="T0" fmla="*/ 0 w 10984"/>
                <a:gd name="T1" fmla="*/ 10056 h 10057"/>
                <a:gd name="T2" fmla="*/ 0 w 10984"/>
                <a:gd name="T3" fmla="*/ 10056 h 10057"/>
                <a:gd name="T4" fmla="*/ 10626 w 10984"/>
                <a:gd name="T5" fmla="*/ 3871 h 10057"/>
                <a:gd name="T6" fmla="*/ 10983 w 10984"/>
                <a:gd name="T7" fmla="*/ 3739 h 10057"/>
                <a:gd name="T8" fmla="*/ 10983 w 10984"/>
                <a:gd name="T9" fmla="*/ 0 h 10057"/>
                <a:gd name="T10" fmla="*/ 4924 w 10984"/>
                <a:gd name="T11" fmla="*/ 1200 h 10057"/>
                <a:gd name="T12" fmla="*/ 949 w 10984"/>
                <a:gd name="T13" fmla="*/ 2463 h 10057"/>
                <a:gd name="T14" fmla="*/ 0 w 10984"/>
                <a:gd name="T15" fmla="*/ 10056 h 100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984" h="10057">
                  <a:moveTo>
                    <a:pt x="0" y="10056"/>
                  </a:moveTo>
                  <a:lnTo>
                    <a:pt x="0" y="10056"/>
                  </a:lnTo>
                  <a:cubicBezTo>
                    <a:pt x="2526" y="7922"/>
                    <a:pt x="5973" y="5702"/>
                    <a:pt x="10626" y="3871"/>
                  </a:cubicBezTo>
                  <a:cubicBezTo>
                    <a:pt x="10626" y="3871"/>
                    <a:pt x="10752" y="3823"/>
                    <a:pt x="10983" y="3739"/>
                  </a:cubicBezTo>
                  <a:cubicBezTo>
                    <a:pt x="10983" y="0"/>
                    <a:pt x="10983" y="0"/>
                    <a:pt x="10983" y="0"/>
                  </a:cubicBezTo>
                  <a:cubicBezTo>
                    <a:pt x="9171" y="234"/>
                    <a:pt x="7149" y="614"/>
                    <a:pt x="4924" y="1200"/>
                  </a:cubicBezTo>
                  <a:cubicBezTo>
                    <a:pt x="3516" y="1570"/>
                    <a:pt x="2193" y="1996"/>
                    <a:pt x="949" y="2463"/>
                  </a:cubicBezTo>
                  <a:cubicBezTo>
                    <a:pt x="966" y="4993"/>
                    <a:pt x="648" y="7548"/>
                    <a:pt x="0" y="10056"/>
                  </a:cubicBezTo>
                </a:path>
              </a:pathLst>
            </a:custGeom>
            <a:solidFill>
              <a:schemeClr val="accent3"/>
            </a:solidFill>
            <a:ln w="12700">
              <a:solidFill>
                <a:schemeClr val="accent3"/>
              </a:solidFill>
            </a:ln>
            <a:effectLst/>
          </p:spPr>
          <p:txBody>
            <a:bodyPr wrap="none" anchor="ctr"/>
            <a:lstStyle/>
            <a:p>
              <a:endParaRPr lang="en-AU">
                <a:solidFill>
                  <a:srgbClr val="000000"/>
                </a:solidFill>
              </a:endParaRPr>
            </a:p>
          </p:txBody>
        </p:sp>
        <p:sp>
          <p:nvSpPr>
            <p:cNvPr id="22" name="Freeform 5">
              <a:extLst>
                <a:ext uri="{FF2B5EF4-FFF2-40B4-BE49-F238E27FC236}">
                  <a16:creationId xmlns:a16="http://schemas.microsoft.com/office/drawing/2014/main" id="{CED66D06-04FD-5643-9A45-F7EA4029603E}"/>
                </a:ext>
              </a:extLst>
            </p:cNvPr>
            <p:cNvSpPr>
              <a:spLocks noChangeArrowheads="1"/>
            </p:cNvSpPr>
            <p:nvPr/>
          </p:nvSpPr>
          <p:spPr bwMode="auto">
            <a:xfrm>
              <a:off x="7151688" y="5794375"/>
              <a:ext cx="1085850" cy="1063625"/>
            </a:xfrm>
            <a:custGeom>
              <a:avLst/>
              <a:gdLst>
                <a:gd name="T0" fmla="*/ 0 w 3021"/>
                <a:gd name="T1" fmla="*/ 2956 h 2957"/>
                <a:gd name="T2" fmla="*/ 0 w 3021"/>
                <a:gd name="T3" fmla="*/ 2956 h 2957"/>
                <a:gd name="T4" fmla="*/ 2097 w 3021"/>
                <a:gd name="T5" fmla="*/ 2956 h 2957"/>
                <a:gd name="T6" fmla="*/ 3020 w 3021"/>
                <a:gd name="T7" fmla="*/ 0 h 2957"/>
                <a:gd name="T8" fmla="*/ 0 w 3021"/>
                <a:gd name="T9" fmla="*/ 2956 h 2957"/>
              </a:gdLst>
              <a:ahLst/>
              <a:cxnLst>
                <a:cxn ang="0">
                  <a:pos x="T0" y="T1"/>
                </a:cxn>
                <a:cxn ang="0">
                  <a:pos x="T2" y="T3"/>
                </a:cxn>
                <a:cxn ang="0">
                  <a:pos x="T4" y="T5"/>
                </a:cxn>
                <a:cxn ang="0">
                  <a:pos x="T6" y="T7"/>
                </a:cxn>
                <a:cxn ang="0">
                  <a:pos x="T8" y="T9"/>
                </a:cxn>
              </a:cxnLst>
              <a:rect l="0" t="0" r="r" b="b"/>
              <a:pathLst>
                <a:path w="3021" h="2957">
                  <a:moveTo>
                    <a:pt x="0" y="2956"/>
                  </a:moveTo>
                  <a:lnTo>
                    <a:pt x="0" y="2956"/>
                  </a:lnTo>
                  <a:cubicBezTo>
                    <a:pt x="2097" y="2956"/>
                    <a:pt x="2097" y="2956"/>
                    <a:pt x="2097" y="2956"/>
                  </a:cubicBezTo>
                  <a:cubicBezTo>
                    <a:pt x="2456" y="1981"/>
                    <a:pt x="2766" y="995"/>
                    <a:pt x="3020" y="0"/>
                  </a:cubicBezTo>
                  <a:cubicBezTo>
                    <a:pt x="1814" y="1023"/>
                    <a:pt x="817" y="2024"/>
                    <a:pt x="0" y="2956"/>
                  </a:cubicBezTo>
                </a:path>
              </a:pathLst>
            </a:custGeom>
            <a:solidFill>
              <a:srgbClr val="33ADAD"/>
            </a:solidFill>
            <a:ln w="12700" cap="flat">
              <a:solidFill>
                <a:srgbClr val="33ADAD"/>
              </a:solidFill>
              <a:bevel/>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AU">
                <a:solidFill>
                  <a:srgbClr val="000000"/>
                </a:solidFill>
              </a:endParaRPr>
            </a:p>
          </p:txBody>
        </p:sp>
        <p:sp>
          <p:nvSpPr>
            <p:cNvPr id="23" name="Freeform 6">
              <a:extLst>
                <a:ext uri="{FF2B5EF4-FFF2-40B4-BE49-F238E27FC236}">
                  <a16:creationId xmlns:a16="http://schemas.microsoft.com/office/drawing/2014/main" id="{E030C235-0861-D347-A801-9C419EC52463}"/>
                </a:ext>
              </a:extLst>
            </p:cNvPr>
            <p:cNvSpPr>
              <a:spLocks noChangeArrowheads="1"/>
            </p:cNvSpPr>
            <p:nvPr/>
          </p:nvSpPr>
          <p:spPr bwMode="auto">
            <a:xfrm>
              <a:off x="3190875" y="3062288"/>
              <a:ext cx="5394325" cy="3795713"/>
            </a:xfrm>
            <a:custGeom>
              <a:avLst/>
              <a:gdLst>
                <a:gd name="T0" fmla="*/ 14023 w 14990"/>
                <a:gd name="T1" fmla="*/ 7593 h 10550"/>
                <a:gd name="T2" fmla="*/ 14023 w 14990"/>
                <a:gd name="T3" fmla="*/ 7593 h 10550"/>
                <a:gd name="T4" fmla="*/ 14972 w 14990"/>
                <a:gd name="T5" fmla="*/ 0 h 10550"/>
                <a:gd name="T6" fmla="*/ 0 w 14990"/>
                <a:gd name="T7" fmla="*/ 10549 h 10550"/>
                <a:gd name="T8" fmla="*/ 11003 w 14990"/>
                <a:gd name="T9" fmla="*/ 10549 h 10550"/>
                <a:gd name="T10" fmla="*/ 14023 w 14990"/>
                <a:gd name="T11" fmla="*/ 7593 h 10550"/>
              </a:gdLst>
              <a:ahLst/>
              <a:cxnLst>
                <a:cxn ang="0">
                  <a:pos x="T0" y="T1"/>
                </a:cxn>
                <a:cxn ang="0">
                  <a:pos x="T2" y="T3"/>
                </a:cxn>
                <a:cxn ang="0">
                  <a:pos x="T4" y="T5"/>
                </a:cxn>
                <a:cxn ang="0">
                  <a:pos x="T6" y="T7"/>
                </a:cxn>
                <a:cxn ang="0">
                  <a:pos x="T8" y="T9"/>
                </a:cxn>
                <a:cxn ang="0">
                  <a:pos x="T10" y="T11"/>
                </a:cxn>
              </a:cxnLst>
              <a:rect l="0" t="0" r="r" b="b"/>
              <a:pathLst>
                <a:path w="14990" h="10550">
                  <a:moveTo>
                    <a:pt x="14023" y="7593"/>
                  </a:moveTo>
                  <a:lnTo>
                    <a:pt x="14023" y="7593"/>
                  </a:lnTo>
                  <a:cubicBezTo>
                    <a:pt x="14671" y="5085"/>
                    <a:pt x="14989" y="2530"/>
                    <a:pt x="14972" y="0"/>
                  </a:cubicBezTo>
                  <a:cubicBezTo>
                    <a:pt x="6600" y="3137"/>
                    <a:pt x="1914" y="8108"/>
                    <a:pt x="0" y="10549"/>
                  </a:cubicBezTo>
                  <a:cubicBezTo>
                    <a:pt x="11003" y="10549"/>
                    <a:pt x="11003" y="10549"/>
                    <a:pt x="11003" y="10549"/>
                  </a:cubicBezTo>
                  <a:cubicBezTo>
                    <a:pt x="11820" y="9617"/>
                    <a:pt x="12817" y="8616"/>
                    <a:pt x="14023" y="7593"/>
                  </a:cubicBezTo>
                </a:path>
              </a:pathLst>
            </a:custGeom>
            <a:solidFill>
              <a:srgbClr val="33D6D6"/>
            </a:solidFill>
            <a:ln w="12700" cap="flat">
              <a:solidFill>
                <a:srgbClr val="33D6D6"/>
              </a:solidFill>
              <a:bevel/>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AU" dirty="0">
                <a:solidFill>
                  <a:srgbClr val="000000"/>
                </a:solidFill>
              </a:endParaRPr>
            </a:p>
          </p:txBody>
        </p:sp>
      </p:grpSp>
      <p:sp>
        <p:nvSpPr>
          <p:cNvPr id="2" name="Title 1">
            <a:extLst>
              <a:ext uri="{FF2B5EF4-FFF2-40B4-BE49-F238E27FC236}">
                <a16:creationId xmlns:a16="http://schemas.microsoft.com/office/drawing/2014/main" id="{52417183-785F-0149-9562-3461F57169BD}"/>
              </a:ext>
            </a:extLst>
          </p:cNvPr>
          <p:cNvSpPr>
            <a:spLocks noGrp="1"/>
          </p:cNvSpPr>
          <p:nvPr userDrawn="1">
            <p:ph type="title"/>
          </p:nvPr>
        </p:nvSpPr>
        <p:spPr>
          <a:xfrm>
            <a:off x="695325" y="2424948"/>
            <a:ext cx="4891875" cy="2342528"/>
          </a:xfrm>
        </p:spPr>
        <p:txBody>
          <a:bodyPr/>
          <a:lstStyle>
            <a:lvl1pPr>
              <a:defRPr cap="all" baseline="0">
                <a:solidFill>
                  <a:schemeClr val="accent1"/>
                </a:solidFill>
              </a:defRPr>
            </a:lvl1pPr>
          </a:lstStyle>
          <a:p>
            <a:r>
              <a:rPr lang="en-US" dirty="0"/>
              <a:t>Click to edit Master title style</a:t>
            </a:r>
            <a:endParaRPr lang="en-AU" dirty="0"/>
          </a:p>
        </p:txBody>
      </p:sp>
      <p:sp>
        <p:nvSpPr>
          <p:cNvPr id="3" name="Footer Placeholder 2">
            <a:extLst>
              <a:ext uri="{FF2B5EF4-FFF2-40B4-BE49-F238E27FC236}">
                <a16:creationId xmlns:a16="http://schemas.microsoft.com/office/drawing/2014/main" id="{F1390D36-9DE6-914D-BE09-A99CCDDD28CC}"/>
              </a:ext>
            </a:extLst>
          </p:cNvPr>
          <p:cNvSpPr>
            <a:spLocks noGrp="1"/>
          </p:cNvSpPr>
          <p:nvPr userDrawn="1">
            <p:ph type="ftr" sz="quarter" idx="10"/>
          </p:nvPr>
        </p:nvSpPr>
        <p:spPr>
          <a:xfrm>
            <a:off x="695325" y="6117880"/>
            <a:ext cx="2775075" cy="365125"/>
          </a:xfrm>
        </p:spPr>
        <p:txBody>
          <a:bodyPr/>
          <a:lstStyle>
            <a:lvl1pPr>
              <a:defRPr>
                <a:solidFill>
                  <a:schemeClr val="accent6">
                    <a:lumMod val="50000"/>
                    <a:lumOff val="50000"/>
                  </a:schemeClr>
                </a:solidFill>
              </a:defRPr>
            </a:lvl1pPr>
          </a:lstStyle>
          <a:p>
            <a:r>
              <a:rPr lang="en-AU" dirty="0">
                <a:solidFill>
                  <a:srgbClr val="000000">
                    <a:lumMod val="50000"/>
                    <a:lumOff val="50000"/>
                  </a:srgbClr>
                </a:solidFill>
              </a:rPr>
              <a:t>Clinical Excellence Commission</a:t>
            </a:r>
          </a:p>
        </p:txBody>
      </p:sp>
      <p:sp>
        <p:nvSpPr>
          <p:cNvPr id="4" name="Slide Number Placeholder 3">
            <a:extLst>
              <a:ext uri="{FF2B5EF4-FFF2-40B4-BE49-F238E27FC236}">
                <a16:creationId xmlns:a16="http://schemas.microsoft.com/office/drawing/2014/main" id="{09A8A2D1-B5DF-C84E-A25C-3AB9D497543B}"/>
              </a:ext>
            </a:extLst>
          </p:cNvPr>
          <p:cNvSpPr>
            <a:spLocks noGrp="1"/>
          </p:cNvSpPr>
          <p:nvPr userDrawn="1">
            <p:ph type="sldNum" sz="quarter" idx="11"/>
          </p:nvPr>
        </p:nvSpPr>
        <p:spPr>
          <a:xfrm>
            <a:off x="10929599" y="6117880"/>
            <a:ext cx="567075" cy="365125"/>
          </a:xfrm>
        </p:spPr>
        <p:txBody>
          <a:bodyPr/>
          <a:lstStyle>
            <a:lvl1pPr>
              <a:defRPr>
                <a:solidFill>
                  <a:schemeClr val="bg1"/>
                </a:solidFill>
              </a:defRPr>
            </a:lvl1pPr>
          </a:lstStyle>
          <a:p>
            <a:fld id="{84D3DED8-CEC3-1449-A2AB-4F5665AE0AC9}" type="slidenum">
              <a:rPr lang="en-AU" smtClean="0">
                <a:solidFill>
                  <a:srgbClr val="FFFFFF"/>
                </a:solidFill>
              </a:rPr>
              <a:pPr/>
              <a:t>‹#›</a:t>
            </a:fld>
            <a:endParaRPr lang="en-AU" dirty="0">
              <a:solidFill>
                <a:srgbClr val="FFFFFF"/>
              </a:solidFill>
            </a:endParaRPr>
          </a:p>
        </p:txBody>
      </p:sp>
      <p:cxnSp>
        <p:nvCxnSpPr>
          <p:cNvPr id="16" name="Straight Connector 15">
            <a:extLst>
              <a:ext uri="{FF2B5EF4-FFF2-40B4-BE49-F238E27FC236}">
                <a16:creationId xmlns:a16="http://schemas.microsoft.com/office/drawing/2014/main" id="{2E48C5B7-BD88-3A44-964C-7D5F409C15AB}"/>
              </a:ext>
            </a:extLst>
          </p:cNvPr>
          <p:cNvCxnSpPr/>
          <p:nvPr userDrawn="1"/>
        </p:nvCxnSpPr>
        <p:spPr>
          <a:xfrm>
            <a:off x="3071734" y="6403422"/>
            <a:ext cx="8001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88692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262F2-4B0E-0040-8A8E-64023CB11E81}"/>
              </a:ext>
            </a:extLst>
          </p:cNvPr>
          <p:cNvSpPr>
            <a:spLocks noGrp="1"/>
          </p:cNvSpPr>
          <p:nvPr>
            <p:ph type="title"/>
          </p:nvPr>
        </p:nvSpPr>
        <p:spPr>
          <a:xfrm>
            <a:off x="695325" y="728663"/>
            <a:ext cx="10801350" cy="666505"/>
          </a:xfrm>
        </p:spPr>
        <p:txBody>
          <a:bodyPr/>
          <a:lstStyle/>
          <a:p>
            <a:r>
              <a:rPr lang="en-US" dirty="0"/>
              <a:t>Click to edit Master title style</a:t>
            </a:r>
            <a:endParaRPr lang="en-AU" dirty="0"/>
          </a:p>
        </p:txBody>
      </p:sp>
      <p:sp>
        <p:nvSpPr>
          <p:cNvPr id="3" name="Footer Placeholder 2">
            <a:extLst>
              <a:ext uri="{FF2B5EF4-FFF2-40B4-BE49-F238E27FC236}">
                <a16:creationId xmlns:a16="http://schemas.microsoft.com/office/drawing/2014/main" id="{42C515AA-670D-574F-BCA8-224FA013F5C3}"/>
              </a:ext>
            </a:extLst>
          </p:cNvPr>
          <p:cNvSpPr>
            <a:spLocks noGrp="1"/>
          </p:cNvSpPr>
          <p:nvPr>
            <p:ph type="ftr" sz="quarter" idx="10"/>
          </p:nvPr>
        </p:nvSpPr>
        <p:spPr>
          <a:xfrm>
            <a:off x="695325" y="6117880"/>
            <a:ext cx="4114800" cy="365125"/>
          </a:xfrm>
        </p:spPr>
        <p:txBody>
          <a:bodyPr/>
          <a:lstStyle/>
          <a:p>
            <a:r>
              <a:rPr lang="en-AU">
                <a:solidFill>
                  <a:srgbClr val="000000">
                    <a:tint val="75000"/>
                  </a:srgbClr>
                </a:solidFill>
              </a:rPr>
              <a:t>Clinical Excellence Commission</a:t>
            </a:r>
            <a:endParaRPr lang="en-AU" dirty="0">
              <a:solidFill>
                <a:srgbClr val="000000">
                  <a:tint val="75000"/>
                </a:srgbClr>
              </a:solidFill>
            </a:endParaRPr>
          </a:p>
        </p:txBody>
      </p:sp>
      <p:sp>
        <p:nvSpPr>
          <p:cNvPr id="4" name="Slide Number Placeholder 3">
            <a:extLst>
              <a:ext uri="{FF2B5EF4-FFF2-40B4-BE49-F238E27FC236}">
                <a16:creationId xmlns:a16="http://schemas.microsoft.com/office/drawing/2014/main" id="{11884177-DD12-E24F-9883-76DC8619BE26}"/>
              </a:ext>
            </a:extLst>
          </p:cNvPr>
          <p:cNvSpPr>
            <a:spLocks noGrp="1"/>
          </p:cNvSpPr>
          <p:nvPr>
            <p:ph type="sldNum" sz="quarter" idx="11"/>
          </p:nvPr>
        </p:nvSpPr>
        <p:spPr>
          <a:xfrm>
            <a:off x="8753475" y="6117880"/>
            <a:ext cx="2743200" cy="365125"/>
          </a:xfrm>
        </p:spPr>
        <p:txBody>
          <a:bodyPr/>
          <a:lstStyle/>
          <a:p>
            <a:fld id="{84D3DED8-CEC3-1449-A2AB-4F5665AE0AC9}" type="slidenum">
              <a:rPr lang="en-AU" smtClean="0">
                <a:solidFill>
                  <a:srgbClr val="000000">
                    <a:tint val="75000"/>
                  </a:srgbClr>
                </a:solidFill>
              </a:rPr>
              <a:pPr/>
              <a:t>‹#›</a:t>
            </a:fld>
            <a:endParaRPr lang="en-AU" dirty="0">
              <a:solidFill>
                <a:srgbClr val="000000">
                  <a:tint val="75000"/>
                </a:srgbClr>
              </a:solidFill>
            </a:endParaRPr>
          </a:p>
        </p:txBody>
      </p:sp>
      <p:cxnSp>
        <p:nvCxnSpPr>
          <p:cNvPr id="7" name="Straight Connector 6">
            <a:extLst>
              <a:ext uri="{FF2B5EF4-FFF2-40B4-BE49-F238E27FC236}">
                <a16:creationId xmlns:a16="http://schemas.microsoft.com/office/drawing/2014/main" id="{173669DD-F916-D94A-BF25-DA2B22B61A4C}"/>
              </a:ext>
            </a:extLst>
          </p:cNvPr>
          <p:cNvCxnSpPr/>
          <p:nvPr userDrawn="1"/>
        </p:nvCxnSpPr>
        <p:spPr>
          <a:xfrm>
            <a:off x="3071734" y="6403422"/>
            <a:ext cx="8001000" cy="0"/>
          </a:xfrm>
          <a:prstGeom prst="line">
            <a:avLst/>
          </a:prstGeom>
          <a:ln w="9525">
            <a:solidFill>
              <a:schemeClr val="accent6">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D9A4CAC9-505B-7247-9381-6C84FBF1BAE4}"/>
              </a:ext>
            </a:extLst>
          </p:cNvPr>
          <p:cNvSpPr>
            <a:spLocks noGrp="1"/>
          </p:cNvSpPr>
          <p:nvPr>
            <p:ph type="body" sz="quarter" idx="13" hasCustomPrompt="1"/>
          </p:nvPr>
        </p:nvSpPr>
        <p:spPr>
          <a:xfrm>
            <a:off x="695325" y="1423450"/>
            <a:ext cx="10801350" cy="386498"/>
          </a:xfrm>
        </p:spPr>
        <p:txBody>
          <a:bodyPr lIns="0" tIns="0" rIns="0" bIns="0">
            <a:noAutofit/>
          </a:bodyPr>
          <a:lstStyle>
            <a:lvl1pPr>
              <a:defRPr sz="2200">
                <a:solidFill>
                  <a:schemeClr val="accent3"/>
                </a:solidFill>
              </a:defRPr>
            </a:lvl1pPr>
          </a:lstStyle>
          <a:p>
            <a:pPr lvl="0"/>
            <a:r>
              <a:rPr lang="en-US" dirty="0"/>
              <a:t>Click to edit Master text style</a:t>
            </a:r>
          </a:p>
        </p:txBody>
      </p:sp>
      <p:sp>
        <p:nvSpPr>
          <p:cNvPr id="12" name="Content Placeholder 11">
            <a:extLst>
              <a:ext uri="{FF2B5EF4-FFF2-40B4-BE49-F238E27FC236}">
                <a16:creationId xmlns:a16="http://schemas.microsoft.com/office/drawing/2014/main" id="{27043F05-C84B-7944-BD2B-9477D243CF7A}"/>
              </a:ext>
            </a:extLst>
          </p:cNvPr>
          <p:cNvSpPr>
            <a:spLocks noGrp="1"/>
          </p:cNvSpPr>
          <p:nvPr>
            <p:ph sz="quarter" idx="14"/>
          </p:nvPr>
        </p:nvSpPr>
        <p:spPr>
          <a:xfrm>
            <a:off x="695325" y="2055813"/>
            <a:ext cx="10801350" cy="3982485"/>
          </a:xfrm>
        </p:spPr>
        <p:txBody>
          <a:bodyPr lIns="0" tIns="0" rIns="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990886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 Columns Opt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262F2-4B0E-0040-8A8E-64023CB11E81}"/>
              </a:ext>
            </a:extLst>
          </p:cNvPr>
          <p:cNvSpPr>
            <a:spLocks noGrp="1"/>
          </p:cNvSpPr>
          <p:nvPr>
            <p:ph type="title"/>
          </p:nvPr>
        </p:nvSpPr>
        <p:spPr>
          <a:xfrm>
            <a:off x="695325" y="728663"/>
            <a:ext cx="10801350" cy="666505"/>
          </a:xfrm>
        </p:spPr>
        <p:txBody>
          <a:bodyPr/>
          <a:lstStyle/>
          <a:p>
            <a:r>
              <a:rPr lang="en-US" dirty="0"/>
              <a:t>Click to edit Master title style</a:t>
            </a:r>
            <a:endParaRPr lang="en-AU" dirty="0"/>
          </a:p>
        </p:txBody>
      </p:sp>
      <p:sp>
        <p:nvSpPr>
          <p:cNvPr id="3" name="Footer Placeholder 2">
            <a:extLst>
              <a:ext uri="{FF2B5EF4-FFF2-40B4-BE49-F238E27FC236}">
                <a16:creationId xmlns:a16="http://schemas.microsoft.com/office/drawing/2014/main" id="{42C515AA-670D-574F-BCA8-224FA013F5C3}"/>
              </a:ext>
            </a:extLst>
          </p:cNvPr>
          <p:cNvSpPr>
            <a:spLocks noGrp="1"/>
          </p:cNvSpPr>
          <p:nvPr>
            <p:ph type="ftr" sz="quarter" idx="10"/>
          </p:nvPr>
        </p:nvSpPr>
        <p:spPr>
          <a:xfrm>
            <a:off x="695325" y="6117880"/>
            <a:ext cx="4114800" cy="365125"/>
          </a:xfrm>
        </p:spPr>
        <p:txBody>
          <a:bodyPr/>
          <a:lstStyle/>
          <a:p>
            <a:r>
              <a:rPr lang="en-AU">
                <a:solidFill>
                  <a:srgbClr val="000000">
                    <a:tint val="75000"/>
                  </a:srgbClr>
                </a:solidFill>
              </a:rPr>
              <a:t>Clinical Excellence Commission</a:t>
            </a:r>
            <a:endParaRPr lang="en-AU" dirty="0">
              <a:solidFill>
                <a:srgbClr val="000000">
                  <a:tint val="75000"/>
                </a:srgbClr>
              </a:solidFill>
            </a:endParaRPr>
          </a:p>
        </p:txBody>
      </p:sp>
      <p:sp>
        <p:nvSpPr>
          <p:cNvPr id="4" name="Slide Number Placeholder 3">
            <a:extLst>
              <a:ext uri="{FF2B5EF4-FFF2-40B4-BE49-F238E27FC236}">
                <a16:creationId xmlns:a16="http://schemas.microsoft.com/office/drawing/2014/main" id="{11884177-DD12-E24F-9883-76DC8619BE26}"/>
              </a:ext>
            </a:extLst>
          </p:cNvPr>
          <p:cNvSpPr>
            <a:spLocks noGrp="1"/>
          </p:cNvSpPr>
          <p:nvPr>
            <p:ph type="sldNum" sz="quarter" idx="11"/>
          </p:nvPr>
        </p:nvSpPr>
        <p:spPr>
          <a:xfrm>
            <a:off x="8753475" y="6117880"/>
            <a:ext cx="2743200" cy="365125"/>
          </a:xfrm>
        </p:spPr>
        <p:txBody>
          <a:bodyPr/>
          <a:lstStyle/>
          <a:p>
            <a:fld id="{84D3DED8-CEC3-1449-A2AB-4F5665AE0AC9}" type="slidenum">
              <a:rPr lang="en-AU" smtClean="0">
                <a:solidFill>
                  <a:srgbClr val="000000">
                    <a:tint val="75000"/>
                  </a:srgbClr>
                </a:solidFill>
              </a:rPr>
              <a:pPr/>
              <a:t>‹#›</a:t>
            </a:fld>
            <a:endParaRPr lang="en-AU" dirty="0">
              <a:solidFill>
                <a:srgbClr val="000000">
                  <a:tint val="75000"/>
                </a:srgbClr>
              </a:solidFill>
            </a:endParaRPr>
          </a:p>
        </p:txBody>
      </p:sp>
      <p:cxnSp>
        <p:nvCxnSpPr>
          <p:cNvPr id="7" name="Straight Connector 6">
            <a:extLst>
              <a:ext uri="{FF2B5EF4-FFF2-40B4-BE49-F238E27FC236}">
                <a16:creationId xmlns:a16="http://schemas.microsoft.com/office/drawing/2014/main" id="{173669DD-F916-D94A-BF25-DA2B22B61A4C}"/>
              </a:ext>
            </a:extLst>
          </p:cNvPr>
          <p:cNvCxnSpPr/>
          <p:nvPr userDrawn="1"/>
        </p:nvCxnSpPr>
        <p:spPr>
          <a:xfrm>
            <a:off x="3071734" y="6403422"/>
            <a:ext cx="8001000" cy="0"/>
          </a:xfrm>
          <a:prstGeom prst="line">
            <a:avLst/>
          </a:prstGeom>
          <a:ln w="9525">
            <a:solidFill>
              <a:schemeClr val="accent6">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D9A4CAC9-505B-7247-9381-6C84FBF1BAE4}"/>
              </a:ext>
            </a:extLst>
          </p:cNvPr>
          <p:cNvSpPr>
            <a:spLocks noGrp="1"/>
          </p:cNvSpPr>
          <p:nvPr>
            <p:ph type="body" sz="quarter" idx="13" hasCustomPrompt="1"/>
          </p:nvPr>
        </p:nvSpPr>
        <p:spPr>
          <a:xfrm>
            <a:off x="695325" y="1423450"/>
            <a:ext cx="10801350" cy="386498"/>
          </a:xfrm>
        </p:spPr>
        <p:txBody>
          <a:bodyPr lIns="0" tIns="0" rIns="0" bIns="0">
            <a:noAutofit/>
          </a:bodyPr>
          <a:lstStyle>
            <a:lvl1pPr>
              <a:defRPr sz="2200">
                <a:solidFill>
                  <a:schemeClr val="accent3"/>
                </a:solidFill>
              </a:defRPr>
            </a:lvl1pPr>
          </a:lstStyle>
          <a:p>
            <a:pPr lvl="0"/>
            <a:r>
              <a:rPr lang="en-US" dirty="0"/>
              <a:t>Click to edit Master text style</a:t>
            </a:r>
          </a:p>
        </p:txBody>
      </p:sp>
      <p:sp>
        <p:nvSpPr>
          <p:cNvPr id="12" name="Content Placeholder 11">
            <a:extLst>
              <a:ext uri="{FF2B5EF4-FFF2-40B4-BE49-F238E27FC236}">
                <a16:creationId xmlns:a16="http://schemas.microsoft.com/office/drawing/2014/main" id="{27043F05-C84B-7944-BD2B-9477D243CF7A}"/>
              </a:ext>
            </a:extLst>
          </p:cNvPr>
          <p:cNvSpPr>
            <a:spLocks noGrp="1"/>
          </p:cNvSpPr>
          <p:nvPr>
            <p:ph sz="quarter" idx="14"/>
          </p:nvPr>
        </p:nvSpPr>
        <p:spPr>
          <a:xfrm>
            <a:off x="695325" y="2055600"/>
            <a:ext cx="5220000" cy="3982485"/>
          </a:xfrm>
        </p:spPr>
        <p:txBody>
          <a:bodyPr lIns="0" tIns="0" rIns="0" bIns="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8" name="Content Placeholder 11">
            <a:extLst>
              <a:ext uri="{FF2B5EF4-FFF2-40B4-BE49-F238E27FC236}">
                <a16:creationId xmlns:a16="http://schemas.microsoft.com/office/drawing/2014/main" id="{C2F14BFC-5F6A-374C-836B-8E0E4034FD7C}"/>
              </a:ext>
            </a:extLst>
          </p:cNvPr>
          <p:cNvSpPr>
            <a:spLocks noGrp="1"/>
          </p:cNvSpPr>
          <p:nvPr>
            <p:ph sz="quarter" idx="15"/>
          </p:nvPr>
        </p:nvSpPr>
        <p:spPr>
          <a:xfrm>
            <a:off x="6276675" y="2055813"/>
            <a:ext cx="5220000" cy="3982485"/>
          </a:xfrm>
        </p:spPr>
        <p:txBody>
          <a:bodyPr lIns="0" tIns="0" rIns="0" bIns="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24546917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 Columns Opt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262F2-4B0E-0040-8A8E-64023CB11E81}"/>
              </a:ext>
            </a:extLst>
          </p:cNvPr>
          <p:cNvSpPr>
            <a:spLocks noGrp="1"/>
          </p:cNvSpPr>
          <p:nvPr>
            <p:ph type="title"/>
          </p:nvPr>
        </p:nvSpPr>
        <p:spPr>
          <a:xfrm>
            <a:off x="695325" y="728663"/>
            <a:ext cx="10801350" cy="666505"/>
          </a:xfrm>
        </p:spPr>
        <p:txBody>
          <a:bodyPr/>
          <a:lstStyle/>
          <a:p>
            <a:r>
              <a:rPr lang="en-US" dirty="0"/>
              <a:t>Click to edit Master title style</a:t>
            </a:r>
            <a:endParaRPr lang="en-AU" dirty="0"/>
          </a:p>
        </p:txBody>
      </p:sp>
      <p:sp>
        <p:nvSpPr>
          <p:cNvPr id="3" name="Footer Placeholder 2">
            <a:extLst>
              <a:ext uri="{FF2B5EF4-FFF2-40B4-BE49-F238E27FC236}">
                <a16:creationId xmlns:a16="http://schemas.microsoft.com/office/drawing/2014/main" id="{42C515AA-670D-574F-BCA8-224FA013F5C3}"/>
              </a:ext>
            </a:extLst>
          </p:cNvPr>
          <p:cNvSpPr>
            <a:spLocks noGrp="1"/>
          </p:cNvSpPr>
          <p:nvPr>
            <p:ph type="ftr" sz="quarter" idx="10"/>
          </p:nvPr>
        </p:nvSpPr>
        <p:spPr>
          <a:xfrm>
            <a:off x="695325" y="6117880"/>
            <a:ext cx="4114800" cy="365125"/>
          </a:xfrm>
        </p:spPr>
        <p:txBody>
          <a:bodyPr/>
          <a:lstStyle/>
          <a:p>
            <a:r>
              <a:rPr lang="en-AU">
                <a:solidFill>
                  <a:srgbClr val="000000">
                    <a:tint val="75000"/>
                  </a:srgbClr>
                </a:solidFill>
              </a:rPr>
              <a:t>Clinical Excellence Commission</a:t>
            </a:r>
            <a:endParaRPr lang="en-AU" dirty="0">
              <a:solidFill>
                <a:srgbClr val="000000">
                  <a:tint val="75000"/>
                </a:srgbClr>
              </a:solidFill>
            </a:endParaRPr>
          </a:p>
        </p:txBody>
      </p:sp>
      <p:sp>
        <p:nvSpPr>
          <p:cNvPr id="4" name="Slide Number Placeholder 3">
            <a:extLst>
              <a:ext uri="{FF2B5EF4-FFF2-40B4-BE49-F238E27FC236}">
                <a16:creationId xmlns:a16="http://schemas.microsoft.com/office/drawing/2014/main" id="{11884177-DD12-E24F-9883-76DC8619BE26}"/>
              </a:ext>
            </a:extLst>
          </p:cNvPr>
          <p:cNvSpPr>
            <a:spLocks noGrp="1"/>
          </p:cNvSpPr>
          <p:nvPr>
            <p:ph type="sldNum" sz="quarter" idx="11"/>
          </p:nvPr>
        </p:nvSpPr>
        <p:spPr>
          <a:xfrm>
            <a:off x="8753475" y="6117880"/>
            <a:ext cx="2743200" cy="365125"/>
          </a:xfrm>
        </p:spPr>
        <p:txBody>
          <a:bodyPr/>
          <a:lstStyle/>
          <a:p>
            <a:fld id="{84D3DED8-CEC3-1449-A2AB-4F5665AE0AC9}" type="slidenum">
              <a:rPr lang="en-AU" smtClean="0">
                <a:solidFill>
                  <a:srgbClr val="000000">
                    <a:tint val="75000"/>
                  </a:srgbClr>
                </a:solidFill>
              </a:rPr>
              <a:pPr/>
              <a:t>‹#›</a:t>
            </a:fld>
            <a:endParaRPr lang="en-AU" dirty="0">
              <a:solidFill>
                <a:srgbClr val="000000">
                  <a:tint val="75000"/>
                </a:srgbClr>
              </a:solidFill>
            </a:endParaRPr>
          </a:p>
        </p:txBody>
      </p:sp>
      <p:cxnSp>
        <p:nvCxnSpPr>
          <p:cNvPr id="7" name="Straight Connector 6">
            <a:extLst>
              <a:ext uri="{FF2B5EF4-FFF2-40B4-BE49-F238E27FC236}">
                <a16:creationId xmlns:a16="http://schemas.microsoft.com/office/drawing/2014/main" id="{173669DD-F916-D94A-BF25-DA2B22B61A4C}"/>
              </a:ext>
            </a:extLst>
          </p:cNvPr>
          <p:cNvCxnSpPr/>
          <p:nvPr userDrawn="1"/>
        </p:nvCxnSpPr>
        <p:spPr>
          <a:xfrm>
            <a:off x="3071734" y="6403422"/>
            <a:ext cx="8001000" cy="0"/>
          </a:xfrm>
          <a:prstGeom prst="line">
            <a:avLst/>
          </a:prstGeom>
          <a:ln w="9525">
            <a:solidFill>
              <a:schemeClr val="accent6">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D9A4CAC9-505B-7247-9381-6C84FBF1BAE4}"/>
              </a:ext>
            </a:extLst>
          </p:cNvPr>
          <p:cNvSpPr>
            <a:spLocks noGrp="1"/>
          </p:cNvSpPr>
          <p:nvPr>
            <p:ph type="body" sz="quarter" idx="13" hasCustomPrompt="1"/>
          </p:nvPr>
        </p:nvSpPr>
        <p:spPr>
          <a:xfrm>
            <a:off x="695325" y="1423450"/>
            <a:ext cx="10801350" cy="386498"/>
          </a:xfrm>
        </p:spPr>
        <p:txBody>
          <a:bodyPr lIns="0" tIns="0" rIns="0" bIns="0">
            <a:noAutofit/>
          </a:bodyPr>
          <a:lstStyle>
            <a:lvl1pPr>
              <a:defRPr sz="2200">
                <a:solidFill>
                  <a:schemeClr val="accent3"/>
                </a:solidFill>
              </a:defRPr>
            </a:lvl1pPr>
          </a:lstStyle>
          <a:p>
            <a:pPr lvl="0"/>
            <a:r>
              <a:rPr lang="en-US" dirty="0"/>
              <a:t>Click to edit Master text style</a:t>
            </a:r>
          </a:p>
        </p:txBody>
      </p:sp>
      <p:sp>
        <p:nvSpPr>
          <p:cNvPr id="12" name="Content Placeholder 11">
            <a:extLst>
              <a:ext uri="{FF2B5EF4-FFF2-40B4-BE49-F238E27FC236}">
                <a16:creationId xmlns:a16="http://schemas.microsoft.com/office/drawing/2014/main" id="{27043F05-C84B-7944-BD2B-9477D243CF7A}"/>
              </a:ext>
            </a:extLst>
          </p:cNvPr>
          <p:cNvSpPr>
            <a:spLocks noGrp="1"/>
          </p:cNvSpPr>
          <p:nvPr>
            <p:ph sz="quarter" idx="14"/>
          </p:nvPr>
        </p:nvSpPr>
        <p:spPr>
          <a:xfrm>
            <a:off x="695325" y="2055600"/>
            <a:ext cx="5220000" cy="3982485"/>
          </a:xfrm>
        </p:spPr>
        <p:txBody>
          <a:bodyPr lIns="0" tIns="0" rIns="0" bIns="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9" name="Picture Placeholder 6">
            <a:extLst>
              <a:ext uri="{FF2B5EF4-FFF2-40B4-BE49-F238E27FC236}">
                <a16:creationId xmlns:a16="http://schemas.microsoft.com/office/drawing/2014/main" id="{21911A40-863F-E742-A7F8-B7C6A3592F66}"/>
              </a:ext>
            </a:extLst>
          </p:cNvPr>
          <p:cNvSpPr>
            <a:spLocks noGrp="1"/>
          </p:cNvSpPr>
          <p:nvPr>
            <p:ph type="pic" sz="quarter" idx="15" hasCustomPrompt="1"/>
          </p:nvPr>
        </p:nvSpPr>
        <p:spPr>
          <a:xfrm>
            <a:off x="6254750" y="2055599"/>
            <a:ext cx="5241925" cy="1872000"/>
          </a:xfrm>
          <a:prstGeom prst="rect">
            <a:avLst/>
          </a:prstGeom>
          <a:solidFill>
            <a:schemeClr val="bg1">
              <a:lumMod val="95000"/>
            </a:schemeClr>
          </a:solidFill>
        </p:spPr>
        <p:txBody>
          <a:bodyPr tIns="540000">
            <a:normAutofit/>
          </a:bodyPr>
          <a:lstStyle>
            <a:lvl1pPr marL="0" indent="0" algn="ctr">
              <a:spcBef>
                <a:spcPts val="0"/>
              </a:spcBef>
              <a:spcAft>
                <a:spcPts val="0"/>
              </a:spcAft>
              <a:buNone/>
              <a:defRPr sz="1200"/>
            </a:lvl1pPr>
          </a:lstStyle>
          <a:p>
            <a:r>
              <a:rPr lang="en-US" dirty="0"/>
              <a:t>Click to insert image</a:t>
            </a:r>
          </a:p>
        </p:txBody>
      </p:sp>
      <p:sp>
        <p:nvSpPr>
          <p:cNvPr id="16" name="Picture Placeholder 6">
            <a:extLst>
              <a:ext uri="{FF2B5EF4-FFF2-40B4-BE49-F238E27FC236}">
                <a16:creationId xmlns:a16="http://schemas.microsoft.com/office/drawing/2014/main" id="{B2E4536E-9A90-A840-B031-0C0681A89D3B}"/>
              </a:ext>
            </a:extLst>
          </p:cNvPr>
          <p:cNvSpPr>
            <a:spLocks noGrp="1"/>
          </p:cNvSpPr>
          <p:nvPr>
            <p:ph type="pic" sz="quarter" idx="16" hasCustomPrompt="1"/>
          </p:nvPr>
        </p:nvSpPr>
        <p:spPr>
          <a:xfrm>
            <a:off x="6254750" y="4166085"/>
            <a:ext cx="5241925" cy="1872000"/>
          </a:xfrm>
          <a:prstGeom prst="rect">
            <a:avLst/>
          </a:prstGeom>
          <a:solidFill>
            <a:schemeClr val="bg1">
              <a:lumMod val="95000"/>
            </a:schemeClr>
          </a:solidFill>
        </p:spPr>
        <p:txBody>
          <a:bodyPr tIns="540000">
            <a:normAutofit/>
          </a:bodyPr>
          <a:lstStyle>
            <a:lvl1pPr marL="0" indent="0" algn="ctr">
              <a:spcBef>
                <a:spcPts val="0"/>
              </a:spcBef>
              <a:spcAft>
                <a:spcPts val="0"/>
              </a:spcAft>
              <a:buNone/>
              <a:defRPr sz="1200"/>
            </a:lvl1pPr>
          </a:lstStyle>
          <a:p>
            <a:r>
              <a:rPr lang="en-US" dirty="0"/>
              <a:t>Click to insert image</a:t>
            </a:r>
          </a:p>
        </p:txBody>
      </p:sp>
    </p:spTree>
    <p:extLst>
      <p:ext uri="{BB962C8B-B14F-4D97-AF65-F5344CB8AC3E}">
        <p14:creationId xmlns:p14="http://schemas.microsoft.com/office/powerpoint/2010/main" val="15267254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 Columns  Opt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262F2-4B0E-0040-8A8E-64023CB11E81}"/>
              </a:ext>
            </a:extLst>
          </p:cNvPr>
          <p:cNvSpPr>
            <a:spLocks noGrp="1"/>
          </p:cNvSpPr>
          <p:nvPr>
            <p:ph type="title"/>
          </p:nvPr>
        </p:nvSpPr>
        <p:spPr>
          <a:xfrm>
            <a:off x="695325" y="728663"/>
            <a:ext cx="10801350" cy="666505"/>
          </a:xfrm>
        </p:spPr>
        <p:txBody>
          <a:bodyPr/>
          <a:lstStyle/>
          <a:p>
            <a:r>
              <a:rPr lang="en-US" dirty="0"/>
              <a:t>Click to edit Master title style</a:t>
            </a:r>
            <a:endParaRPr lang="en-AU" dirty="0"/>
          </a:p>
        </p:txBody>
      </p:sp>
      <p:sp>
        <p:nvSpPr>
          <p:cNvPr id="3" name="Footer Placeholder 2">
            <a:extLst>
              <a:ext uri="{FF2B5EF4-FFF2-40B4-BE49-F238E27FC236}">
                <a16:creationId xmlns:a16="http://schemas.microsoft.com/office/drawing/2014/main" id="{42C515AA-670D-574F-BCA8-224FA013F5C3}"/>
              </a:ext>
            </a:extLst>
          </p:cNvPr>
          <p:cNvSpPr>
            <a:spLocks noGrp="1"/>
          </p:cNvSpPr>
          <p:nvPr>
            <p:ph type="ftr" sz="quarter" idx="10"/>
          </p:nvPr>
        </p:nvSpPr>
        <p:spPr>
          <a:xfrm>
            <a:off x="695325" y="6117880"/>
            <a:ext cx="4114800" cy="365125"/>
          </a:xfrm>
        </p:spPr>
        <p:txBody>
          <a:bodyPr/>
          <a:lstStyle/>
          <a:p>
            <a:r>
              <a:rPr lang="en-AU">
                <a:solidFill>
                  <a:srgbClr val="000000">
                    <a:tint val="75000"/>
                  </a:srgbClr>
                </a:solidFill>
              </a:rPr>
              <a:t>Clinical Excellence Commission</a:t>
            </a:r>
            <a:endParaRPr lang="en-AU" dirty="0">
              <a:solidFill>
                <a:srgbClr val="000000">
                  <a:tint val="75000"/>
                </a:srgbClr>
              </a:solidFill>
            </a:endParaRPr>
          </a:p>
        </p:txBody>
      </p:sp>
      <p:sp>
        <p:nvSpPr>
          <p:cNvPr id="4" name="Slide Number Placeholder 3">
            <a:extLst>
              <a:ext uri="{FF2B5EF4-FFF2-40B4-BE49-F238E27FC236}">
                <a16:creationId xmlns:a16="http://schemas.microsoft.com/office/drawing/2014/main" id="{11884177-DD12-E24F-9883-76DC8619BE26}"/>
              </a:ext>
            </a:extLst>
          </p:cNvPr>
          <p:cNvSpPr>
            <a:spLocks noGrp="1"/>
          </p:cNvSpPr>
          <p:nvPr>
            <p:ph type="sldNum" sz="quarter" idx="11"/>
          </p:nvPr>
        </p:nvSpPr>
        <p:spPr>
          <a:xfrm>
            <a:off x="8753475" y="6117880"/>
            <a:ext cx="2743200" cy="365125"/>
          </a:xfrm>
        </p:spPr>
        <p:txBody>
          <a:bodyPr/>
          <a:lstStyle/>
          <a:p>
            <a:fld id="{84D3DED8-CEC3-1449-A2AB-4F5665AE0AC9}" type="slidenum">
              <a:rPr lang="en-AU" smtClean="0">
                <a:solidFill>
                  <a:srgbClr val="000000">
                    <a:tint val="75000"/>
                  </a:srgbClr>
                </a:solidFill>
              </a:rPr>
              <a:pPr/>
              <a:t>‹#›</a:t>
            </a:fld>
            <a:endParaRPr lang="en-AU" dirty="0">
              <a:solidFill>
                <a:srgbClr val="000000">
                  <a:tint val="75000"/>
                </a:srgbClr>
              </a:solidFill>
            </a:endParaRPr>
          </a:p>
        </p:txBody>
      </p:sp>
      <p:cxnSp>
        <p:nvCxnSpPr>
          <p:cNvPr id="7" name="Straight Connector 6">
            <a:extLst>
              <a:ext uri="{FF2B5EF4-FFF2-40B4-BE49-F238E27FC236}">
                <a16:creationId xmlns:a16="http://schemas.microsoft.com/office/drawing/2014/main" id="{173669DD-F916-D94A-BF25-DA2B22B61A4C}"/>
              </a:ext>
            </a:extLst>
          </p:cNvPr>
          <p:cNvCxnSpPr/>
          <p:nvPr userDrawn="1"/>
        </p:nvCxnSpPr>
        <p:spPr>
          <a:xfrm>
            <a:off x="3071734" y="6403422"/>
            <a:ext cx="8001000" cy="0"/>
          </a:xfrm>
          <a:prstGeom prst="line">
            <a:avLst/>
          </a:prstGeom>
          <a:ln w="9525">
            <a:solidFill>
              <a:schemeClr val="accent6">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D9A4CAC9-505B-7247-9381-6C84FBF1BAE4}"/>
              </a:ext>
            </a:extLst>
          </p:cNvPr>
          <p:cNvSpPr>
            <a:spLocks noGrp="1"/>
          </p:cNvSpPr>
          <p:nvPr>
            <p:ph type="body" sz="quarter" idx="13" hasCustomPrompt="1"/>
          </p:nvPr>
        </p:nvSpPr>
        <p:spPr>
          <a:xfrm>
            <a:off x="695325" y="1423450"/>
            <a:ext cx="10801350" cy="386498"/>
          </a:xfrm>
        </p:spPr>
        <p:txBody>
          <a:bodyPr lIns="0" tIns="0" rIns="0" bIns="0">
            <a:noAutofit/>
          </a:bodyPr>
          <a:lstStyle>
            <a:lvl1pPr>
              <a:defRPr sz="2200">
                <a:solidFill>
                  <a:schemeClr val="accent3"/>
                </a:solidFill>
              </a:defRPr>
            </a:lvl1pPr>
          </a:lstStyle>
          <a:p>
            <a:pPr lvl="0"/>
            <a:r>
              <a:rPr lang="en-US" dirty="0"/>
              <a:t>Click to edit Master text style</a:t>
            </a:r>
          </a:p>
        </p:txBody>
      </p:sp>
      <p:sp>
        <p:nvSpPr>
          <p:cNvPr id="12" name="Content Placeholder 11">
            <a:extLst>
              <a:ext uri="{FF2B5EF4-FFF2-40B4-BE49-F238E27FC236}">
                <a16:creationId xmlns:a16="http://schemas.microsoft.com/office/drawing/2014/main" id="{27043F05-C84B-7944-BD2B-9477D243CF7A}"/>
              </a:ext>
            </a:extLst>
          </p:cNvPr>
          <p:cNvSpPr>
            <a:spLocks noGrp="1"/>
          </p:cNvSpPr>
          <p:nvPr>
            <p:ph sz="quarter" idx="14"/>
          </p:nvPr>
        </p:nvSpPr>
        <p:spPr>
          <a:xfrm>
            <a:off x="695325" y="2055600"/>
            <a:ext cx="3348000" cy="3981600"/>
          </a:xfrm>
        </p:spPr>
        <p:txBody>
          <a:bodyPr lIns="0" tIns="0" rIns="0" bIns="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13" name="Content Placeholder 11">
            <a:extLst>
              <a:ext uri="{FF2B5EF4-FFF2-40B4-BE49-F238E27FC236}">
                <a16:creationId xmlns:a16="http://schemas.microsoft.com/office/drawing/2014/main" id="{57F41A4F-A1AA-2745-8ABA-90F01E105BF2}"/>
              </a:ext>
            </a:extLst>
          </p:cNvPr>
          <p:cNvSpPr>
            <a:spLocks noGrp="1"/>
          </p:cNvSpPr>
          <p:nvPr>
            <p:ph sz="quarter" idx="15"/>
          </p:nvPr>
        </p:nvSpPr>
        <p:spPr>
          <a:xfrm>
            <a:off x="4422000" y="2055600"/>
            <a:ext cx="3348000" cy="3981600"/>
          </a:xfrm>
        </p:spPr>
        <p:txBody>
          <a:bodyPr lIns="0" tIns="0" rIns="0" bIns="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14" name="Content Placeholder 11">
            <a:extLst>
              <a:ext uri="{FF2B5EF4-FFF2-40B4-BE49-F238E27FC236}">
                <a16:creationId xmlns:a16="http://schemas.microsoft.com/office/drawing/2014/main" id="{A93E1894-3BA9-FC42-98DE-8C62B54EA803}"/>
              </a:ext>
            </a:extLst>
          </p:cNvPr>
          <p:cNvSpPr>
            <a:spLocks noGrp="1"/>
          </p:cNvSpPr>
          <p:nvPr>
            <p:ph sz="quarter" idx="16"/>
          </p:nvPr>
        </p:nvSpPr>
        <p:spPr>
          <a:xfrm>
            <a:off x="8148675" y="2055600"/>
            <a:ext cx="3348000" cy="3981600"/>
          </a:xfrm>
        </p:spPr>
        <p:txBody>
          <a:bodyPr lIns="0" tIns="0" rIns="0" bIns="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429200436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 Columns  Opt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262F2-4B0E-0040-8A8E-64023CB11E81}"/>
              </a:ext>
            </a:extLst>
          </p:cNvPr>
          <p:cNvSpPr>
            <a:spLocks noGrp="1"/>
          </p:cNvSpPr>
          <p:nvPr>
            <p:ph type="title"/>
          </p:nvPr>
        </p:nvSpPr>
        <p:spPr>
          <a:xfrm>
            <a:off x="695325" y="728663"/>
            <a:ext cx="10801350" cy="666505"/>
          </a:xfrm>
        </p:spPr>
        <p:txBody>
          <a:bodyPr/>
          <a:lstStyle/>
          <a:p>
            <a:r>
              <a:rPr lang="en-US" dirty="0"/>
              <a:t>Click to edit Master title style</a:t>
            </a:r>
            <a:endParaRPr lang="en-AU" dirty="0"/>
          </a:p>
        </p:txBody>
      </p:sp>
      <p:sp>
        <p:nvSpPr>
          <p:cNvPr id="3" name="Footer Placeholder 2">
            <a:extLst>
              <a:ext uri="{FF2B5EF4-FFF2-40B4-BE49-F238E27FC236}">
                <a16:creationId xmlns:a16="http://schemas.microsoft.com/office/drawing/2014/main" id="{42C515AA-670D-574F-BCA8-224FA013F5C3}"/>
              </a:ext>
            </a:extLst>
          </p:cNvPr>
          <p:cNvSpPr>
            <a:spLocks noGrp="1"/>
          </p:cNvSpPr>
          <p:nvPr>
            <p:ph type="ftr" sz="quarter" idx="10"/>
          </p:nvPr>
        </p:nvSpPr>
        <p:spPr>
          <a:xfrm>
            <a:off x="695325" y="6117880"/>
            <a:ext cx="4114800" cy="365125"/>
          </a:xfrm>
        </p:spPr>
        <p:txBody>
          <a:bodyPr/>
          <a:lstStyle/>
          <a:p>
            <a:r>
              <a:rPr lang="en-AU">
                <a:solidFill>
                  <a:srgbClr val="000000">
                    <a:tint val="75000"/>
                  </a:srgbClr>
                </a:solidFill>
              </a:rPr>
              <a:t>Clinical Excellence Commission</a:t>
            </a:r>
            <a:endParaRPr lang="en-AU" dirty="0">
              <a:solidFill>
                <a:srgbClr val="000000">
                  <a:tint val="75000"/>
                </a:srgbClr>
              </a:solidFill>
            </a:endParaRPr>
          </a:p>
        </p:txBody>
      </p:sp>
      <p:sp>
        <p:nvSpPr>
          <p:cNvPr id="4" name="Slide Number Placeholder 3">
            <a:extLst>
              <a:ext uri="{FF2B5EF4-FFF2-40B4-BE49-F238E27FC236}">
                <a16:creationId xmlns:a16="http://schemas.microsoft.com/office/drawing/2014/main" id="{11884177-DD12-E24F-9883-76DC8619BE26}"/>
              </a:ext>
            </a:extLst>
          </p:cNvPr>
          <p:cNvSpPr>
            <a:spLocks noGrp="1"/>
          </p:cNvSpPr>
          <p:nvPr>
            <p:ph type="sldNum" sz="quarter" idx="11"/>
          </p:nvPr>
        </p:nvSpPr>
        <p:spPr>
          <a:xfrm>
            <a:off x="8753475" y="6117880"/>
            <a:ext cx="2743200" cy="365125"/>
          </a:xfrm>
        </p:spPr>
        <p:txBody>
          <a:bodyPr/>
          <a:lstStyle/>
          <a:p>
            <a:fld id="{84D3DED8-CEC3-1449-A2AB-4F5665AE0AC9}" type="slidenum">
              <a:rPr lang="en-AU" smtClean="0">
                <a:solidFill>
                  <a:srgbClr val="000000">
                    <a:tint val="75000"/>
                  </a:srgbClr>
                </a:solidFill>
              </a:rPr>
              <a:pPr/>
              <a:t>‹#›</a:t>
            </a:fld>
            <a:endParaRPr lang="en-AU" dirty="0">
              <a:solidFill>
                <a:srgbClr val="000000">
                  <a:tint val="75000"/>
                </a:srgbClr>
              </a:solidFill>
            </a:endParaRPr>
          </a:p>
        </p:txBody>
      </p:sp>
      <p:cxnSp>
        <p:nvCxnSpPr>
          <p:cNvPr id="7" name="Straight Connector 6">
            <a:extLst>
              <a:ext uri="{FF2B5EF4-FFF2-40B4-BE49-F238E27FC236}">
                <a16:creationId xmlns:a16="http://schemas.microsoft.com/office/drawing/2014/main" id="{173669DD-F916-D94A-BF25-DA2B22B61A4C}"/>
              </a:ext>
            </a:extLst>
          </p:cNvPr>
          <p:cNvCxnSpPr/>
          <p:nvPr userDrawn="1"/>
        </p:nvCxnSpPr>
        <p:spPr>
          <a:xfrm>
            <a:off x="3071734" y="6403422"/>
            <a:ext cx="8001000" cy="0"/>
          </a:xfrm>
          <a:prstGeom prst="line">
            <a:avLst/>
          </a:prstGeom>
          <a:ln w="9525">
            <a:solidFill>
              <a:schemeClr val="accent6">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D9A4CAC9-505B-7247-9381-6C84FBF1BAE4}"/>
              </a:ext>
            </a:extLst>
          </p:cNvPr>
          <p:cNvSpPr>
            <a:spLocks noGrp="1"/>
          </p:cNvSpPr>
          <p:nvPr>
            <p:ph type="body" sz="quarter" idx="13" hasCustomPrompt="1"/>
          </p:nvPr>
        </p:nvSpPr>
        <p:spPr>
          <a:xfrm>
            <a:off x="695325" y="1423450"/>
            <a:ext cx="10801350" cy="386498"/>
          </a:xfrm>
        </p:spPr>
        <p:txBody>
          <a:bodyPr lIns="0" tIns="0" rIns="0" bIns="0">
            <a:noAutofit/>
          </a:bodyPr>
          <a:lstStyle>
            <a:lvl1pPr>
              <a:defRPr sz="2200">
                <a:solidFill>
                  <a:schemeClr val="accent3"/>
                </a:solidFill>
              </a:defRPr>
            </a:lvl1pPr>
          </a:lstStyle>
          <a:p>
            <a:pPr lvl="0"/>
            <a:r>
              <a:rPr lang="en-US" dirty="0"/>
              <a:t>Click to edit Master text style</a:t>
            </a:r>
          </a:p>
        </p:txBody>
      </p:sp>
      <p:sp>
        <p:nvSpPr>
          <p:cNvPr id="9" name="Picture Placeholder 6">
            <a:extLst>
              <a:ext uri="{FF2B5EF4-FFF2-40B4-BE49-F238E27FC236}">
                <a16:creationId xmlns:a16="http://schemas.microsoft.com/office/drawing/2014/main" id="{21911A40-863F-E742-A7F8-B7C6A3592F66}"/>
              </a:ext>
            </a:extLst>
          </p:cNvPr>
          <p:cNvSpPr>
            <a:spLocks noGrp="1"/>
          </p:cNvSpPr>
          <p:nvPr>
            <p:ph type="pic" sz="quarter" idx="15" hasCustomPrompt="1"/>
          </p:nvPr>
        </p:nvSpPr>
        <p:spPr>
          <a:xfrm>
            <a:off x="695326" y="2055599"/>
            <a:ext cx="3348000" cy="1872000"/>
          </a:xfrm>
          <a:prstGeom prst="rect">
            <a:avLst/>
          </a:prstGeom>
          <a:solidFill>
            <a:schemeClr val="bg1">
              <a:lumMod val="95000"/>
            </a:schemeClr>
          </a:solidFill>
        </p:spPr>
        <p:txBody>
          <a:bodyPr tIns="540000">
            <a:normAutofit/>
          </a:bodyPr>
          <a:lstStyle>
            <a:lvl1pPr marL="0" indent="0" algn="ctr">
              <a:spcBef>
                <a:spcPts val="0"/>
              </a:spcBef>
              <a:spcAft>
                <a:spcPts val="0"/>
              </a:spcAft>
              <a:buNone/>
              <a:defRPr sz="1200"/>
            </a:lvl1pPr>
          </a:lstStyle>
          <a:p>
            <a:r>
              <a:rPr lang="en-US" dirty="0"/>
              <a:t>Click to insert image</a:t>
            </a:r>
          </a:p>
        </p:txBody>
      </p:sp>
      <p:sp>
        <p:nvSpPr>
          <p:cNvPr id="11" name="Content Placeholder 11">
            <a:extLst>
              <a:ext uri="{FF2B5EF4-FFF2-40B4-BE49-F238E27FC236}">
                <a16:creationId xmlns:a16="http://schemas.microsoft.com/office/drawing/2014/main" id="{E9771F4F-EB89-BE42-B771-79259FCDE416}"/>
              </a:ext>
            </a:extLst>
          </p:cNvPr>
          <p:cNvSpPr>
            <a:spLocks noGrp="1"/>
          </p:cNvSpPr>
          <p:nvPr>
            <p:ph sz="quarter" idx="14"/>
          </p:nvPr>
        </p:nvSpPr>
        <p:spPr>
          <a:xfrm>
            <a:off x="695325" y="4166084"/>
            <a:ext cx="3348000" cy="1871115"/>
          </a:xfrm>
        </p:spPr>
        <p:txBody>
          <a:bodyPr lIns="0" tIns="0" rIns="0" bIns="0"/>
          <a:lstStyle>
            <a:lvl1pPr>
              <a:defRPr sz="1400"/>
            </a:lvl1pPr>
          </a:lstStyle>
          <a:p>
            <a:pPr lvl="0"/>
            <a:r>
              <a:rPr lang="en-US" dirty="0"/>
              <a:t>Edit Master text styles</a:t>
            </a:r>
          </a:p>
        </p:txBody>
      </p:sp>
      <p:sp>
        <p:nvSpPr>
          <p:cNvPr id="13" name="Content Placeholder 11">
            <a:extLst>
              <a:ext uri="{FF2B5EF4-FFF2-40B4-BE49-F238E27FC236}">
                <a16:creationId xmlns:a16="http://schemas.microsoft.com/office/drawing/2014/main" id="{6FDB3D16-4912-BC4E-94B5-E6A4EA5D02A8}"/>
              </a:ext>
            </a:extLst>
          </p:cNvPr>
          <p:cNvSpPr>
            <a:spLocks noGrp="1"/>
          </p:cNvSpPr>
          <p:nvPr>
            <p:ph sz="quarter" idx="17"/>
          </p:nvPr>
        </p:nvSpPr>
        <p:spPr>
          <a:xfrm>
            <a:off x="4422000" y="4166084"/>
            <a:ext cx="3348000" cy="1871115"/>
          </a:xfrm>
        </p:spPr>
        <p:txBody>
          <a:bodyPr lIns="0" tIns="0" rIns="0" bIns="0"/>
          <a:lstStyle>
            <a:lvl1pPr>
              <a:defRPr sz="1400"/>
            </a:lvl1pPr>
          </a:lstStyle>
          <a:p>
            <a:pPr lvl="0"/>
            <a:r>
              <a:rPr lang="en-US" dirty="0"/>
              <a:t>Edit Master text styles</a:t>
            </a:r>
          </a:p>
        </p:txBody>
      </p:sp>
      <p:sp>
        <p:nvSpPr>
          <p:cNvPr id="14" name="Content Placeholder 11">
            <a:extLst>
              <a:ext uri="{FF2B5EF4-FFF2-40B4-BE49-F238E27FC236}">
                <a16:creationId xmlns:a16="http://schemas.microsoft.com/office/drawing/2014/main" id="{D7E32E68-ADE2-0F4A-8F0D-1F269FBE7D44}"/>
              </a:ext>
            </a:extLst>
          </p:cNvPr>
          <p:cNvSpPr>
            <a:spLocks noGrp="1"/>
          </p:cNvSpPr>
          <p:nvPr>
            <p:ph sz="quarter" idx="18"/>
          </p:nvPr>
        </p:nvSpPr>
        <p:spPr>
          <a:xfrm>
            <a:off x="8148675" y="4166084"/>
            <a:ext cx="3348000" cy="1871115"/>
          </a:xfrm>
        </p:spPr>
        <p:txBody>
          <a:bodyPr lIns="0" tIns="0" rIns="0" bIns="0"/>
          <a:lstStyle>
            <a:lvl1pPr>
              <a:defRPr sz="1400"/>
            </a:lvl1pPr>
          </a:lstStyle>
          <a:p>
            <a:pPr lvl="0"/>
            <a:r>
              <a:rPr lang="en-US" dirty="0"/>
              <a:t>Edit Master text styles</a:t>
            </a:r>
          </a:p>
        </p:txBody>
      </p:sp>
      <p:sp>
        <p:nvSpPr>
          <p:cNvPr id="17" name="Picture Placeholder 6">
            <a:extLst>
              <a:ext uri="{FF2B5EF4-FFF2-40B4-BE49-F238E27FC236}">
                <a16:creationId xmlns:a16="http://schemas.microsoft.com/office/drawing/2014/main" id="{E6BF9FC8-1065-8243-84A7-A916AFBC4B9F}"/>
              </a:ext>
            </a:extLst>
          </p:cNvPr>
          <p:cNvSpPr>
            <a:spLocks noGrp="1"/>
          </p:cNvSpPr>
          <p:nvPr>
            <p:ph type="pic" sz="quarter" idx="19" hasCustomPrompt="1"/>
          </p:nvPr>
        </p:nvSpPr>
        <p:spPr>
          <a:xfrm>
            <a:off x="4422000" y="2055599"/>
            <a:ext cx="3348000" cy="1872000"/>
          </a:xfrm>
          <a:prstGeom prst="rect">
            <a:avLst/>
          </a:prstGeom>
          <a:solidFill>
            <a:schemeClr val="bg1">
              <a:lumMod val="95000"/>
            </a:schemeClr>
          </a:solidFill>
        </p:spPr>
        <p:txBody>
          <a:bodyPr tIns="540000">
            <a:normAutofit/>
          </a:bodyPr>
          <a:lstStyle>
            <a:lvl1pPr marL="0" indent="0" algn="ctr">
              <a:spcBef>
                <a:spcPts val="0"/>
              </a:spcBef>
              <a:spcAft>
                <a:spcPts val="0"/>
              </a:spcAft>
              <a:buNone/>
              <a:defRPr sz="1200"/>
            </a:lvl1pPr>
          </a:lstStyle>
          <a:p>
            <a:r>
              <a:rPr lang="en-US" dirty="0"/>
              <a:t>Click to insert image</a:t>
            </a:r>
          </a:p>
        </p:txBody>
      </p:sp>
      <p:sp>
        <p:nvSpPr>
          <p:cNvPr id="18" name="Picture Placeholder 6">
            <a:extLst>
              <a:ext uri="{FF2B5EF4-FFF2-40B4-BE49-F238E27FC236}">
                <a16:creationId xmlns:a16="http://schemas.microsoft.com/office/drawing/2014/main" id="{9476A912-6C8A-5548-ADE8-A9C5D90BCE92}"/>
              </a:ext>
            </a:extLst>
          </p:cNvPr>
          <p:cNvSpPr>
            <a:spLocks noGrp="1"/>
          </p:cNvSpPr>
          <p:nvPr>
            <p:ph type="pic" sz="quarter" idx="20" hasCustomPrompt="1"/>
          </p:nvPr>
        </p:nvSpPr>
        <p:spPr>
          <a:xfrm>
            <a:off x="8148674" y="2055599"/>
            <a:ext cx="3348000" cy="1872000"/>
          </a:xfrm>
          <a:prstGeom prst="rect">
            <a:avLst/>
          </a:prstGeom>
          <a:solidFill>
            <a:schemeClr val="bg1">
              <a:lumMod val="95000"/>
            </a:schemeClr>
          </a:solidFill>
        </p:spPr>
        <p:txBody>
          <a:bodyPr tIns="540000">
            <a:normAutofit/>
          </a:bodyPr>
          <a:lstStyle>
            <a:lvl1pPr marL="0" indent="0" algn="ctr">
              <a:spcBef>
                <a:spcPts val="0"/>
              </a:spcBef>
              <a:spcAft>
                <a:spcPts val="0"/>
              </a:spcAft>
              <a:buNone/>
              <a:defRPr sz="1200"/>
            </a:lvl1pPr>
          </a:lstStyle>
          <a:p>
            <a:r>
              <a:rPr lang="en-US" dirty="0"/>
              <a:t>Click to insert image</a:t>
            </a:r>
          </a:p>
        </p:txBody>
      </p:sp>
    </p:spTree>
    <p:extLst>
      <p:ext uri="{BB962C8B-B14F-4D97-AF65-F5344CB8AC3E}">
        <p14:creationId xmlns:p14="http://schemas.microsoft.com/office/powerpoint/2010/main" val="15425466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hart Opt1">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A2E6084-6BD7-9A40-A5A2-B2D580C0CE2E}"/>
              </a:ext>
            </a:extLst>
          </p:cNvPr>
          <p:cNvSpPr/>
          <p:nvPr userDrawn="1"/>
        </p:nvSpPr>
        <p:spPr>
          <a:xfrm>
            <a:off x="6325386" y="0"/>
            <a:ext cx="586661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rgbClr val="FFFFFF"/>
              </a:solidFill>
            </a:endParaRPr>
          </a:p>
        </p:txBody>
      </p:sp>
      <p:sp>
        <p:nvSpPr>
          <p:cNvPr id="2" name="Title 1">
            <a:extLst>
              <a:ext uri="{FF2B5EF4-FFF2-40B4-BE49-F238E27FC236}">
                <a16:creationId xmlns:a16="http://schemas.microsoft.com/office/drawing/2014/main" id="{EBE262F2-4B0E-0040-8A8E-64023CB11E81}"/>
              </a:ext>
            </a:extLst>
          </p:cNvPr>
          <p:cNvSpPr>
            <a:spLocks noGrp="1"/>
          </p:cNvSpPr>
          <p:nvPr>
            <p:ph type="title"/>
          </p:nvPr>
        </p:nvSpPr>
        <p:spPr>
          <a:xfrm>
            <a:off x="695325" y="728663"/>
            <a:ext cx="5220000" cy="1203832"/>
          </a:xfrm>
        </p:spPr>
        <p:txBody>
          <a:bodyPr/>
          <a:lstStyle/>
          <a:p>
            <a:r>
              <a:rPr lang="en-US" dirty="0"/>
              <a:t>Click to edit Master title style</a:t>
            </a:r>
            <a:endParaRPr lang="en-AU" dirty="0"/>
          </a:p>
        </p:txBody>
      </p:sp>
      <p:sp>
        <p:nvSpPr>
          <p:cNvPr id="3" name="Footer Placeholder 2">
            <a:extLst>
              <a:ext uri="{FF2B5EF4-FFF2-40B4-BE49-F238E27FC236}">
                <a16:creationId xmlns:a16="http://schemas.microsoft.com/office/drawing/2014/main" id="{42C515AA-670D-574F-BCA8-224FA013F5C3}"/>
              </a:ext>
            </a:extLst>
          </p:cNvPr>
          <p:cNvSpPr>
            <a:spLocks noGrp="1"/>
          </p:cNvSpPr>
          <p:nvPr>
            <p:ph type="ftr" sz="quarter" idx="10"/>
          </p:nvPr>
        </p:nvSpPr>
        <p:spPr>
          <a:xfrm>
            <a:off x="695325" y="6117880"/>
            <a:ext cx="4114800" cy="365125"/>
          </a:xfrm>
        </p:spPr>
        <p:txBody>
          <a:bodyPr/>
          <a:lstStyle/>
          <a:p>
            <a:r>
              <a:rPr lang="en-AU">
                <a:solidFill>
                  <a:srgbClr val="000000">
                    <a:tint val="75000"/>
                  </a:srgbClr>
                </a:solidFill>
              </a:rPr>
              <a:t>Clinical Excellence Commission</a:t>
            </a:r>
            <a:endParaRPr lang="en-AU" dirty="0">
              <a:solidFill>
                <a:srgbClr val="000000">
                  <a:tint val="75000"/>
                </a:srgbClr>
              </a:solidFill>
            </a:endParaRPr>
          </a:p>
        </p:txBody>
      </p:sp>
      <p:sp>
        <p:nvSpPr>
          <p:cNvPr id="4" name="Slide Number Placeholder 3">
            <a:extLst>
              <a:ext uri="{FF2B5EF4-FFF2-40B4-BE49-F238E27FC236}">
                <a16:creationId xmlns:a16="http://schemas.microsoft.com/office/drawing/2014/main" id="{11884177-DD12-E24F-9883-76DC8619BE26}"/>
              </a:ext>
            </a:extLst>
          </p:cNvPr>
          <p:cNvSpPr>
            <a:spLocks noGrp="1"/>
          </p:cNvSpPr>
          <p:nvPr>
            <p:ph type="sldNum" sz="quarter" idx="11"/>
          </p:nvPr>
        </p:nvSpPr>
        <p:spPr>
          <a:xfrm>
            <a:off x="8753475" y="6117880"/>
            <a:ext cx="2743200" cy="365125"/>
          </a:xfrm>
        </p:spPr>
        <p:txBody>
          <a:bodyPr/>
          <a:lstStyle/>
          <a:p>
            <a:fld id="{84D3DED8-CEC3-1449-A2AB-4F5665AE0AC9}" type="slidenum">
              <a:rPr lang="en-AU" smtClean="0">
                <a:solidFill>
                  <a:srgbClr val="000000">
                    <a:tint val="75000"/>
                  </a:srgbClr>
                </a:solidFill>
              </a:rPr>
              <a:pPr/>
              <a:t>‹#›</a:t>
            </a:fld>
            <a:endParaRPr lang="en-AU" dirty="0">
              <a:solidFill>
                <a:srgbClr val="000000">
                  <a:tint val="75000"/>
                </a:srgbClr>
              </a:solidFill>
            </a:endParaRPr>
          </a:p>
        </p:txBody>
      </p:sp>
      <p:cxnSp>
        <p:nvCxnSpPr>
          <p:cNvPr id="7" name="Straight Connector 6">
            <a:extLst>
              <a:ext uri="{FF2B5EF4-FFF2-40B4-BE49-F238E27FC236}">
                <a16:creationId xmlns:a16="http://schemas.microsoft.com/office/drawing/2014/main" id="{173669DD-F916-D94A-BF25-DA2B22B61A4C}"/>
              </a:ext>
            </a:extLst>
          </p:cNvPr>
          <p:cNvCxnSpPr/>
          <p:nvPr userDrawn="1"/>
        </p:nvCxnSpPr>
        <p:spPr>
          <a:xfrm>
            <a:off x="3071734" y="6403422"/>
            <a:ext cx="8001000" cy="0"/>
          </a:xfrm>
          <a:prstGeom prst="line">
            <a:avLst/>
          </a:prstGeom>
          <a:ln w="9525">
            <a:solidFill>
              <a:schemeClr val="accent6">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8" name="Content Placeholder 11">
            <a:extLst>
              <a:ext uri="{FF2B5EF4-FFF2-40B4-BE49-F238E27FC236}">
                <a16:creationId xmlns:a16="http://schemas.microsoft.com/office/drawing/2014/main" id="{E0D9CBC1-2CD4-A14F-887E-4C3D2BA6DC25}"/>
              </a:ext>
            </a:extLst>
          </p:cNvPr>
          <p:cNvSpPr>
            <a:spLocks noGrp="1"/>
          </p:cNvSpPr>
          <p:nvPr>
            <p:ph sz="quarter" idx="15"/>
          </p:nvPr>
        </p:nvSpPr>
        <p:spPr>
          <a:xfrm>
            <a:off x="695325" y="2140662"/>
            <a:ext cx="5220000" cy="3897635"/>
          </a:xfrm>
        </p:spPr>
        <p:txBody>
          <a:bodyPr lIns="0" tIns="0" rIns="0" bIns="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9" name="Chart Placeholder 8">
            <a:extLst>
              <a:ext uri="{FF2B5EF4-FFF2-40B4-BE49-F238E27FC236}">
                <a16:creationId xmlns:a16="http://schemas.microsoft.com/office/drawing/2014/main" id="{D07C35CD-6A55-4A44-8670-FC642BF0B7ED}"/>
              </a:ext>
            </a:extLst>
          </p:cNvPr>
          <p:cNvSpPr>
            <a:spLocks noGrp="1"/>
          </p:cNvSpPr>
          <p:nvPr>
            <p:ph type="chart" sz="quarter" idx="16" hasCustomPrompt="1"/>
          </p:nvPr>
        </p:nvSpPr>
        <p:spPr>
          <a:xfrm>
            <a:off x="6966408" y="728663"/>
            <a:ext cx="4530267" cy="5310187"/>
          </a:xfrm>
        </p:spPr>
        <p:txBody>
          <a:bodyPr tIns="1980000"/>
          <a:lstStyle>
            <a:lvl1pPr algn="ctr">
              <a:defRPr sz="1400"/>
            </a:lvl1pPr>
          </a:lstStyle>
          <a:p>
            <a:r>
              <a:rPr lang="en-AU" dirty="0"/>
              <a:t>Click to insert chart</a:t>
            </a:r>
          </a:p>
        </p:txBody>
      </p:sp>
    </p:spTree>
    <p:extLst>
      <p:ext uri="{BB962C8B-B14F-4D97-AF65-F5344CB8AC3E}">
        <p14:creationId xmlns:p14="http://schemas.microsoft.com/office/powerpoint/2010/main" val="14892565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hart Opt2">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A2E6084-6BD7-9A40-A5A2-B2D580C0CE2E}"/>
              </a:ext>
            </a:extLst>
          </p:cNvPr>
          <p:cNvSpPr/>
          <p:nvPr userDrawn="1"/>
        </p:nvSpPr>
        <p:spPr>
          <a:xfrm>
            <a:off x="6325386" y="0"/>
            <a:ext cx="586661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rgbClr val="FFFFFF"/>
              </a:solidFill>
            </a:endParaRPr>
          </a:p>
        </p:txBody>
      </p:sp>
      <p:sp>
        <p:nvSpPr>
          <p:cNvPr id="2" name="Title 1">
            <a:extLst>
              <a:ext uri="{FF2B5EF4-FFF2-40B4-BE49-F238E27FC236}">
                <a16:creationId xmlns:a16="http://schemas.microsoft.com/office/drawing/2014/main" id="{EBE262F2-4B0E-0040-8A8E-64023CB11E81}"/>
              </a:ext>
            </a:extLst>
          </p:cNvPr>
          <p:cNvSpPr>
            <a:spLocks noGrp="1"/>
          </p:cNvSpPr>
          <p:nvPr>
            <p:ph type="title"/>
          </p:nvPr>
        </p:nvSpPr>
        <p:spPr>
          <a:xfrm>
            <a:off x="695325" y="728663"/>
            <a:ext cx="5220000" cy="1203832"/>
          </a:xfrm>
        </p:spPr>
        <p:txBody>
          <a:bodyPr/>
          <a:lstStyle/>
          <a:p>
            <a:r>
              <a:rPr lang="en-US" dirty="0"/>
              <a:t>Click to edit Master title style</a:t>
            </a:r>
            <a:endParaRPr lang="en-AU" dirty="0"/>
          </a:p>
        </p:txBody>
      </p:sp>
      <p:sp>
        <p:nvSpPr>
          <p:cNvPr id="3" name="Footer Placeholder 2">
            <a:extLst>
              <a:ext uri="{FF2B5EF4-FFF2-40B4-BE49-F238E27FC236}">
                <a16:creationId xmlns:a16="http://schemas.microsoft.com/office/drawing/2014/main" id="{42C515AA-670D-574F-BCA8-224FA013F5C3}"/>
              </a:ext>
            </a:extLst>
          </p:cNvPr>
          <p:cNvSpPr>
            <a:spLocks noGrp="1"/>
          </p:cNvSpPr>
          <p:nvPr>
            <p:ph type="ftr" sz="quarter" idx="10"/>
          </p:nvPr>
        </p:nvSpPr>
        <p:spPr>
          <a:xfrm>
            <a:off x="695325" y="6117880"/>
            <a:ext cx="4114800" cy="365125"/>
          </a:xfrm>
        </p:spPr>
        <p:txBody>
          <a:bodyPr/>
          <a:lstStyle/>
          <a:p>
            <a:r>
              <a:rPr lang="en-AU">
                <a:solidFill>
                  <a:srgbClr val="000000">
                    <a:tint val="75000"/>
                  </a:srgbClr>
                </a:solidFill>
              </a:rPr>
              <a:t>Clinical Excellence Commission</a:t>
            </a:r>
            <a:endParaRPr lang="en-AU" dirty="0">
              <a:solidFill>
                <a:srgbClr val="000000">
                  <a:tint val="75000"/>
                </a:srgbClr>
              </a:solidFill>
            </a:endParaRPr>
          </a:p>
        </p:txBody>
      </p:sp>
      <p:sp>
        <p:nvSpPr>
          <p:cNvPr id="4" name="Slide Number Placeholder 3">
            <a:extLst>
              <a:ext uri="{FF2B5EF4-FFF2-40B4-BE49-F238E27FC236}">
                <a16:creationId xmlns:a16="http://schemas.microsoft.com/office/drawing/2014/main" id="{11884177-DD12-E24F-9883-76DC8619BE26}"/>
              </a:ext>
            </a:extLst>
          </p:cNvPr>
          <p:cNvSpPr>
            <a:spLocks noGrp="1"/>
          </p:cNvSpPr>
          <p:nvPr>
            <p:ph type="sldNum" sz="quarter" idx="11"/>
          </p:nvPr>
        </p:nvSpPr>
        <p:spPr>
          <a:xfrm>
            <a:off x="8753475" y="6117880"/>
            <a:ext cx="2743200" cy="365125"/>
          </a:xfrm>
        </p:spPr>
        <p:txBody>
          <a:bodyPr/>
          <a:lstStyle/>
          <a:p>
            <a:fld id="{84D3DED8-CEC3-1449-A2AB-4F5665AE0AC9}" type="slidenum">
              <a:rPr lang="en-AU" smtClean="0">
                <a:solidFill>
                  <a:srgbClr val="000000">
                    <a:tint val="75000"/>
                  </a:srgbClr>
                </a:solidFill>
              </a:rPr>
              <a:pPr/>
              <a:t>‹#›</a:t>
            </a:fld>
            <a:endParaRPr lang="en-AU" dirty="0">
              <a:solidFill>
                <a:srgbClr val="000000">
                  <a:tint val="75000"/>
                </a:srgbClr>
              </a:solidFill>
            </a:endParaRPr>
          </a:p>
        </p:txBody>
      </p:sp>
      <p:cxnSp>
        <p:nvCxnSpPr>
          <p:cNvPr id="7" name="Straight Connector 6">
            <a:extLst>
              <a:ext uri="{FF2B5EF4-FFF2-40B4-BE49-F238E27FC236}">
                <a16:creationId xmlns:a16="http://schemas.microsoft.com/office/drawing/2014/main" id="{173669DD-F916-D94A-BF25-DA2B22B61A4C}"/>
              </a:ext>
            </a:extLst>
          </p:cNvPr>
          <p:cNvCxnSpPr/>
          <p:nvPr userDrawn="1"/>
        </p:nvCxnSpPr>
        <p:spPr>
          <a:xfrm>
            <a:off x="3071734" y="6403422"/>
            <a:ext cx="8001000" cy="0"/>
          </a:xfrm>
          <a:prstGeom prst="line">
            <a:avLst/>
          </a:prstGeom>
          <a:ln w="9525">
            <a:solidFill>
              <a:schemeClr val="accent6">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8" name="Content Placeholder 11">
            <a:extLst>
              <a:ext uri="{FF2B5EF4-FFF2-40B4-BE49-F238E27FC236}">
                <a16:creationId xmlns:a16="http://schemas.microsoft.com/office/drawing/2014/main" id="{E0D9CBC1-2CD4-A14F-887E-4C3D2BA6DC25}"/>
              </a:ext>
            </a:extLst>
          </p:cNvPr>
          <p:cNvSpPr>
            <a:spLocks noGrp="1"/>
          </p:cNvSpPr>
          <p:nvPr>
            <p:ph sz="quarter" idx="15"/>
          </p:nvPr>
        </p:nvSpPr>
        <p:spPr>
          <a:xfrm>
            <a:off x="695325" y="2140662"/>
            <a:ext cx="5220000" cy="3897635"/>
          </a:xfrm>
        </p:spPr>
        <p:txBody>
          <a:bodyPr lIns="0" tIns="0" rIns="0" bIns="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9" name="Chart Placeholder 8">
            <a:extLst>
              <a:ext uri="{FF2B5EF4-FFF2-40B4-BE49-F238E27FC236}">
                <a16:creationId xmlns:a16="http://schemas.microsoft.com/office/drawing/2014/main" id="{D07C35CD-6A55-4A44-8670-FC642BF0B7ED}"/>
              </a:ext>
            </a:extLst>
          </p:cNvPr>
          <p:cNvSpPr>
            <a:spLocks noGrp="1"/>
          </p:cNvSpPr>
          <p:nvPr>
            <p:ph type="chart" sz="quarter" idx="16" hasCustomPrompt="1"/>
          </p:nvPr>
        </p:nvSpPr>
        <p:spPr>
          <a:xfrm>
            <a:off x="6966408" y="728663"/>
            <a:ext cx="4530267" cy="2520000"/>
          </a:xfrm>
        </p:spPr>
        <p:txBody>
          <a:bodyPr tIns="720000"/>
          <a:lstStyle>
            <a:lvl1pPr algn="ctr">
              <a:defRPr sz="1400"/>
            </a:lvl1pPr>
          </a:lstStyle>
          <a:p>
            <a:r>
              <a:rPr lang="en-AU" dirty="0"/>
              <a:t>Click to insert chart</a:t>
            </a:r>
          </a:p>
        </p:txBody>
      </p:sp>
      <p:sp>
        <p:nvSpPr>
          <p:cNvPr id="10" name="Chart Placeholder 8">
            <a:extLst>
              <a:ext uri="{FF2B5EF4-FFF2-40B4-BE49-F238E27FC236}">
                <a16:creationId xmlns:a16="http://schemas.microsoft.com/office/drawing/2014/main" id="{FE9474CA-19D9-C341-B8EE-EE1752B6FECB}"/>
              </a:ext>
            </a:extLst>
          </p:cNvPr>
          <p:cNvSpPr>
            <a:spLocks noGrp="1"/>
          </p:cNvSpPr>
          <p:nvPr>
            <p:ph type="chart" sz="quarter" idx="17" hasCustomPrompt="1"/>
          </p:nvPr>
        </p:nvSpPr>
        <p:spPr>
          <a:xfrm>
            <a:off x="6966408" y="3518297"/>
            <a:ext cx="4530267" cy="2520000"/>
          </a:xfrm>
        </p:spPr>
        <p:txBody>
          <a:bodyPr tIns="720000"/>
          <a:lstStyle>
            <a:lvl1pPr algn="ctr">
              <a:defRPr sz="1400"/>
            </a:lvl1pPr>
          </a:lstStyle>
          <a:p>
            <a:r>
              <a:rPr lang="en-AU" dirty="0"/>
              <a:t>Click to insert chart</a:t>
            </a:r>
          </a:p>
        </p:txBody>
      </p:sp>
    </p:spTree>
    <p:extLst>
      <p:ext uri="{BB962C8B-B14F-4D97-AF65-F5344CB8AC3E}">
        <p14:creationId xmlns:p14="http://schemas.microsoft.com/office/powerpoint/2010/main" val="583944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3">
    <p:spTree>
      <p:nvGrpSpPr>
        <p:cNvPr id="1" name=""/>
        <p:cNvGrpSpPr/>
        <p:nvPr/>
      </p:nvGrpSpPr>
      <p:grpSpPr>
        <a:xfrm>
          <a:off x="0" y="0"/>
          <a:ext cx="0" cy="0"/>
          <a:chOff x="0" y="0"/>
          <a:chExt cx="0" cy="0"/>
        </a:xfrm>
      </p:grpSpPr>
      <p:sp>
        <p:nvSpPr>
          <p:cNvPr id="20" name="Picture Placeholder 19">
            <a:extLst>
              <a:ext uri="{FF2B5EF4-FFF2-40B4-BE49-F238E27FC236}">
                <a16:creationId xmlns:a16="http://schemas.microsoft.com/office/drawing/2014/main" id="{B3CCC9F9-B92A-CA43-86E1-46513A4D4877}"/>
              </a:ext>
            </a:extLst>
          </p:cNvPr>
          <p:cNvSpPr>
            <a:spLocks noGrp="1"/>
          </p:cNvSpPr>
          <p:nvPr>
            <p:ph type="pic" sz="quarter" idx="11" hasCustomPrompt="1"/>
          </p:nvPr>
        </p:nvSpPr>
        <p:spPr>
          <a:xfrm>
            <a:off x="-24225" y="-24226"/>
            <a:ext cx="12237540" cy="3794610"/>
          </a:xfrm>
          <a:custGeom>
            <a:avLst/>
            <a:gdLst>
              <a:gd name="connsiteX0" fmla="*/ 0 w 12237540"/>
              <a:gd name="connsiteY0" fmla="*/ 0 h 3794610"/>
              <a:gd name="connsiteX1" fmla="*/ 12237540 w 12237540"/>
              <a:gd name="connsiteY1" fmla="*/ 0 h 3794610"/>
              <a:gd name="connsiteX2" fmla="*/ 12237540 w 12237540"/>
              <a:gd name="connsiteY2" fmla="*/ 3222335 h 3794610"/>
              <a:gd name="connsiteX3" fmla="*/ 9609897 w 12237540"/>
              <a:gd name="connsiteY3" fmla="*/ 3794610 h 3794610"/>
              <a:gd name="connsiteX4" fmla="*/ 5780451 w 12237540"/>
              <a:gd name="connsiteY4" fmla="*/ 2848678 h 3794610"/>
              <a:gd name="connsiteX5" fmla="*/ 2019938 w 12237540"/>
              <a:gd name="connsiteY5" fmla="*/ 2148526 h 3794610"/>
              <a:gd name="connsiteX6" fmla="*/ 0 w 12237540"/>
              <a:gd name="connsiteY6" fmla="*/ 2323564 h 3794610"/>
              <a:gd name="connsiteX7" fmla="*/ 0 w 12237540"/>
              <a:gd name="connsiteY7" fmla="*/ 0 h 37946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237540" h="3794610">
                <a:moveTo>
                  <a:pt x="0" y="0"/>
                </a:moveTo>
                <a:cubicBezTo>
                  <a:pt x="0" y="0"/>
                  <a:pt x="0" y="0"/>
                  <a:pt x="12237540" y="0"/>
                </a:cubicBezTo>
                <a:lnTo>
                  <a:pt x="12237540" y="3222335"/>
                </a:lnTo>
                <a:cubicBezTo>
                  <a:pt x="11325983" y="3631362"/>
                  <a:pt x="10789026" y="3794610"/>
                  <a:pt x="9609897" y="3794610"/>
                </a:cubicBezTo>
                <a:cubicBezTo>
                  <a:pt x="8465236" y="3794610"/>
                  <a:pt x="7064794" y="3385583"/>
                  <a:pt x="5780451" y="2848678"/>
                </a:cubicBezTo>
                <a:cubicBezTo>
                  <a:pt x="4495200" y="2323564"/>
                  <a:pt x="3234440" y="2148526"/>
                  <a:pt x="2019938" y="2148526"/>
                </a:cubicBezTo>
                <a:cubicBezTo>
                  <a:pt x="805436" y="2148526"/>
                  <a:pt x="0" y="2323564"/>
                  <a:pt x="0" y="2323564"/>
                </a:cubicBezTo>
                <a:cubicBezTo>
                  <a:pt x="0" y="2323564"/>
                  <a:pt x="0" y="2323564"/>
                  <a:pt x="0" y="0"/>
                </a:cubicBezTo>
                <a:close/>
              </a:path>
            </a:pathLst>
          </a:custGeom>
          <a:solidFill>
            <a:schemeClr val="bg1">
              <a:lumMod val="95000"/>
            </a:schemeClr>
          </a:solidFill>
        </p:spPr>
        <p:txBody>
          <a:bodyPr wrap="square" tIns="1260000" bIns="54000">
            <a:noAutofit/>
          </a:bodyPr>
          <a:lstStyle>
            <a:lvl1pPr algn="ctr">
              <a:defRPr sz="1200"/>
            </a:lvl1pPr>
          </a:lstStyle>
          <a:p>
            <a:r>
              <a:rPr lang="en-AU" dirty="0"/>
              <a:t>Click to insert image</a:t>
            </a:r>
          </a:p>
        </p:txBody>
      </p:sp>
      <p:grpSp>
        <p:nvGrpSpPr>
          <p:cNvPr id="4" name="Group 3">
            <a:extLst>
              <a:ext uri="{FF2B5EF4-FFF2-40B4-BE49-F238E27FC236}">
                <a16:creationId xmlns:a16="http://schemas.microsoft.com/office/drawing/2014/main" id="{AA4193E0-5FED-7F4F-A9C5-E2DA8C4E93AB}"/>
              </a:ext>
            </a:extLst>
          </p:cNvPr>
          <p:cNvGrpSpPr/>
          <p:nvPr userDrawn="1"/>
        </p:nvGrpSpPr>
        <p:grpSpPr>
          <a:xfrm>
            <a:off x="-24225" y="-24225"/>
            <a:ext cx="12238449" cy="3795517"/>
            <a:chOff x="-24225" y="-24225"/>
            <a:chExt cx="12238449" cy="3795517"/>
          </a:xfrm>
        </p:grpSpPr>
        <p:sp>
          <p:nvSpPr>
            <p:cNvPr id="9" name="Freeform 1">
              <a:extLst>
                <a:ext uri="{FF2B5EF4-FFF2-40B4-BE49-F238E27FC236}">
                  <a16:creationId xmlns:a16="http://schemas.microsoft.com/office/drawing/2014/main" id="{4EBDE098-8274-5440-A270-FE13C6DAA38C}"/>
                </a:ext>
              </a:extLst>
            </p:cNvPr>
            <p:cNvSpPr>
              <a:spLocks noChangeArrowheads="1"/>
            </p:cNvSpPr>
            <p:nvPr/>
          </p:nvSpPr>
          <p:spPr bwMode="auto">
            <a:xfrm>
              <a:off x="6570939" y="-24225"/>
              <a:ext cx="5639284" cy="1671788"/>
            </a:xfrm>
            <a:custGeom>
              <a:avLst/>
              <a:gdLst>
                <a:gd name="T0" fmla="*/ 6218 w 6219"/>
                <a:gd name="T1" fmla="*/ 1841 h 1842"/>
                <a:gd name="T2" fmla="*/ 6218 w 6219"/>
                <a:gd name="T3" fmla="*/ 1841 h 1842"/>
                <a:gd name="T4" fmla="*/ 0 w 6219"/>
                <a:gd name="T5" fmla="*/ 0 h 1842"/>
                <a:gd name="T6" fmla="*/ 3515 w 6219"/>
                <a:gd name="T7" fmla="*/ 0 h 1842"/>
                <a:gd name="T8" fmla="*/ 6218 w 6219"/>
                <a:gd name="T9" fmla="*/ 1107 h 1842"/>
                <a:gd name="T10" fmla="*/ 6218 w 6219"/>
                <a:gd name="T11" fmla="*/ 1841 h 1842"/>
              </a:gdLst>
              <a:ahLst/>
              <a:cxnLst>
                <a:cxn ang="0">
                  <a:pos x="T0" y="T1"/>
                </a:cxn>
                <a:cxn ang="0">
                  <a:pos x="T2" y="T3"/>
                </a:cxn>
                <a:cxn ang="0">
                  <a:pos x="T4" y="T5"/>
                </a:cxn>
                <a:cxn ang="0">
                  <a:pos x="T6" y="T7"/>
                </a:cxn>
                <a:cxn ang="0">
                  <a:pos x="T8" y="T9"/>
                </a:cxn>
                <a:cxn ang="0">
                  <a:pos x="T10" y="T11"/>
                </a:cxn>
              </a:cxnLst>
              <a:rect l="0" t="0" r="r" b="b"/>
              <a:pathLst>
                <a:path w="6219" h="1842">
                  <a:moveTo>
                    <a:pt x="6218" y="1841"/>
                  </a:moveTo>
                  <a:lnTo>
                    <a:pt x="6218" y="1841"/>
                  </a:lnTo>
                  <a:cubicBezTo>
                    <a:pt x="2549" y="1712"/>
                    <a:pt x="0" y="0"/>
                    <a:pt x="0" y="0"/>
                  </a:cubicBezTo>
                  <a:cubicBezTo>
                    <a:pt x="3515" y="0"/>
                    <a:pt x="3515" y="0"/>
                    <a:pt x="3515" y="0"/>
                  </a:cubicBezTo>
                  <a:cubicBezTo>
                    <a:pt x="3515" y="0"/>
                    <a:pt x="4738" y="695"/>
                    <a:pt x="6218" y="1107"/>
                  </a:cubicBezTo>
                  <a:lnTo>
                    <a:pt x="6218" y="1841"/>
                  </a:lnTo>
                </a:path>
              </a:pathLst>
            </a:custGeom>
            <a:solidFill>
              <a:srgbClr val="00CCCC">
                <a:alpha val="70000"/>
              </a:srgb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AU"/>
            </a:p>
          </p:txBody>
        </p:sp>
        <p:sp>
          <p:nvSpPr>
            <p:cNvPr id="10" name="Freeform 2">
              <a:extLst>
                <a:ext uri="{FF2B5EF4-FFF2-40B4-BE49-F238E27FC236}">
                  <a16:creationId xmlns:a16="http://schemas.microsoft.com/office/drawing/2014/main" id="{4BD665E7-263D-A244-A211-41B7ED96823B}"/>
                </a:ext>
              </a:extLst>
            </p:cNvPr>
            <p:cNvSpPr>
              <a:spLocks noChangeArrowheads="1"/>
            </p:cNvSpPr>
            <p:nvPr/>
          </p:nvSpPr>
          <p:spPr bwMode="auto">
            <a:xfrm>
              <a:off x="3151374" y="-24225"/>
              <a:ext cx="9058849" cy="2791646"/>
            </a:xfrm>
            <a:custGeom>
              <a:avLst/>
              <a:gdLst>
                <a:gd name="T0" fmla="*/ 9989 w 9990"/>
                <a:gd name="T1" fmla="*/ 2781 h 3078"/>
                <a:gd name="T2" fmla="*/ 9989 w 9990"/>
                <a:gd name="T3" fmla="*/ 2781 h 3078"/>
                <a:gd name="T4" fmla="*/ 9989 w 9990"/>
                <a:gd name="T5" fmla="*/ 1841 h 3078"/>
                <a:gd name="T6" fmla="*/ 3771 w 9990"/>
                <a:gd name="T7" fmla="*/ 0 h 3078"/>
                <a:gd name="T8" fmla="*/ 0 w 9990"/>
                <a:gd name="T9" fmla="*/ 0 h 3078"/>
                <a:gd name="T10" fmla="*/ 7659 w 9990"/>
                <a:gd name="T11" fmla="*/ 3038 h 3078"/>
                <a:gd name="T12" fmla="*/ 9989 w 9990"/>
                <a:gd name="T13" fmla="*/ 2781 h 3078"/>
              </a:gdLst>
              <a:ahLst/>
              <a:cxnLst>
                <a:cxn ang="0">
                  <a:pos x="T0" y="T1"/>
                </a:cxn>
                <a:cxn ang="0">
                  <a:pos x="T2" y="T3"/>
                </a:cxn>
                <a:cxn ang="0">
                  <a:pos x="T4" y="T5"/>
                </a:cxn>
                <a:cxn ang="0">
                  <a:pos x="T6" y="T7"/>
                </a:cxn>
                <a:cxn ang="0">
                  <a:pos x="T8" y="T9"/>
                </a:cxn>
                <a:cxn ang="0">
                  <a:pos x="T10" y="T11"/>
                </a:cxn>
                <a:cxn ang="0">
                  <a:pos x="T12" y="T13"/>
                </a:cxn>
              </a:cxnLst>
              <a:rect l="0" t="0" r="r" b="b"/>
              <a:pathLst>
                <a:path w="9990" h="3078">
                  <a:moveTo>
                    <a:pt x="9989" y="2781"/>
                  </a:moveTo>
                  <a:lnTo>
                    <a:pt x="9989" y="2781"/>
                  </a:lnTo>
                  <a:cubicBezTo>
                    <a:pt x="9989" y="1841"/>
                    <a:pt x="9989" y="1841"/>
                    <a:pt x="9989" y="1841"/>
                  </a:cubicBezTo>
                  <a:cubicBezTo>
                    <a:pt x="6320" y="1712"/>
                    <a:pt x="3771" y="0"/>
                    <a:pt x="3771" y="0"/>
                  </a:cubicBezTo>
                  <a:cubicBezTo>
                    <a:pt x="0" y="0"/>
                    <a:pt x="0" y="0"/>
                    <a:pt x="0" y="0"/>
                  </a:cubicBezTo>
                  <a:cubicBezTo>
                    <a:pt x="0" y="0"/>
                    <a:pt x="2961" y="2807"/>
                    <a:pt x="7659" y="3038"/>
                  </a:cubicBezTo>
                  <a:cubicBezTo>
                    <a:pt x="8238" y="3077"/>
                    <a:pt x="9294" y="3000"/>
                    <a:pt x="9989" y="2781"/>
                  </a:cubicBezTo>
                </a:path>
              </a:pathLst>
            </a:custGeom>
            <a:solidFill>
              <a:srgbClr val="74DECA">
                <a:alpha val="70000"/>
              </a:srgb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AU"/>
            </a:p>
          </p:txBody>
        </p:sp>
        <p:sp>
          <p:nvSpPr>
            <p:cNvPr id="11" name="Freeform 3">
              <a:extLst>
                <a:ext uri="{FF2B5EF4-FFF2-40B4-BE49-F238E27FC236}">
                  <a16:creationId xmlns:a16="http://schemas.microsoft.com/office/drawing/2014/main" id="{0B2EDF15-3AC4-7B4E-9AB4-EEEC982333A8}"/>
                </a:ext>
              </a:extLst>
            </p:cNvPr>
            <p:cNvSpPr>
              <a:spLocks noChangeArrowheads="1"/>
            </p:cNvSpPr>
            <p:nvPr/>
          </p:nvSpPr>
          <p:spPr bwMode="auto">
            <a:xfrm>
              <a:off x="-24225" y="-24225"/>
              <a:ext cx="12238449" cy="3795517"/>
            </a:xfrm>
            <a:custGeom>
              <a:avLst/>
              <a:gdLst>
                <a:gd name="T0" fmla="*/ 13491 w 13492"/>
                <a:gd name="T1" fmla="*/ 3553 h 4185"/>
                <a:gd name="T2" fmla="*/ 13491 w 13492"/>
                <a:gd name="T3" fmla="*/ 3553 h 4185"/>
                <a:gd name="T4" fmla="*/ 10608 w 13492"/>
                <a:gd name="T5" fmla="*/ 4184 h 4185"/>
                <a:gd name="T6" fmla="*/ 6372 w 13492"/>
                <a:gd name="T7" fmla="*/ 3141 h 4185"/>
                <a:gd name="T8" fmla="*/ 2227 w 13492"/>
                <a:gd name="T9" fmla="*/ 2369 h 4185"/>
                <a:gd name="T10" fmla="*/ 0 w 13492"/>
                <a:gd name="T11" fmla="*/ 2562 h 4185"/>
                <a:gd name="T12" fmla="*/ 0 w 13492"/>
                <a:gd name="T13" fmla="*/ 0 h 4185"/>
                <a:gd name="T14" fmla="*/ 3502 w 13492"/>
                <a:gd name="T15" fmla="*/ 0 h 4185"/>
                <a:gd name="T16" fmla="*/ 11161 w 13492"/>
                <a:gd name="T17" fmla="*/ 3038 h 4185"/>
                <a:gd name="T18" fmla="*/ 13491 w 13492"/>
                <a:gd name="T19" fmla="*/ 2781 h 4185"/>
                <a:gd name="T20" fmla="*/ 13491 w 13492"/>
                <a:gd name="T21" fmla="*/ 3553 h 4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492" h="4185">
                  <a:moveTo>
                    <a:pt x="13491" y="3553"/>
                  </a:moveTo>
                  <a:lnTo>
                    <a:pt x="13491" y="3553"/>
                  </a:lnTo>
                  <a:cubicBezTo>
                    <a:pt x="12487" y="4004"/>
                    <a:pt x="11895" y="4184"/>
                    <a:pt x="10608" y="4184"/>
                  </a:cubicBezTo>
                  <a:cubicBezTo>
                    <a:pt x="9333" y="4184"/>
                    <a:pt x="7788" y="3733"/>
                    <a:pt x="6372" y="3141"/>
                  </a:cubicBezTo>
                  <a:cubicBezTo>
                    <a:pt x="4956" y="2562"/>
                    <a:pt x="3566" y="2369"/>
                    <a:pt x="2227" y="2369"/>
                  </a:cubicBezTo>
                  <a:cubicBezTo>
                    <a:pt x="901" y="2369"/>
                    <a:pt x="0" y="2562"/>
                    <a:pt x="0" y="2562"/>
                  </a:cubicBezTo>
                  <a:cubicBezTo>
                    <a:pt x="0" y="0"/>
                    <a:pt x="0" y="0"/>
                    <a:pt x="0" y="0"/>
                  </a:cubicBezTo>
                  <a:cubicBezTo>
                    <a:pt x="3502" y="0"/>
                    <a:pt x="3502" y="0"/>
                    <a:pt x="3502" y="0"/>
                  </a:cubicBezTo>
                  <a:cubicBezTo>
                    <a:pt x="3502" y="0"/>
                    <a:pt x="6463" y="2807"/>
                    <a:pt x="11161" y="3038"/>
                  </a:cubicBezTo>
                  <a:cubicBezTo>
                    <a:pt x="11740" y="3077"/>
                    <a:pt x="12796" y="3000"/>
                    <a:pt x="13491" y="2781"/>
                  </a:cubicBezTo>
                  <a:lnTo>
                    <a:pt x="13491" y="3553"/>
                  </a:lnTo>
                </a:path>
              </a:pathLst>
            </a:custGeom>
            <a:solidFill>
              <a:srgbClr val="BDF0E8">
                <a:alpha val="70000"/>
              </a:srgb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AU"/>
            </a:p>
          </p:txBody>
        </p:sp>
        <p:sp>
          <p:nvSpPr>
            <p:cNvPr id="14" name="Freeform 5">
              <a:extLst>
                <a:ext uri="{FF2B5EF4-FFF2-40B4-BE49-F238E27FC236}">
                  <a16:creationId xmlns:a16="http://schemas.microsoft.com/office/drawing/2014/main" id="{FA156060-6BE5-9147-B8A0-F256DE65C650}"/>
                </a:ext>
              </a:extLst>
            </p:cNvPr>
            <p:cNvSpPr>
              <a:spLocks noChangeArrowheads="1"/>
            </p:cNvSpPr>
            <p:nvPr/>
          </p:nvSpPr>
          <p:spPr bwMode="auto">
            <a:xfrm>
              <a:off x="9758536" y="-24225"/>
              <a:ext cx="2451688" cy="1003871"/>
            </a:xfrm>
            <a:custGeom>
              <a:avLst/>
              <a:gdLst>
                <a:gd name="T0" fmla="*/ 2703 w 2704"/>
                <a:gd name="T1" fmla="*/ 322 h 1108"/>
                <a:gd name="T2" fmla="*/ 2703 w 2704"/>
                <a:gd name="T3" fmla="*/ 322 h 1108"/>
                <a:gd name="T4" fmla="*/ 2201 w 2704"/>
                <a:gd name="T5" fmla="*/ 0 h 1108"/>
                <a:gd name="T6" fmla="*/ 0 w 2704"/>
                <a:gd name="T7" fmla="*/ 0 h 1108"/>
                <a:gd name="T8" fmla="*/ 2703 w 2704"/>
                <a:gd name="T9" fmla="*/ 1107 h 1108"/>
                <a:gd name="T10" fmla="*/ 2703 w 2704"/>
                <a:gd name="T11" fmla="*/ 322 h 1108"/>
              </a:gdLst>
              <a:ahLst/>
              <a:cxnLst>
                <a:cxn ang="0">
                  <a:pos x="T0" y="T1"/>
                </a:cxn>
                <a:cxn ang="0">
                  <a:pos x="T2" y="T3"/>
                </a:cxn>
                <a:cxn ang="0">
                  <a:pos x="T4" y="T5"/>
                </a:cxn>
                <a:cxn ang="0">
                  <a:pos x="T6" y="T7"/>
                </a:cxn>
                <a:cxn ang="0">
                  <a:pos x="T8" y="T9"/>
                </a:cxn>
                <a:cxn ang="0">
                  <a:pos x="T10" y="T11"/>
                </a:cxn>
              </a:cxnLst>
              <a:rect l="0" t="0" r="r" b="b"/>
              <a:pathLst>
                <a:path w="2704" h="1108">
                  <a:moveTo>
                    <a:pt x="2703" y="322"/>
                  </a:moveTo>
                  <a:lnTo>
                    <a:pt x="2703" y="322"/>
                  </a:lnTo>
                  <a:cubicBezTo>
                    <a:pt x="2201" y="0"/>
                    <a:pt x="2201" y="0"/>
                    <a:pt x="2201" y="0"/>
                  </a:cubicBezTo>
                  <a:cubicBezTo>
                    <a:pt x="0" y="0"/>
                    <a:pt x="0" y="0"/>
                    <a:pt x="0" y="0"/>
                  </a:cubicBezTo>
                  <a:cubicBezTo>
                    <a:pt x="0" y="0"/>
                    <a:pt x="1223" y="695"/>
                    <a:pt x="2703" y="1107"/>
                  </a:cubicBezTo>
                  <a:lnTo>
                    <a:pt x="2703" y="322"/>
                  </a:lnTo>
                </a:path>
              </a:pathLst>
            </a:custGeom>
            <a:solidFill>
              <a:srgbClr val="009999">
                <a:alpha val="70000"/>
              </a:srgb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AU"/>
            </a:p>
          </p:txBody>
        </p:sp>
        <p:sp>
          <p:nvSpPr>
            <p:cNvPr id="15" name="Freeform 6">
              <a:extLst>
                <a:ext uri="{FF2B5EF4-FFF2-40B4-BE49-F238E27FC236}">
                  <a16:creationId xmlns:a16="http://schemas.microsoft.com/office/drawing/2014/main" id="{AEF14DBE-6477-2540-A686-8F91C1395D63}"/>
                </a:ext>
              </a:extLst>
            </p:cNvPr>
            <p:cNvSpPr>
              <a:spLocks noChangeArrowheads="1"/>
            </p:cNvSpPr>
            <p:nvPr/>
          </p:nvSpPr>
          <p:spPr bwMode="auto">
            <a:xfrm>
              <a:off x="11755107" y="-21050"/>
              <a:ext cx="455942" cy="291962"/>
            </a:xfrm>
            <a:custGeom>
              <a:avLst/>
              <a:gdLst>
                <a:gd name="T0" fmla="*/ 0 w 503"/>
                <a:gd name="T1" fmla="*/ 0 h 323"/>
                <a:gd name="T2" fmla="*/ 502 w 503"/>
                <a:gd name="T3" fmla="*/ 322 h 323"/>
                <a:gd name="T4" fmla="*/ 502 w 503"/>
                <a:gd name="T5" fmla="*/ 0 h 323"/>
                <a:gd name="T6" fmla="*/ 0 w 503"/>
                <a:gd name="T7" fmla="*/ 0 h 323"/>
              </a:gdLst>
              <a:ahLst/>
              <a:cxnLst>
                <a:cxn ang="0">
                  <a:pos x="T0" y="T1"/>
                </a:cxn>
                <a:cxn ang="0">
                  <a:pos x="T2" y="T3"/>
                </a:cxn>
                <a:cxn ang="0">
                  <a:pos x="T4" y="T5"/>
                </a:cxn>
                <a:cxn ang="0">
                  <a:pos x="T6" y="T7"/>
                </a:cxn>
              </a:cxnLst>
              <a:rect l="0" t="0" r="r" b="b"/>
              <a:pathLst>
                <a:path w="503" h="323">
                  <a:moveTo>
                    <a:pt x="0" y="0"/>
                  </a:moveTo>
                  <a:lnTo>
                    <a:pt x="502" y="322"/>
                  </a:lnTo>
                  <a:lnTo>
                    <a:pt x="502" y="0"/>
                  </a:lnTo>
                  <a:lnTo>
                    <a:pt x="0" y="0"/>
                  </a:lnTo>
                </a:path>
              </a:pathLst>
            </a:custGeom>
            <a:solidFill>
              <a:srgbClr val="006666">
                <a:alpha val="70000"/>
              </a:srgb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AU"/>
            </a:p>
          </p:txBody>
        </p:sp>
      </p:grpSp>
      <p:sp>
        <p:nvSpPr>
          <p:cNvPr id="2" name="Title 1">
            <a:extLst>
              <a:ext uri="{FF2B5EF4-FFF2-40B4-BE49-F238E27FC236}">
                <a16:creationId xmlns:a16="http://schemas.microsoft.com/office/drawing/2014/main" id="{1364D27C-D4B4-4146-8198-6898DDE1FCF1}"/>
              </a:ext>
            </a:extLst>
          </p:cNvPr>
          <p:cNvSpPr>
            <a:spLocks noGrp="1"/>
          </p:cNvSpPr>
          <p:nvPr userDrawn="1">
            <p:ph type="title" hasCustomPrompt="1"/>
          </p:nvPr>
        </p:nvSpPr>
        <p:spPr>
          <a:xfrm>
            <a:off x="695325" y="3854450"/>
            <a:ext cx="6156325" cy="1490256"/>
          </a:xfrm>
        </p:spPr>
        <p:txBody>
          <a:bodyPr anchor="b" anchorCtr="0">
            <a:noAutofit/>
          </a:bodyPr>
          <a:lstStyle>
            <a:lvl1pPr>
              <a:defRPr sz="4800" cap="none" baseline="0"/>
            </a:lvl1pPr>
          </a:lstStyle>
          <a:p>
            <a:r>
              <a:rPr lang="en-US" dirty="0"/>
              <a:t>Click to edit master title style</a:t>
            </a:r>
            <a:endParaRPr lang="en-AU" dirty="0"/>
          </a:p>
        </p:txBody>
      </p:sp>
      <p:sp>
        <p:nvSpPr>
          <p:cNvPr id="16" name="Subtitle 2">
            <a:extLst>
              <a:ext uri="{FF2B5EF4-FFF2-40B4-BE49-F238E27FC236}">
                <a16:creationId xmlns:a16="http://schemas.microsoft.com/office/drawing/2014/main" id="{69CDF758-E512-A347-9814-D93B67A4B137}"/>
              </a:ext>
            </a:extLst>
          </p:cNvPr>
          <p:cNvSpPr>
            <a:spLocks noGrp="1"/>
          </p:cNvSpPr>
          <p:nvPr>
            <p:ph type="subTitle" idx="1"/>
          </p:nvPr>
        </p:nvSpPr>
        <p:spPr>
          <a:xfrm>
            <a:off x="705424" y="5904716"/>
            <a:ext cx="4535649" cy="615738"/>
          </a:xfrm>
        </p:spPr>
        <p:txBody>
          <a:bodyPr lIns="0" tIns="0" rIns="0" bIns="0" anchor="b" anchorCtr="0">
            <a:noAutofit/>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AU" dirty="0"/>
          </a:p>
        </p:txBody>
      </p:sp>
      <p:pic>
        <p:nvPicPr>
          <p:cNvPr id="12" name="Picture 11">
            <a:extLst>
              <a:ext uri="{FF2B5EF4-FFF2-40B4-BE49-F238E27FC236}">
                <a16:creationId xmlns:a16="http://schemas.microsoft.com/office/drawing/2014/main" id="{43F7A200-BF56-3E41-9566-CC0B5D6603B5}"/>
              </a:ext>
            </a:extLst>
          </p:cNvPr>
          <p:cNvPicPr>
            <a:picLocks noChangeAspect="1"/>
          </p:cNvPicPr>
          <p:nvPr userDrawn="1"/>
        </p:nvPicPr>
        <p:blipFill>
          <a:blip r:embed="rId2"/>
          <a:stretch>
            <a:fillRect/>
          </a:stretch>
        </p:blipFill>
        <p:spPr>
          <a:xfrm>
            <a:off x="8568854" y="5506982"/>
            <a:ext cx="2925381" cy="955399"/>
          </a:xfrm>
          <a:prstGeom prst="rect">
            <a:avLst/>
          </a:prstGeom>
        </p:spPr>
      </p:pic>
    </p:spTree>
    <p:extLst>
      <p:ext uri="{BB962C8B-B14F-4D97-AF65-F5344CB8AC3E}">
        <p14:creationId xmlns:p14="http://schemas.microsoft.com/office/powerpoint/2010/main" val="199593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C1CC0AC9-CB21-AC4E-8609-488DC7B4DF30}"/>
              </a:ext>
            </a:extLst>
          </p:cNvPr>
          <p:cNvGrpSpPr/>
          <p:nvPr userDrawn="1"/>
        </p:nvGrpSpPr>
        <p:grpSpPr>
          <a:xfrm>
            <a:off x="0" y="-9566"/>
            <a:ext cx="12204821" cy="6868940"/>
            <a:chOff x="0" y="-9566"/>
            <a:chExt cx="12204821" cy="6868940"/>
          </a:xfrm>
        </p:grpSpPr>
        <p:sp>
          <p:nvSpPr>
            <p:cNvPr id="14" name="Rectangle 13">
              <a:extLst>
                <a:ext uri="{FF2B5EF4-FFF2-40B4-BE49-F238E27FC236}">
                  <a16:creationId xmlns:a16="http://schemas.microsoft.com/office/drawing/2014/main" id="{03F5C85F-2924-2748-A81E-D9A49310E839}"/>
                </a:ext>
              </a:extLst>
            </p:cNvPr>
            <p:cNvSpPr/>
            <p:nvPr userDrawn="1"/>
          </p:nvSpPr>
          <p:spPr>
            <a:xfrm>
              <a:off x="0" y="-9566"/>
              <a:ext cx="12192000" cy="686756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Freeform 2">
              <a:extLst>
                <a:ext uri="{FF2B5EF4-FFF2-40B4-BE49-F238E27FC236}">
                  <a16:creationId xmlns:a16="http://schemas.microsoft.com/office/drawing/2014/main" id="{C45705DA-549D-6542-A653-B07369F65606}"/>
                </a:ext>
              </a:extLst>
            </p:cNvPr>
            <p:cNvSpPr>
              <a:spLocks noChangeArrowheads="1"/>
            </p:cNvSpPr>
            <p:nvPr/>
          </p:nvSpPr>
          <p:spPr bwMode="auto">
            <a:xfrm>
              <a:off x="1490571" y="5245161"/>
              <a:ext cx="10116648" cy="1614213"/>
            </a:xfrm>
            <a:custGeom>
              <a:avLst/>
              <a:gdLst>
                <a:gd name="T0" fmla="*/ 30750 w 32477"/>
                <a:gd name="T1" fmla="*/ 4455 h 5184"/>
                <a:gd name="T2" fmla="*/ 30750 w 32477"/>
                <a:gd name="T3" fmla="*/ 4455 h 5184"/>
                <a:gd name="T4" fmla="*/ 10296 w 32477"/>
                <a:gd name="T5" fmla="*/ 0 h 5184"/>
                <a:gd name="T6" fmla="*/ 0 w 32477"/>
                <a:gd name="T7" fmla="*/ 5183 h 5184"/>
                <a:gd name="T8" fmla="*/ 32476 w 32477"/>
                <a:gd name="T9" fmla="*/ 5183 h 5184"/>
                <a:gd name="T10" fmla="*/ 30750 w 32477"/>
                <a:gd name="T11" fmla="*/ 4455 h 5184"/>
              </a:gdLst>
              <a:ahLst/>
              <a:cxnLst>
                <a:cxn ang="0">
                  <a:pos x="T0" y="T1"/>
                </a:cxn>
                <a:cxn ang="0">
                  <a:pos x="T2" y="T3"/>
                </a:cxn>
                <a:cxn ang="0">
                  <a:pos x="T4" y="T5"/>
                </a:cxn>
                <a:cxn ang="0">
                  <a:pos x="T6" y="T7"/>
                </a:cxn>
                <a:cxn ang="0">
                  <a:pos x="T8" y="T9"/>
                </a:cxn>
                <a:cxn ang="0">
                  <a:pos x="T10" y="T11"/>
                </a:cxn>
              </a:cxnLst>
              <a:rect l="0" t="0" r="r" b="b"/>
              <a:pathLst>
                <a:path w="32477" h="5184">
                  <a:moveTo>
                    <a:pt x="30750" y="4455"/>
                  </a:moveTo>
                  <a:lnTo>
                    <a:pt x="30750" y="4455"/>
                  </a:lnTo>
                  <a:cubicBezTo>
                    <a:pt x="22802" y="1402"/>
                    <a:pt x="15919" y="224"/>
                    <a:pt x="10296" y="0"/>
                  </a:cubicBezTo>
                  <a:cubicBezTo>
                    <a:pt x="7114" y="2071"/>
                    <a:pt x="3661" y="3817"/>
                    <a:pt x="0" y="5183"/>
                  </a:cubicBezTo>
                  <a:cubicBezTo>
                    <a:pt x="32476" y="5183"/>
                    <a:pt x="32476" y="5183"/>
                    <a:pt x="32476" y="5183"/>
                  </a:cubicBezTo>
                  <a:cubicBezTo>
                    <a:pt x="31398" y="4711"/>
                    <a:pt x="30750" y="4455"/>
                    <a:pt x="30750" y="4455"/>
                  </a:cubicBezTo>
                </a:path>
              </a:pathLst>
            </a:custGeom>
            <a:solidFill>
              <a:srgbClr val="009999"/>
            </a:solidFill>
            <a:ln w="9525" cap="flat">
              <a:solidFill>
                <a:schemeClr val="accent2"/>
              </a:solidFill>
              <a:bevel/>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AU" dirty="0"/>
            </a:p>
          </p:txBody>
        </p:sp>
        <p:sp>
          <p:nvSpPr>
            <p:cNvPr id="7" name="Freeform 3">
              <a:extLst>
                <a:ext uri="{FF2B5EF4-FFF2-40B4-BE49-F238E27FC236}">
                  <a16:creationId xmlns:a16="http://schemas.microsoft.com/office/drawing/2014/main" id="{FACFF6B4-FB7D-F34A-A84C-53F5365C9DC5}"/>
                </a:ext>
              </a:extLst>
            </p:cNvPr>
            <p:cNvSpPr>
              <a:spLocks noChangeArrowheads="1"/>
            </p:cNvSpPr>
            <p:nvPr/>
          </p:nvSpPr>
          <p:spPr bwMode="auto">
            <a:xfrm>
              <a:off x="4698389" y="2614338"/>
              <a:ext cx="7506432" cy="4243662"/>
            </a:xfrm>
            <a:custGeom>
              <a:avLst/>
              <a:gdLst>
                <a:gd name="T0" fmla="*/ 9929 w 24098"/>
                <a:gd name="T1" fmla="*/ 0 h 13625"/>
                <a:gd name="T2" fmla="*/ 9929 w 24098"/>
                <a:gd name="T3" fmla="*/ 0 h 13625"/>
                <a:gd name="T4" fmla="*/ 0 w 24098"/>
                <a:gd name="T5" fmla="*/ 8441 h 13625"/>
                <a:gd name="T6" fmla="*/ 20454 w 24098"/>
                <a:gd name="T7" fmla="*/ 12896 h 13625"/>
                <a:gd name="T8" fmla="*/ 22180 w 24098"/>
                <a:gd name="T9" fmla="*/ 13624 h 13625"/>
                <a:gd name="T10" fmla="*/ 24097 w 24098"/>
                <a:gd name="T11" fmla="*/ 13624 h 13625"/>
                <a:gd name="T12" fmla="*/ 24097 w 24098"/>
                <a:gd name="T13" fmla="*/ 7579 h 13625"/>
                <a:gd name="T14" fmla="*/ 16367 w 24098"/>
                <a:gd name="T15" fmla="*/ 2985 h 13625"/>
                <a:gd name="T16" fmla="*/ 9929 w 24098"/>
                <a:gd name="T17" fmla="*/ 0 h 13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098" h="13625">
                  <a:moveTo>
                    <a:pt x="9929" y="0"/>
                  </a:moveTo>
                  <a:lnTo>
                    <a:pt x="9929" y="0"/>
                  </a:lnTo>
                  <a:cubicBezTo>
                    <a:pt x="7039" y="3199"/>
                    <a:pt x="3699" y="6040"/>
                    <a:pt x="0" y="8441"/>
                  </a:cubicBezTo>
                  <a:cubicBezTo>
                    <a:pt x="5623" y="8665"/>
                    <a:pt x="12506" y="9843"/>
                    <a:pt x="20454" y="12896"/>
                  </a:cubicBezTo>
                  <a:cubicBezTo>
                    <a:pt x="20454" y="12896"/>
                    <a:pt x="21102" y="13152"/>
                    <a:pt x="22180" y="13624"/>
                  </a:cubicBezTo>
                  <a:cubicBezTo>
                    <a:pt x="24097" y="13624"/>
                    <a:pt x="24097" y="13624"/>
                    <a:pt x="24097" y="13624"/>
                  </a:cubicBezTo>
                  <a:cubicBezTo>
                    <a:pt x="24097" y="7579"/>
                    <a:pt x="24097" y="7579"/>
                    <a:pt x="24097" y="7579"/>
                  </a:cubicBezTo>
                  <a:cubicBezTo>
                    <a:pt x="21843" y="6064"/>
                    <a:pt x="19278" y="4518"/>
                    <a:pt x="16367" y="2985"/>
                  </a:cubicBezTo>
                  <a:cubicBezTo>
                    <a:pt x="14173" y="1833"/>
                    <a:pt x="12022" y="845"/>
                    <a:pt x="9929" y="0"/>
                  </a:cubicBezTo>
                </a:path>
              </a:pathLst>
            </a:custGeom>
            <a:solidFill>
              <a:srgbClr val="00CCCC"/>
            </a:solidFill>
            <a:ln w="9525" cap="flat">
              <a:solidFill>
                <a:schemeClr val="accent3"/>
              </a:solidFill>
              <a:bevel/>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AU"/>
            </a:p>
          </p:txBody>
        </p:sp>
        <p:sp>
          <p:nvSpPr>
            <p:cNvPr id="8" name="Freeform 4">
              <a:extLst>
                <a:ext uri="{FF2B5EF4-FFF2-40B4-BE49-F238E27FC236}">
                  <a16:creationId xmlns:a16="http://schemas.microsoft.com/office/drawing/2014/main" id="{6AE9D180-795D-3342-ADE5-8E86EF3F2398}"/>
                </a:ext>
              </a:extLst>
            </p:cNvPr>
            <p:cNvSpPr>
              <a:spLocks noChangeArrowheads="1"/>
            </p:cNvSpPr>
            <p:nvPr/>
          </p:nvSpPr>
          <p:spPr bwMode="auto">
            <a:xfrm>
              <a:off x="7792182" y="35719"/>
              <a:ext cx="4412639" cy="4938804"/>
            </a:xfrm>
            <a:custGeom>
              <a:avLst/>
              <a:gdLst>
                <a:gd name="T0" fmla="*/ 6004 w 14169"/>
                <a:gd name="T1" fmla="*/ 0 h 15858"/>
                <a:gd name="T2" fmla="*/ 6004 w 14169"/>
                <a:gd name="T3" fmla="*/ 0 h 15858"/>
                <a:gd name="T4" fmla="*/ 0 w 14169"/>
                <a:gd name="T5" fmla="*/ 8278 h 15858"/>
                <a:gd name="T6" fmla="*/ 6438 w 14169"/>
                <a:gd name="T7" fmla="*/ 11263 h 15858"/>
                <a:gd name="T8" fmla="*/ 14168 w 14169"/>
                <a:gd name="T9" fmla="*/ 15857 h 15858"/>
                <a:gd name="T10" fmla="*/ 14168 w 14169"/>
                <a:gd name="T11" fmla="*/ 5406 h 15858"/>
                <a:gd name="T12" fmla="*/ 8735 w 14169"/>
                <a:gd name="T13" fmla="*/ 1639 h 15858"/>
                <a:gd name="T14" fmla="*/ 6004 w 14169"/>
                <a:gd name="T15" fmla="*/ 0 h 158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169" h="15858">
                  <a:moveTo>
                    <a:pt x="6004" y="0"/>
                  </a:moveTo>
                  <a:lnTo>
                    <a:pt x="6004" y="0"/>
                  </a:lnTo>
                  <a:cubicBezTo>
                    <a:pt x="4316" y="2958"/>
                    <a:pt x="2300" y="5730"/>
                    <a:pt x="0" y="8278"/>
                  </a:cubicBezTo>
                  <a:cubicBezTo>
                    <a:pt x="2093" y="9123"/>
                    <a:pt x="4244" y="10111"/>
                    <a:pt x="6438" y="11263"/>
                  </a:cubicBezTo>
                  <a:cubicBezTo>
                    <a:pt x="9349" y="12796"/>
                    <a:pt x="11914" y="14342"/>
                    <a:pt x="14168" y="15857"/>
                  </a:cubicBezTo>
                  <a:cubicBezTo>
                    <a:pt x="14168" y="5406"/>
                    <a:pt x="14168" y="5406"/>
                    <a:pt x="14168" y="5406"/>
                  </a:cubicBezTo>
                  <a:cubicBezTo>
                    <a:pt x="12535" y="4150"/>
                    <a:pt x="10729" y="2891"/>
                    <a:pt x="8735" y="1639"/>
                  </a:cubicBezTo>
                  <a:cubicBezTo>
                    <a:pt x="7817" y="1065"/>
                    <a:pt x="6905" y="517"/>
                    <a:pt x="6004" y="0"/>
                  </a:cubicBezTo>
                </a:path>
              </a:pathLst>
            </a:custGeom>
            <a:solidFill>
              <a:srgbClr val="74DECA"/>
            </a:solidFill>
            <a:ln w="9525" cap="flat">
              <a:solidFill>
                <a:schemeClr val="accent4"/>
              </a:solidFill>
              <a:bevel/>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AU"/>
            </a:p>
          </p:txBody>
        </p:sp>
        <p:sp>
          <p:nvSpPr>
            <p:cNvPr id="9" name="Freeform 5">
              <a:extLst>
                <a:ext uri="{FF2B5EF4-FFF2-40B4-BE49-F238E27FC236}">
                  <a16:creationId xmlns:a16="http://schemas.microsoft.com/office/drawing/2014/main" id="{B7CDBF69-E1AC-0A4D-B7FB-695893EBC0D5}"/>
                </a:ext>
              </a:extLst>
            </p:cNvPr>
            <p:cNvSpPr>
              <a:spLocks noChangeArrowheads="1"/>
            </p:cNvSpPr>
            <p:nvPr/>
          </p:nvSpPr>
          <p:spPr bwMode="auto">
            <a:xfrm>
              <a:off x="9661921" y="0"/>
              <a:ext cx="2542900" cy="1719995"/>
            </a:xfrm>
            <a:custGeom>
              <a:avLst/>
              <a:gdLst>
                <a:gd name="T0" fmla="*/ 2731 w 8165"/>
                <a:gd name="T1" fmla="*/ 1756 h 5524"/>
                <a:gd name="T2" fmla="*/ 2731 w 8165"/>
                <a:gd name="T3" fmla="*/ 1756 h 5524"/>
                <a:gd name="T4" fmla="*/ 8164 w 8165"/>
                <a:gd name="T5" fmla="*/ 5523 h 5524"/>
                <a:gd name="T6" fmla="*/ 8164 w 8165"/>
                <a:gd name="T7" fmla="*/ 0 h 5524"/>
                <a:gd name="T8" fmla="*/ 66 w 8165"/>
                <a:gd name="T9" fmla="*/ 0 h 5524"/>
                <a:gd name="T10" fmla="*/ 0 w 8165"/>
                <a:gd name="T11" fmla="*/ 117 h 5524"/>
                <a:gd name="T12" fmla="*/ 2731 w 8165"/>
                <a:gd name="T13" fmla="*/ 1756 h 5524"/>
              </a:gdLst>
              <a:ahLst/>
              <a:cxnLst>
                <a:cxn ang="0">
                  <a:pos x="T0" y="T1"/>
                </a:cxn>
                <a:cxn ang="0">
                  <a:pos x="T2" y="T3"/>
                </a:cxn>
                <a:cxn ang="0">
                  <a:pos x="T4" y="T5"/>
                </a:cxn>
                <a:cxn ang="0">
                  <a:pos x="T6" y="T7"/>
                </a:cxn>
                <a:cxn ang="0">
                  <a:pos x="T8" y="T9"/>
                </a:cxn>
                <a:cxn ang="0">
                  <a:pos x="T10" y="T11"/>
                </a:cxn>
                <a:cxn ang="0">
                  <a:pos x="T12" y="T13"/>
                </a:cxn>
              </a:cxnLst>
              <a:rect l="0" t="0" r="r" b="b"/>
              <a:pathLst>
                <a:path w="8165" h="5524">
                  <a:moveTo>
                    <a:pt x="2731" y="1756"/>
                  </a:moveTo>
                  <a:lnTo>
                    <a:pt x="2731" y="1756"/>
                  </a:lnTo>
                  <a:cubicBezTo>
                    <a:pt x="4725" y="3008"/>
                    <a:pt x="6531" y="4267"/>
                    <a:pt x="8164" y="5523"/>
                  </a:cubicBezTo>
                  <a:cubicBezTo>
                    <a:pt x="8164" y="0"/>
                    <a:pt x="8164" y="0"/>
                    <a:pt x="8164" y="0"/>
                  </a:cubicBezTo>
                  <a:cubicBezTo>
                    <a:pt x="66" y="0"/>
                    <a:pt x="66" y="0"/>
                    <a:pt x="66" y="0"/>
                  </a:cubicBezTo>
                  <a:cubicBezTo>
                    <a:pt x="43" y="36"/>
                    <a:pt x="22" y="77"/>
                    <a:pt x="0" y="117"/>
                  </a:cubicBezTo>
                  <a:cubicBezTo>
                    <a:pt x="901" y="634"/>
                    <a:pt x="1813" y="1182"/>
                    <a:pt x="2731" y="1756"/>
                  </a:cubicBezTo>
                </a:path>
              </a:pathLst>
            </a:custGeom>
            <a:solidFill>
              <a:srgbClr val="BDF0E8"/>
            </a:solidFill>
            <a:ln w="9525" cap="flat">
              <a:solidFill>
                <a:schemeClr val="accent5"/>
              </a:solidFill>
              <a:bevel/>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AU"/>
            </a:p>
          </p:txBody>
        </p:sp>
        <p:sp>
          <p:nvSpPr>
            <p:cNvPr id="10" name="Freeform 6">
              <a:extLst>
                <a:ext uri="{FF2B5EF4-FFF2-40B4-BE49-F238E27FC236}">
                  <a16:creationId xmlns:a16="http://schemas.microsoft.com/office/drawing/2014/main" id="{F0CF7BA2-A072-3547-9A42-C70B502AD07D}"/>
                </a:ext>
              </a:extLst>
            </p:cNvPr>
            <p:cNvSpPr>
              <a:spLocks noChangeArrowheads="1"/>
            </p:cNvSpPr>
            <p:nvPr/>
          </p:nvSpPr>
          <p:spPr bwMode="auto">
            <a:xfrm>
              <a:off x="0" y="5155864"/>
              <a:ext cx="4697015" cy="1702136"/>
            </a:xfrm>
            <a:custGeom>
              <a:avLst/>
              <a:gdLst>
                <a:gd name="T0" fmla="*/ 0 w 15082"/>
                <a:gd name="T1" fmla="*/ 2213 h 5470"/>
                <a:gd name="T2" fmla="*/ 0 w 15082"/>
                <a:gd name="T3" fmla="*/ 2213 h 5470"/>
                <a:gd name="T4" fmla="*/ 0 w 15082"/>
                <a:gd name="T5" fmla="*/ 5469 h 5470"/>
                <a:gd name="T6" fmla="*/ 4785 w 15082"/>
                <a:gd name="T7" fmla="*/ 5469 h 5470"/>
                <a:gd name="T8" fmla="*/ 15081 w 15082"/>
                <a:gd name="T9" fmla="*/ 286 h 5470"/>
                <a:gd name="T10" fmla="*/ 0 w 15082"/>
                <a:gd name="T11" fmla="*/ 2213 h 5470"/>
              </a:gdLst>
              <a:ahLst/>
              <a:cxnLst>
                <a:cxn ang="0">
                  <a:pos x="T0" y="T1"/>
                </a:cxn>
                <a:cxn ang="0">
                  <a:pos x="T2" y="T3"/>
                </a:cxn>
                <a:cxn ang="0">
                  <a:pos x="T4" y="T5"/>
                </a:cxn>
                <a:cxn ang="0">
                  <a:pos x="T6" y="T7"/>
                </a:cxn>
                <a:cxn ang="0">
                  <a:pos x="T8" y="T9"/>
                </a:cxn>
                <a:cxn ang="0">
                  <a:pos x="T10" y="T11"/>
                </a:cxn>
              </a:cxnLst>
              <a:rect l="0" t="0" r="r" b="b"/>
              <a:pathLst>
                <a:path w="15082" h="5470">
                  <a:moveTo>
                    <a:pt x="0" y="2213"/>
                  </a:moveTo>
                  <a:lnTo>
                    <a:pt x="0" y="2213"/>
                  </a:lnTo>
                  <a:cubicBezTo>
                    <a:pt x="0" y="5469"/>
                    <a:pt x="0" y="5469"/>
                    <a:pt x="0" y="5469"/>
                  </a:cubicBezTo>
                  <a:cubicBezTo>
                    <a:pt x="4785" y="5469"/>
                    <a:pt x="4785" y="5469"/>
                    <a:pt x="4785" y="5469"/>
                  </a:cubicBezTo>
                  <a:cubicBezTo>
                    <a:pt x="8446" y="4103"/>
                    <a:pt x="11899" y="2357"/>
                    <a:pt x="15081" y="286"/>
                  </a:cubicBezTo>
                  <a:cubicBezTo>
                    <a:pt x="7834" y="0"/>
                    <a:pt x="2675" y="1298"/>
                    <a:pt x="0" y="2213"/>
                  </a:cubicBezTo>
                </a:path>
              </a:pathLst>
            </a:custGeom>
            <a:solidFill>
              <a:srgbClr val="33ADAD"/>
            </a:solidFill>
            <a:ln w="9525" cap="flat">
              <a:solidFill>
                <a:srgbClr val="33ADAD"/>
              </a:solidFill>
              <a:bevel/>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AU"/>
            </a:p>
          </p:txBody>
        </p:sp>
        <p:sp>
          <p:nvSpPr>
            <p:cNvPr id="11" name="Freeform 7">
              <a:extLst>
                <a:ext uri="{FF2B5EF4-FFF2-40B4-BE49-F238E27FC236}">
                  <a16:creationId xmlns:a16="http://schemas.microsoft.com/office/drawing/2014/main" id="{8AA7A215-1699-1549-B5A3-E4DA4B4E3511}"/>
                </a:ext>
              </a:extLst>
            </p:cNvPr>
            <p:cNvSpPr>
              <a:spLocks noChangeArrowheads="1"/>
            </p:cNvSpPr>
            <p:nvPr/>
          </p:nvSpPr>
          <p:spPr bwMode="auto">
            <a:xfrm>
              <a:off x="0" y="1122393"/>
              <a:ext cx="7790808" cy="4721744"/>
            </a:xfrm>
            <a:custGeom>
              <a:avLst/>
              <a:gdLst>
                <a:gd name="T0" fmla="*/ 15081 w 25011"/>
                <a:gd name="T1" fmla="*/ 13233 h 15161"/>
                <a:gd name="T2" fmla="*/ 15081 w 25011"/>
                <a:gd name="T3" fmla="*/ 13233 h 15161"/>
                <a:gd name="T4" fmla="*/ 25010 w 25011"/>
                <a:gd name="T5" fmla="*/ 4792 h 15161"/>
                <a:gd name="T6" fmla="*/ 0 w 25011"/>
                <a:gd name="T7" fmla="*/ 234 h 15161"/>
                <a:gd name="T8" fmla="*/ 0 w 25011"/>
                <a:gd name="T9" fmla="*/ 15160 h 15161"/>
                <a:gd name="T10" fmla="*/ 15081 w 25011"/>
                <a:gd name="T11" fmla="*/ 13233 h 15161"/>
              </a:gdLst>
              <a:ahLst/>
              <a:cxnLst>
                <a:cxn ang="0">
                  <a:pos x="T0" y="T1"/>
                </a:cxn>
                <a:cxn ang="0">
                  <a:pos x="T2" y="T3"/>
                </a:cxn>
                <a:cxn ang="0">
                  <a:pos x="T4" y="T5"/>
                </a:cxn>
                <a:cxn ang="0">
                  <a:pos x="T6" y="T7"/>
                </a:cxn>
                <a:cxn ang="0">
                  <a:pos x="T8" y="T9"/>
                </a:cxn>
                <a:cxn ang="0">
                  <a:pos x="T10" y="T11"/>
                </a:cxn>
              </a:cxnLst>
              <a:rect l="0" t="0" r="r" b="b"/>
              <a:pathLst>
                <a:path w="25011" h="15161">
                  <a:moveTo>
                    <a:pt x="15081" y="13233"/>
                  </a:moveTo>
                  <a:lnTo>
                    <a:pt x="15081" y="13233"/>
                  </a:lnTo>
                  <a:cubicBezTo>
                    <a:pt x="18780" y="10832"/>
                    <a:pt x="22120" y="7991"/>
                    <a:pt x="25010" y="4792"/>
                  </a:cubicBezTo>
                  <a:cubicBezTo>
                    <a:pt x="14914" y="725"/>
                    <a:pt x="6105" y="0"/>
                    <a:pt x="0" y="234"/>
                  </a:cubicBezTo>
                  <a:cubicBezTo>
                    <a:pt x="0" y="15160"/>
                    <a:pt x="0" y="15160"/>
                    <a:pt x="0" y="15160"/>
                  </a:cubicBezTo>
                  <a:cubicBezTo>
                    <a:pt x="2675" y="14245"/>
                    <a:pt x="7834" y="12947"/>
                    <a:pt x="15081" y="13233"/>
                  </a:cubicBezTo>
                </a:path>
              </a:pathLst>
            </a:custGeom>
            <a:solidFill>
              <a:srgbClr val="33D6D6"/>
            </a:solidFill>
            <a:ln w="9525" cap="flat">
              <a:solidFill>
                <a:srgbClr val="33D6D6"/>
              </a:solidFill>
              <a:bevel/>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AU"/>
            </a:p>
          </p:txBody>
        </p:sp>
        <p:sp>
          <p:nvSpPr>
            <p:cNvPr id="12" name="Freeform 8">
              <a:extLst>
                <a:ext uri="{FF2B5EF4-FFF2-40B4-BE49-F238E27FC236}">
                  <a16:creationId xmlns:a16="http://schemas.microsoft.com/office/drawing/2014/main" id="{A956F957-1F63-2E46-9D8E-329E341C2D9E}"/>
                </a:ext>
              </a:extLst>
            </p:cNvPr>
            <p:cNvSpPr>
              <a:spLocks noChangeArrowheads="1"/>
            </p:cNvSpPr>
            <p:nvPr/>
          </p:nvSpPr>
          <p:spPr bwMode="auto">
            <a:xfrm>
              <a:off x="0" y="0"/>
              <a:ext cx="9660547" cy="2614338"/>
            </a:xfrm>
            <a:custGeom>
              <a:avLst/>
              <a:gdLst>
                <a:gd name="T0" fmla="*/ 25010 w 31015"/>
                <a:gd name="T1" fmla="*/ 8395 h 8396"/>
                <a:gd name="T2" fmla="*/ 25010 w 31015"/>
                <a:gd name="T3" fmla="*/ 8395 h 8396"/>
                <a:gd name="T4" fmla="*/ 31014 w 31015"/>
                <a:gd name="T5" fmla="*/ 117 h 8396"/>
                <a:gd name="T6" fmla="*/ 30810 w 31015"/>
                <a:gd name="T7" fmla="*/ 0 h 8396"/>
                <a:gd name="T8" fmla="*/ 0 w 31015"/>
                <a:gd name="T9" fmla="*/ 0 h 8396"/>
                <a:gd name="T10" fmla="*/ 0 w 31015"/>
                <a:gd name="T11" fmla="*/ 3837 h 8396"/>
                <a:gd name="T12" fmla="*/ 25010 w 31015"/>
                <a:gd name="T13" fmla="*/ 8395 h 8396"/>
              </a:gdLst>
              <a:ahLst/>
              <a:cxnLst>
                <a:cxn ang="0">
                  <a:pos x="T0" y="T1"/>
                </a:cxn>
                <a:cxn ang="0">
                  <a:pos x="T2" y="T3"/>
                </a:cxn>
                <a:cxn ang="0">
                  <a:pos x="T4" y="T5"/>
                </a:cxn>
                <a:cxn ang="0">
                  <a:pos x="T6" y="T7"/>
                </a:cxn>
                <a:cxn ang="0">
                  <a:pos x="T8" y="T9"/>
                </a:cxn>
                <a:cxn ang="0">
                  <a:pos x="T10" y="T11"/>
                </a:cxn>
                <a:cxn ang="0">
                  <a:pos x="T12" y="T13"/>
                </a:cxn>
              </a:cxnLst>
              <a:rect l="0" t="0" r="r" b="b"/>
              <a:pathLst>
                <a:path w="31015" h="8396">
                  <a:moveTo>
                    <a:pt x="25010" y="8395"/>
                  </a:moveTo>
                  <a:lnTo>
                    <a:pt x="25010" y="8395"/>
                  </a:lnTo>
                  <a:cubicBezTo>
                    <a:pt x="27310" y="5847"/>
                    <a:pt x="29326" y="3075"/>
                    <a:pt x="31014" y="117"/>
                  </a:cubicBezTo>
                  <a:cubicBezTo>
                    <a:pt x="30944" y="77"/>
                    <a:pt x="30877" y="36"/>
                    <a:pt x="30810" y="0"/>
                  </a:cubicBezTo>
                  <a:cubicBezTo>
                    <a:pt x="0" y="0"/>
                    <a:pt x="0" y="0"/>
                    <a:pt x="0" y="0"/>
                  </a:cubicBezTo>
                  <a:cubicBezTo>
                    <a:pt x="0" y="3837"/>
                    <a:pt x="0" y="3837"/>
                    <a:pt x="0" y="3837"/>
                  </a:cubicBezTo>
                  <a:cubicBezTo>
                    <a:pt x="6105" y="3603"/>
                    <a:pt x="14914" y="4328"/>
                    <a:pt x="25010" y="8395"/>
                  </a:cubicBezTo>
                </a:path>
              </a:pathLst>
            </a:custGeom>
            <a:solidFill>
              <a:srgbClr val="90E5D5"/>
            </a:solidFill>
            <a:ln w="9525" cap="flat">
              <a:solidFill>
                <a:srgbClr val="90E5D5"/>
              </a:solidFill>
              <a:bevel/>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AU"/>
            </a:p>
          </p:txBody>
        </p:sp>
        <p:sp>
          <p:nvSpPr>
            <p:cNvPr id="13" name="Freeform 9">
              <a:extLst>
                <a:ext uri="{FF2B5EF4-FFF2-40B4-BE49-F238E27FC236}">
                  <a16:creationId xmlns:a16="http://schemas.microsoft.com/office/drawing/2014/main" id="{A5459A5B-3EB4-5948-9221-4DCC35F133F2}"/>
                </a:ext>
              </a:extLst>
            </p:cNvPr>
            <p:cNvSpPr>
              <a:spLocks noChangeArrowheads="1"/>
            </p:cNvSpPr>
            <p:nvPr/>
          </p:nvSpPr>
          <p:spPr bwMode="auto">
            <a:xfrm>
              <a:off x="9598726" y="0"/>
              <a:ext cx="82428" cy="35719"/>
            </a:xfrm>
            <a:custGeom>
              <a:avLst/>
              <a:gdLst>
                <a:gd name="T0" fmla="*/ 270 w 271"/>
                <a:gd name="T1" fmla="*/ 0 h 118"/>
                <a:gd name="T2" fmla="*/ 270 w 271"/>
                <a:gd name="T3" fmla="*/ 0 h 118"/>
                <a:gd name="T4" fmla="*/ 0 w 271"/>
                <a:gd name="T5" fmla="*/ 0 h 118"/>
                <a:gd name="T6" fmla="*/ 204 w 271"/>
                <a:gd name="T7" fmla="*/ 117 h 118"/>
                <a:gd name="T8" fmla="*/ 270 w 271"/>
                <a:gd name="T9" fmla="*/ 0 h 118"/>
              </a:gdLst>
              <a:ahLst/>
              <a:cxnLst>
                <a:cxn ang="0">
                  <a:pos x="T0" y="T1"/>
                </a:cxn>
                <a:cxn ang="0">
                  <a:pos x="T2" y="T3"/>
                </a:cxn>
                <a:cxn ang="0">
                  <a:pos x="T4" y="T5"/>
                </a:cxn>
                <a:cxn ang="0">
                  <a:pos x="T6" y="T7"/>
                </a:cxn>
                <a:cxn ang="0">
                  <a:pos x="T8" y="T9"/>
                </a:cxn>
              </a:cxnLst>
              <a:rect l="0" t="0" r="r" b="b"/>
              <a:pathLst>
                <a:path w="271" h="118">
                  <a:moveTo>
                    <a:pt x="270" y="0"/>
                  </a:moveTo>
                  <a:lnTo>
                    <a:pt x="270" y="0"/>
                  </a:lnTo>
                  <a:cubicBezTo>
                    <a:pt x="0" y="0"/>
                    <a:pt x="0" y="0"/>
                    <a:pt x="0" y="0"/>
                  </a:cubicBezTo>
                  <a:cubicBezTo>
                    <a:pt x="67" y="36"/>
                    <a:pt x="134" y="77"/>
                    <a:pt x="204" y="117"/>
                  </a:cubicBezTo>
                  <a:cubicBezTo>
                    <a:pt x="226" y="77"/>
                    <a:pt x="247" y="36"/>
                    <a:pt x="270" y="0"/>
                  </a:cubicBezTo>
                </a:path>
              </a:pathLst>
            </a:custGeom>
            <a:solidFill>
              <a:srgbClr val="CAF3E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AU"/>
            </a:p>
          </p:txBody>
        </p:sp>
      </p:grpSp>
      <p:sp>
        <p:nvSpPr>
          <p:cNvPr id="2" name="Title 1">
            <a:extLst>
              <a:ext uri="{FF2B5EF4-FFF2-40B4-BE49-F238E27FC236}">
                <a16:creationId xmlns:a16="http://schemas.microsoft.com/office/drawing/2014/main" id="{52417183-785F-0149-9562-3461F57169BD}"/>
              </a:ext>
            </a:extLst>
          </p:cNvPr>
          <p:cNvSpPr>
            <a:spLocks noGrp="1"/>
          </p:cNvSpPr>
          <p:nvPr userDrawn="1">
            <p:ph type="title" hasCustomPrompt="1"/>
          </p:nvPr>
        </p:nvSpPr>
        <p:spPr>
          <a:xfrm>
            <a:off x="695325" y="2424948"/>
            <a:ext cx="4891875" cy="2342528"/>
          </a:xfrm>
        </p:spPr>
        <p:txBody>
          <a:bodyPr/>
          <a:lstStyle>
            <a:lvl1pPr>
              <a:defRPr cap="none" baseline="0">
                <a:solidFill>
                  <a:schemeClr val="bg1"/>
                </a:solidFill>
              </a:defRPr>
            </a:lvl1pPr>
          </a:lstStyle>
          <a:p>
            <a:r>
              <a:rPr lang="en-US" dirty="0"/>
              <a:t>Click to edit master title style</a:t>
            </a:r>
            <a:endParaRPr lang="en-AU" dirty="0"/>
          </a:p>
        </p:txBody>
      </p:sp>
      <p:sp>
        <p:nvSpPr>
          <p:cNvPr id="3" name="Footer Placeholder 2">
            <a:extLst>
              <a:ext uri="{FF2B5EF4-FFF2-40B4-BE49-F238E27FC236}">
                <a16:creationId xmlns:a16="http://schemas.microsoft.com/office/drawing/2014/main" id="{F1390D36-9DE6-914D-BE09-A99CCDDD28CC}"/>
              </a:ext>
            </a:extLst>
          </p:cNvPr>
          <p:cNvSpPr>
            <a:spLocks noGrp="1"/>
          </p:cNvSpPr>
          <p:nvPr userDrawn="1">
            <p:ph type="ftr" sz="quarter" idx="10"/>
          </p:nvPr>
        </p:nvSpPr>
        <p:spPr>
          <a:xfrm>
            <a:off x="7428555" y="6117880"/>
            <a:ext cx="3493071" cy="365125"/>
          </a:xfrm>
        </p:spPr>
        <p:txBody>
          <a:bodyPr/>
          <a:lstStyle>
            <a:lvl1pPr algn="r">
              <a:defRPr>
                <a:solidFill>
                  <a:schemeClr val="bg1"/>
                </a:solidFill>
              </a:defRPr>
            </a:lvl1pPr>
          </a:lstStyle>
          <a:p>
            <a:r>
              <a:rPr lang="en-AU"/>
              <a:t>Clinical Excellence Commission</a:t>
            </a:r>
            <a:endParaRPr lang="en-AU" dirty="0"/>
          </a:p>
        </p:txBody>
      </p:sp>
      <p:sp>
        <p:nvSpPr>
          <p:cNvPr id="4" name="Slide Number Placeholder 3">
            <a:extLst>
              <a:ext uri="{FF2B5EF4-FFF2-40B4-BE49-F238E27FC236}">
                <a16:creationId xmlns:a16="http://schemas.microsoft.com/office/drawing/2014/main" id="{09A8A2D1-B5DF-C84E-A25C-3AB9D497543B}"/>
              </a:ext>
            </a:extLst>
          </p:cNvPr>
          <p:cNvSpPr>
            <a:spLocks noGrp="1"/>
          </p:cNvSpPr>
          <p:nvPr userDrawn="1">
            <p:ph type="sldNum" sz="quarter" idx="11"/>
          </p:nvPr>
        </p:nvSpPr>
        <p:spPr>
          <a:xfrm>
            <a:off x="10929599" y="6117880"/>
            <a:ext cx="567075" cy="365125"/>
          </a:xfrm>
        </p:spPr>
        <p:txBody>
          <a:bodyPr/>
          <a:lstStyle>
            <a:lvl1pPr>
              <a:defRPr>
                <a:solidFill>
                  <a:schemeClr val="bg1"/>
                </a:solidFill>
              </a:defRPr>
            </a:lvl1pPr>
          </a:lstStyle>
          <a:p>
            <a:fld id="{84D3DED8-CEC3-1449-A2AB-4F5665AE0AC9}" type="slidenum">
              <a:rPr lang="en-AU" smtClean="0"/>
              <a:pPr/>
              <a:t>‹#›</a:t>
            </a:fld>
            <a:endParaRPr lang="en-AU" dirty="0"/>
          </a:p>
        </p:txBody>
      </p:sp>
      <p:pic>
        <p:nvPicPr>
          <p:cNvPr id="23" name="Picture 22">
            <a:extLst>
              <a:ext uri="{FF2B5EF4-FFF2-40B4-BE49-F238E27FC236}">
                <a16:creationId xmlns:a16="http://schemas.microsoft.com/office/drawing/2014/main" id="{D0164D1C-4456-674F-86A6-A87BF86EFF1B}"/>
              </a:ext>
            </a:extLst>
          </p:cNvPr>
          <p:cNvPicPr>
            <a:picLocks noChangeAspect="1"/>
          </p:cNvPicPr>
          <p:nvPr userDrawn="1"/>
        </p:nvPicPr>
        <p:blipFill>
          <a:blip r:embed="rId2"/>
          <a:stretch>
            <a:fillRect/>
          </a:stretch>
        </p:blipFill>
        <p:spPr>
          <a:xfrm>
            <a:off x="665097" y="5775529"/>
            <a:ext cx="2078103" cy="678686"/>
          </a:xfrm>
          <a:prstGeom prst="rect">
            <a:avLst/>
          </a:prstGeom>
        </p:spPr>
      </p:pic>
    </p:spTree>
    <p:extLst>
      <p:ext uri="{BB962C8B-B14F-4D97-AF65-F5344CB8AC3E}">
        <p14:creationId xmlns:p14="http://schemas.microsoft.com/office/powerpoint/2010/main" val="4245399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F97F15D5-9A3C-724B-B3BC-FB7676509058}"/>
              </a:ext>
            </a:extLst>
          </p:cNvPr>
          <p:cNvGrpSpPr/>
          <p:nvPr userDrawn="1"/>
        </p:nvGrpSpPr>
        <p:grpSpPr>
          <a:xfrm>
            <a:off x="3190875" y="2174875"/>
            <a:ext cx="9001126" cy="4683126"/>
            <a:chOff x="3190875" y="2174875"/>
            <a:chExt cx="9001126" cy="4683126"/>
          </a:xfrm>
        </p:grpSpPr>
        <p:sp>
          <p:nvSpPr>
            <p:cNvPr id="19" name="Freeform 2">
              <a:extLst>
                <a:ext uri="{FF2B5EF4-FFF2-40B4-BE49-F238E27FC236}">
                  <a16:creationId xmlns:a16="http://schemas.microsoft.com/office/drawing/2014/main" id="{29CD4C64-CB9F-0247-9F18-41BC2292A927}"/>
                </a:ext>
              </a:extLst>
            </p:cNvPr>
            <p:cNvSpPr>
              <a:spLocks noChangeArrowheads="1"/>
            </p:cNvSpPr>
            <p:nvPr/>
          </p:nvSpPr>
          <p:spPr bwMode="auto">
            <a:xfrm>
              <a:off x="10466388" y="5087938"/>
              <a:ext cx="1725613" cy="1770063"/>
            </a:xfrm>
            <a:custGeom>
              <a:avLst/>
              <a:gdLst>
                <a:gd name="T0" fmla="*/ 0 w 4797"/>
                <a:gd name="T1" fmla="*/ 4922 h 4923"/>
                <a:gd name="T2" fmla="*/ 0 w 4797"/>
                <a:gd name="T3" fmla="*/ 4922 h 4923"/>
                <a:gd name="T4" fmla="*/ 4796 w 4797"/>
                <a:gd name="T5" fmla="*/ 4922 h 4923"/>
                <a:gd name="T6" fmla="*/ 4796 w 4797"/>
                <a:gd name="T7" fmla="*/ 0 h 4923"/>
                <a:gd name="T8" fmla="*/ 0 w 4797"/>
                <a:gd name="T9" fmla="*/ 4922 h 4923"/>
              </a:gdLst>
              <a:ahLst/>
              <a:cxnLst>
                <a:cxn ang="0">
                  <a:pos x="T0" y="T1"/>
                </a:cxn>
                <a:cxn ang="0">
                  <a:pos x="T2" y="T3"/>
                </a:cxn>
                <a:cxn ang="0">
                  <a:pos x="T4" y="T5"/>
                </a:cxn>
                <a:cxn ang="0">
                  <a:pos x="T6" y="T7"/>
                </a:cxn>
                <a:cxn ang="0">
                  <a:pos x="T8" y="T9"/>
                </a:cxn>
              </a:cxnLst>
              <a:rect l="0" t="0" r="r" b="b"/>
              <a:pathLst>
                <a:path w="4797" h="4923">
                  <a:moveTo>
                    <a:pt x="0" y="4922"/>
                  </a:moveTo>
                  <a:lnTo>
                    <a:pt x="0" y="4922"/>
                  </a:lnTo>
                  <a:cubicBezTo>
                    <a:pt x="4796" y="4922"/>
                    <a:pt x="4796" y="4922"/>
                    <a:pt x="4796" y="4922"/>
                  </a:cubicBezTo>
                  <a:cubicBezTo>
                    <a:pt x="4796" y="0"/>
                    <a:pt x="4796" y="0"/>
                    <a:pt x="4796" y="0"/>
                  </a:cubicBezTo>
                  <a:cubicBezTo>
                    <a:pt x="2660" y="1696"/>
                    <a:pt x="1113" y="3389"/>
                    <a:pt x="0" y="4922"/>
                  </a:cubicBezTo>
                </a:path>
              </a:pathLst>
            </a:custGeom>
            <a:solidFill>
              <a:srgbClr val="006666"/>
            </a:solidFill>
            <a:ln w="12700" cap="flat">
              <a:solidFill>
                <a:schemeClr val="accent1"/>
              </a:solidFill>
              <a:bevel/>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AU"/>
            </a:p>
          </p:txBody>
        </p:sp>
        <p:sp>
          <p:nvSpPr>
            <p:cNvPr id="20" name="Freeform 3">
              <a:extLst>
                <a:ext uri="{FF2B5EF4-FFF2-40B4-BE49-F238E27FC236}">
                  <a16:creationId xmlns:a16="http://schemas.microsoft.com/office/drawing/2014/main" id="{DFDA60F6-B012-4947-BBB8-E7C341A7E879}"/>
                </a:ext>
              </a:extLst>
            </p:cNvPr>
            <p:cNvSpPr>
              <a:spLocks noChangeArrowheads="1"/>
            </p:cNvSpPr>
            <p:nvPr/>
          </p:nvSpPr>
          <p:spPr bwMode="auto">
            <a:xfrm>
              <a:off x="7907338" y="3521075"/>
              <a:ext cx="4284663" cy="3336925"/>
            </a:xfrm>
            <a:custGeom>
              <a:avLst/>
              <a:gdLst>
                <a:gd name="T0" fmla="*/ 11906 w 11907"/>
                <a:gd name="T1" fmla="*/ 4351 h 9274"/>
                <a:gd name="T2" fmla="*/ 11906 w 11907"/>
                <a:gd name="T3" fmla="*/ 4351 h 9274"/>
                <a:gd name="T4" fmla="*/ 11906 w 11907"/>
                <a:gd name="T5" fmla="*/ 0 h 9274"/>
                <a:gd name="T6" fmla="*/ 11549 w 11907"/>
                <a:gd name="T7" fmla="*/ 132 h 9274"/>
                <a:gd name="T8" fmla="*/ 923 w 11907"/>
                <a:gd name="T9" fmla="*/ 6317 h 9274"/>
                <a:gd name="T10" fmla="*/ 0 w 11907"/>
                <a:gd name="T11" fmla="*/ 9273 h 9274"/>
                <a:gd name="T12" fmla="*/ 7110 w 11907"/>
                <a:gd name="T13" fmla="*/ 9273 h 9274"/>
                <a:gd name="T14" fmla="*/ 11906 w 11907"/>
                <a:gd name="T15" fmla="*/ 4351 h 92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907" h="9274">
                  <a:moveTo>
                    <a:pt x="11906" y="4351"/>
                  </a:moveTo>
                  <a:lnTo>
                    <a:pt x="11906" y="4351"/>
                  </a:lnTo>
                  <a:cubicBezTo>
                    <a:pt x="11906" y="0"/>
                    <a:pt x="11906" y="0"/>
                    <a:pt x="11906" y="0"/>
                  </a:cubicBezTo>
                  <a:cubicBezTo>
                    <a:pt x="11675" y="84"/>
                    <a:pt x="11549" y="132"/>
                    <a:pt x="11549" y="132"/>
                  </a:cubicBezTo>
                  <a:cubicBezTo>
                    <a:pt x="6896" y="1963"/>
                    <a:pt x="3449" y="4183"/>
                    <a:pt x="923" y="6317"/>
                  </a:cubicBezTo>
                  <a:cubicBezTo>
                    <a:pt x="669" y="7312"/>
                    <a:pt x="359" y="8298"/>
                    <a:pt x="0" y="9273"/>
                  </a:cubicBezTo>
                  <a:cubicBezTo>
                    <a:pt x="7110" y="9273"/>
                    <a:pt x="7110" y="9273"/>
                    <a:pt x="7110" y="9273"/>
                  </a:cubicBezTo>
                  <a:cubicBezTo>
                    <a:pt x="8223" y="7740"/>
                    <a:pt x="9770" y="6047"/>
                    <a:pt x="11906" y="4351"/>
                  </a:cubicBezTo>
                </a:path>
              </a:pathLst>
            </a:custGeom>
            <a:solidFill>
              <a:srgbClr val="009999"/>
            </a:solidFill>
            <a:ln w="12700" cap="flat">
              <a:solidFill>
                <a:schemeClr val="accent2"/>
              </a:solidFill>
              <a:bevel/>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AU"/>
            </a:p>
          </p:txBody>
        </p:sp>
        <p:sp>
          <p:nvSpPr>
            <p:cNvPr id="21" name="Freeform 4">
              <a:extLst>
                <a:ext uri="{FF2B5EF4-FFF2-40B4-BE49-F238E27FC236}">
                  <a16:creationId xmlns:a16="http://schemas.microsoft.com/office/drawing/2014/main" id="{D914EA78-FB1D-6D42-A38F-A48F678CCC06}"/>
                </a:ext>
              </a:extLst>
            </p:cNvPr>
            <p:cNvSpPr>
              <a:spLocks noChangeArrowheads="1"/>
            </p:cNvSpPr>
            <p:nvPr/>
          </p:nvSpPr>
          <p:spPr bwMode="auto">
            <a:xfrm>
              <a:off x="8239125" y="2174875"/>
              <a:ext cx="3952875" cy="3619500"/>
            </a:xfrm>
            <a:custGeom>
              <a:avLst/>
              <a:gdLst>
                <a:gd name="T0" fmla="*/ 0 w 10984"/>
                <a:gd name="T1" fmla="*/ 10056 h 10057"/>
                <a:gd name="T2" fmla="*/ 0 w 10984"/>
                <a:gd name="T3" fmla="*/ 10056 h 10057"/>
                <a:gd name="T4" fmla="*/ 10626 w 10984"/>
                <a:gd name="T5" fmla="*/ 3871 h 10057"/>
                <a:gd name="T6" fmla="*/ 10983 w 10984"/>
                <a:gd name="T7" fmla="*/ 3739 h 10057"/>
                <a:gd name="T8" fmla="*/ 10983 w 10984"/>
                <a:gd name="T9" fmla="*/ 0 h 10057"/>
                <a:gd name="T10" fmla="*/ 4924 w 10984"/>
                <a:gd name="T11" fmla="*/ 1200 h 10057"/>
                <a:gd name="T12" fmla="*/ 949 w 10984"/>
                <a:gd name="T13" fmla="*/ 2463 h 10057"/>
                <a:gd name="T14" fmla="*/ 0 w 10984"/>
                <a:gd name="T15" fmla="*/ 10056 h 100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984" h="10057">
                  <a:moveTo>
                    <a:pt x="0" y="10056"/>
                  </a:moveTo>
                  <a:lnTo>
                    <a:pt x="0" y="10056"/>
                  </a:lnTo>
                  <a:cubicBezTo>
                    <a:pt x="2526" y="7922"/>
                    <a:pt x="5973" y="5702"/>
                    <a:pt x="10626" y="3871"/>
                  </a:cubicBezTo>
                  <a:cubicBezTo>
                    <a:pt x="10626" y="3871"/>
                    <a:pt x="10752" y="3823"/>
                    <a:pt x="10983" y="3739"/>
                  </a:cubicBezTo>
                  <a:cubicBezTo>
                    <a:pt x="10983" y="0"/>
                    <a:pt x="10983" y="0"/>
                    <a:pt x="10983" y="0"/>
                  </a:cubicBezTo>
                  <a:cubicBezTo>
                    <a:pt x="9171" y="234"/>
                    <a:pt x="7149" y="614"/>
                    <a:pt x="4924" y="1200"/>
                  </a:cubicBezTo>
                  <a:cubicBezTo>
                    <a:pt x="3516" y="1570"/>
                    <a:pt x="2193" y="1996"/>
                    <a:pt x="949" y="2463"/>
                  </a:cubicBezTo>
                  <a:cubicBezTo>
                    <a:pt x="966" y="4993"/>
                    <a:pt x="648" y="7548"/>
                    <a:pt x="0" y="10056"/>
                  </a:cubicBezTo>
                </a:path>
              </a:pathLst>
            </a:custGeom>
            <a:solidFill>
              <a:schemeClr val="accent3"/>
            </a:solidFill>
            <a:ln w="12700">
              <a:solidFill>
                <a:schemeClr val="accent3"/>
              </a:solidFill>
            </a:ln>
            <a:effectLst/>
          </p:spPr>
          <p:txBody>
            <a:bodyPr wrap="none" anchor="ctr"/>
            <a:lstStyle/>
            <a:p>
              <a:endParaRPr lang="en-AU"/>
            </a:p>
          </p:txBody>
        </p:sp>
        <p:sp>
          <p:nvSpPr>
            <p:cNvPr id="22" name="Freeform 5">
              <a:extLst>
                <a:ext uri="{FF2B5EF4-FFF2-40B4-BE49-F238E27FC236}">
                  <a16:creationId xmlns:a16="http://schemas.microsoft.com/office/drawing/2014/main" id="{CED66D06-04FD-5643-9A45-F7EA4029603E}"/>
                </a:ext>
              </a:extLst>
            </p:cNvPr>
            <p:cNvSpPr>
              <a:spLocks noChangeArrowheads="1"/>
            </p:cNvSpPr>
            <p:nvPr/>
          </p:nvSpPr>
          <p:spPr bwMode="auto">
            <a:xfrm>
              <a:off x="7151688" y="5794375"/>
              <a:ext cx="1085850" cy="1063625"/>
            </a:xfrm>
            <a:custGeom>
              <a:avLst/>
              <a:gdLst>
                <a:gd name="T0" fmla="*/ 0 w 3021"/>
                <a:gd name="T1" fmla="*/ 2956 h 2957"/>
                <a:gd name="T2" fmla="*/ 0 w 3021"/>
                <a:gd name="T3" fmla="*/ 2956 h 2957"/>
                <a:gd name="T4" fmla="*/ 2097 w 3021"/>
                <a:gd name="T5" fmla="*/ 2956 h 2957"/>
                <a:gd name="T6" fmla="*/ 3020 w 3021"/>
                <a:gd name="T7" fmla="*/ 0 h 2957"/>
                <a:gd name="T8" fmla="*/ 0 w 3021"/>
                <a:gd name="T9" fmla="*/ 2956 h 2957"/>
              </a:gdLst>
              <a:ahLst/>
              <a:cxnLst>
                <a:cxn ang="0">
                  <a:pos x="T0" y="T1"/>
                </a:cxn>
                <a:cxn ang="0">
                  <a:pos x="T2" y="T3"/>
                </a:cxn>
                <a:cxn ang="0">
                  <a:pos x="T4" y="T5"/>
                </a:cxn>
                <a:cxn ang="0">
                  <a:pos x="T6" y="T7"/>
                </a:cxn>
                <a:cxn ang="0">
                  <a:pos x="T8" y="T9"/>
                </a:cxn>
              </a:cxnLst>
              <a:rect l="0" t="0" r="r" b="b"/>
              <a:pathLst>
                <a:path w="3021" h="2957">
                  <a:moveTo>
                    <a:pt x="0" y="2956"/>
                  </a:moveTo>
                  <a:lnTo>
                    <a:pt x="0" y="2956"/>
                  </a:lnTo>
                  <a:cubicBezTo>
                    <a:pt x="2097" y="2956"/>
                    <a:pt x="2097" y="2956"/>
                    <a:pt x="2097" y="2956"/>
                  </a:cubicBezTo>
                  <a:cubicBezTo>
                    <a:pt x="2456" y="1981"/>
                    <a:pt x="2766" y="995"/>
                    <a:pt x="3020" y="0"/>
                  </a:cubicBezTo>
                  <a:cubicBezTo>
                    <a:pt x="1814" y="1023"/>
                    <a:pt x="817" y="2024"/>
                    <a:pt x="0" y="2956"/>
                  </a:cubicBezTo>
                </a:path>
              </a:pathLst>
            </a:custGeom>
            <a:solidFill>
              <a:srgbClr val="33ADAD"/>
            </a:solidFill>
            <a:ln w="12700" cap="flat">
              <a:solidFill>
                <a:srgbClr val="33ADAD"/>
              </a:solidFill>
              <a:bevel/>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AU"/>
            </a:p>
          </p:txBody>
        </p:sp>
        <p:sp>
          <p:nvSpPr>
            <p:cNvPr id="23" name="Freeform 6">
              <a:extLst>
                <a:ext uri="{FF2B5EF4-FFF2-40B4-BE49-F238E27FC236}">
                  <a16:creationId xmlns:a16="http://schemas.microsoft.com/office/drawing/2014/main" id="{E030C235-0861-D347-A801-9C419EC52463}"/>
                </a:ext>
              </a:extLst>
            </p:cNvPr>
            <p:cNvSpPr>
              <a:spLocks noChangeArrowheads="1"/>
            </p:cNvSpPr>
            <p:nvPr/>
          </p:nvSpPr>
          <p:spPr bwMode="auto">
            <a:xfrm>
              <a:off x="3190875" y="3062288"/>
              <a:ext cx="5394325" cy="3795713"/>
            </a:xfrm>
            <a:custGeom>
              <a:avLst/>
              <a:gdLst>
                <a:gd name="T0" fmla="*/ 14023 w 14990"/>
                <a:gd name="T1" fmla="*/ 7593 h 10550"/>
                <a:gd name="T2" fmla="*/ 14023 w 14990"/>
                <a:gd name="T3" fmla="*/ 7593 h 10550"/>
                <a:gd name="T4" fmla="*/ 14972 w 14990"/>
                <a:gd name="T5" fmla="*/ 0 h 10550"/>
                <a:gd name="T6" fmla="*/ 0 w 14990"/>
                <a:gd name="T7" fmla="*/ 10549 h 10550"/>
                <a:gd name="T8" fmla="*/ 11003 w 14990"/>
                <a:gd name="T9" fmla="*/ 10549 h 10550"/>
                <a:gd name="T10" fmla="*/ 14023 w 14990"/>
                <a:gd name="T11" fmla="*/ 7593 h 10550"/>
              </a:gdLst>
              <a:ahLst/>
              <a:cxnLst>
                <a:cxn ang="0">
                  <a:pos x="T0" y="T1"/>
                </a:cxn>
                <a:cxn ang="0">
                  <a:pos x="T2" y="T3"/>
                </a:cxn>
                <a:cxn ang="0">
                  <a:pos x="T4" y="T5"/>
                </a:cxn>
                <a:cxn ang="0">
                  <a:pos x="T6" y="T7"/>
                </a:cxn>
                <a:cxn ang="0">
                  <a:pos x="T8" y="T9"/>
                </a:cxn>
                <a:cxn ang="0">
                  <a:pos x="T10" y="T11"/>
                </a:cxn>
              </a:cxnLst>
              <a:rect l="0" t="0" r="r" b="b"/>
              <a:pathLst>
                <a:path w="14990" h="10550">
                  <a:moveTo>
                    <a:pt x="14023" y="7593"/>
                  </a:moveTo>
                  <a:lnTo>
                    <a:pt x="14023" y="7593"/>
                  </a:lnTo>
                  <a:cubicBezTo>
                    <a:pt x="14671" y="5085"/>
                    <a:pt x="14989" y="2530"/>
                    <a:pt x="14972" y="0"/>
                  </a:cubicBezTo>
                  <a:cubicBezTo>
                    <a:pt x="6600" y="3137"/>
                    <a:pt x="1914" y="8108"/>
                    <a:pt x="0" y="10549"/>
                  </a:cubicBezTo>
                  <a:cubicBezTo>
                    <a:pt x="11003" y="10549"/>
                    <a:pt x="11003" y="10549"/>
                    <a:pt x="11003" y="10549"/>
                  </a:cubicBezTo>
                  <a:cubicBezTo>
                    <a:pt x="11820" y="9617"/>
                    <a:pt x="12817" y="8616"/>
                    <a:pt x="14023" y="7593"/>
                  </a:cubicBezTo>
                </a:path>
              </a:pathLst>
            </a:custGeom>
            <a:solidFill>
              <a:srgbClr val="33D6D6"/>
            </a:solidFill>
            <a:ln w="12700" cap="flat">
              <a:solidFill>
                <a:srgbClr val="33D6D6"/>
              </a:solidFill>
              <a:bevel/>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AU" dirty="0"/>
            </a:p>
          </p:txBody>
        </p:sp>
      </p:grpSp>
      <p:sp>
        <p:nvSpPr>
          <p:cNvPr id="2" name="Title 1">
            <a:extLst>
              <a:ext uri="{FF2B5EF4-FFF2-40B4-BE49-F238E27FC236}">
                <a16:creationId xmlns:a16="http://schemas.microsoft.com/office/drawing/2014/main" id="{52417183-785F-0149-9562-3461F57169BD}"/>
              </a:ext>
            </a:extLst>
          </p:cNvPr>
          <p:cNvSpPr>
            <a:spLocks noGrp="1"/>
          </p:cNvSpPr>
          <p:nvPr userDrawn="1">
            <p:ph type="title" hasCustomPrompt="1"/>
          </p:nvPr>
        </p:nvSpPr>
        <p:spPr>
          <a:xfrm>
            <a:off x="695325" y="1891024"/>
            <a:ext cx="4891875" cy="2342528"/>
          </a:xfrm>
        </p:spPr>
        <p:txBody>
          <a:bodyPr/>
          <a:lstStyle>
            <a:lvl1pPr>
              <a:defRPr cap="none" baseline="0">
                <a:solidFill>
                  <a:schemeClr val="accent1"/>
                </a:solidFill>
              </a:defRPr>
            </a:lvl1pPr>
          </a:lstStyle>
          <a:p>
            <a:r>
              <a:rPr lang="en-US" dirty="0"/>
              <a:t>Click to edit master title style</a:t>
            </a:r>
            <a:endParaRPr lang="en-AU" dirty="0"/>
          </a:p>
        </p:txBody>
      </p:sp>
      <p:sp>
        <p:nvSpPr>
          <p:cNvPr id="3" name="Footer Placeholder 2">
            <a:extLst>
              <a:ext uri="{FF2B5EF4-FFF2-40B4-BE49-F238E27FC236}">
                <a16:creationId xmlns:a16="http://schemas.microsoft.com/office/drawing/2014/main" id="{F1390D36-9DE6-914D-BE09-A99CCDDD28CC}"/>
              </a:ext>
            </a:extLst>
          </p:cNvPr>
          <p:cNvSpPr>
            <a:spLocks noGrp="1"/>
          </p:cNvSpPr>
          <p:nvPr userDrawn="1">
            <p:ph type="ftr" sz="quarter" idx="10"/>
          </p:nvPr>
        </p:nvSpPr>
        <p:spPr>
          <a:xfrm>
            <a:off x="7292530" y="6117880"/>
            <a:ext cx="3629098" cy="365125"/>
          </a:xfrm>
        </p:spPr>
        <p:txBody>
          <a:bodyPr/>
          <a:lstStyle>
            <a:lvl1pPr algn="r">
              <a:defRPr>
                <a:solidFill>
                  <a:schemeClr val="bg1"/>
                </a:solidFill>
              </a:defRPr>
            </a:lvl1pPr>
          </a:lstStyle>
          <a:p>
            <a:r>
              <a:rPr lang="en-AU"/>
              <a:t>Clinical Excellence Commission</a:t>
            </a:r>
            <a:endParaRPr lang="en-AU" dirty="0"/>
          </a:p>
        </p:txBody>
      </p:sp>
      <p:sp>
        <p:nvSpPr>
          <p:cNvPr id="4" name="Slide Number Placeholder 3">
            <a:extLst>
              <a:ext uri="{FF2B5EF4-FFF2-40B4-BE49-F238E27FC236}">
                <a16:creationId xmlns:a16="http://schemas.microsoft.com/office/drawing/2014/main" id="{09A8A2D1-B5DF-C84E-A25C-3AB9D497543B}"/>
              </a:ext>
            </a:extLst>
          </p:cNvPr>
          <p:cNvSpPr>
            <a:spLocks noGrp="1"/>
          </p:cNvSpPr>
          <p:nvPr userDrawn="1">
            <p:ph type="sldNum" sz="quarter" idx="11"/>
          </p:nvPr>
        </p:nvSpPr>
        <p:spPr>
          <a:xfrm>
            <a:off x="10929599" y="6117880"/>
            <a:ext cx="567075" cy="365125"/>
          </a:xfrm>
        </p:spPr>
        <p:txBody>
          <a:bodyPr/>
          <a:lstStyle>
            <a:lvl1pPr>
              <a:defRPr>
                <a:solidFill>
                  <a:schemeClr val="bg1"/>
                </a:solidFill>
              </a:defRPr>
            </a:lvl1pPr>
          </a:lstStyle>
          <a:p>
            <a:fld id="{84D3DED8-CEC3-1449-A2AB-4F5665AE0AC9}" type="slidenum">
              <a:rPr lang="en-AU" smtClean="0"/>
              <a:pPr/>
              <a:t>‹#›</a:t>
            </a:fld>
            <a:endParaRPr lang="en-AU" dirty="0"/>
          </a:p>
        </p:txBody>
      </p:sp>
      <p:pic>
        <p:nvPicPr>
          <p:cNvPr id="13" name="Picture 12">
            <a:extLst>
              <a:ext uri="{FF2B5EF4-FFF2-40B4-BE49-F238E27FC236}">
                <a16:creationId xmlns:a16="http://schemas.microsoft.com/office/drawing/2014/main" id="{F1B819A6-CE0A-0D42-A252-C715913DBA22}"/>
              </a:ext>
            </a:extLst>
          </p:cNvPr>
          <p:cNvPicPr>
            <a:picLocks noChangeAspect="1"/>
          </p:cNvPicPr>
          <p:nvPr userDrawn="1"/>
        </p:nvPicPr>
        <p:blipFill>
          <a:blip r:embed="rId2"/>
          <a:stretch>
            <a:fillRect/>
          </a:stretch>
        </p:blipFill>
        <p:spPr>
          <a:xfrm>
            <a:off x="665097" y="5775529"/>
            <a:ext cx="2078103" cy="678687"/>
          </a:xfrm>
          <a:prstGeom prst="rect">
            <a:avLst/>
          </a:prstGeom>
        </p:spPr>
      </p:pic>
    </p:spTree>
    <p:extLst>
      <p:ext uri="{BB962C8B-B14F-4D97-AF65-F5344CB8AC3E}">
        <p14:creationId xmlns:p14="http://schemas.microsoft.com/office/powerpoint/2010/main" val="3059567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262F2-4B0E-0040-8A8E-64023CB11E81}"/>
              </a:ext>
            </a:extLst>
          </p:cNvPr>
          <p:cNvSpPr>
            <a:spLocks noGrp="1"/>
          </p:cNvSpPr>
          <p:nvPr>
            <p:ph type="title"/>
          </p:nvPr>
        </p:nvSpPr>
        <p:spPr>
          <a:xfrm>
            <a:off x="695325" y="512763"/>
            <a:ext cx="10801350" cy="666505"/>
          </a:xfrm>
        </p:spPr>
        <p:txBody>
          <a:bodyPr/>
          <a:lstStyle/>
          <a:p>
            <a:r>
              <a:rPr lang="en-US" dirty="0"/>
              <a:t>Click to edit Master title style</a:t>
            </a:r>
            <a:endParaRPr lang="en-AU" dirty="0"/>
          </a:p>
        </p:txBody>
      </p:sp>
      <p:sp>
        <p:nvSpPr>
          <p:cNvPr id="10" name="Text Placeholder 9">
            <a:extLst>
              <a:ext uri="{FF2B5EF4-FFF2-40B4-BE49-F238E27FC236}">
                <a16:creationId xmlns:a16="http://schemas.microsoft.com/office/drawing/2014/main" id="{D9A4CAC9-505B-7247-9381-6C84FBF1BAE4}"/>
              </a:ext>
            </a:extLst>
          </p:cNvPr>
          <p:cNvSpPr>
            <a:spLocks noGrp="1"/>
          </p:cNvSpPr>
          <p:nvPr>
            <p:ph type="body" sz="quarter" idx="13" hasCustomPrompt="1"/>
          </p:nvPr>
        </p:nvSpPr>
        <p:spPr>
          <a:xfrm>
            <a:off x="695325" y="1113690"/>
            <a:ext cx="10801350" cy="386498"/>
          </a:xfrm>
        </p:spPr>
        <p:txBody>
          <a:bodyPr lIns="0" tIns="0" rIns="0" bIns="0">
            <a:noAutofit/>
          </a:bodyPr>
          <a:lstStyle>
            <a:lvl1pPr>
              <a:defRPr sz="2200">
                <a:solidFill>
                  <a:schemeClr val="accent3"/>
                </a:solidFill>
              </a:defRPr>
            </a:lvl1pPr>
          </a:lstStyle>
          <a:p>
            <a:pPr lvl="0"/>
            <a:r>
              <a:rPr lang="en-US" dirty="0"/>
              <a:t>Click to edit Master text style</a:t>
            </a:r>
          </a:p>
        </p:txBody>
      </p:sp>
      <p:sp>
        <p:nvSpPr>
          <p:cNvPr id="12" name="Content Placeholder 11">
            <a:extLst>
              <a:ext uri="{FF2B5EF4-FFF2-40B4-BE49-F238E27FC236}">
                <a16:creationId xmlns:a16="http://schemas.microsoft.com/office/drawing/2014/main" id="{27043F05-C84B-7944-BD2B-9477D243CF7A}"/>
              </a:ext>
            </a:extLst>
          </p:cNvPr>
          <p:cNvSpPr>
            <a:spLocks noGrp="1"/>
          </p:cNvSpPr>
          <p:nvPr>
            <p:ph sz="quarter" idx="14"/>
          </p:nvPr>
        </p:nvSpPr>
        <p:spPr>
          <a:xfrm>
            <a:off x="695325" y="1858963"/>
            <a:ext cx="10801350" cy="3703007"/>
          </a:xfrm>
        </p:spPr>
        <p:txBody>
          <a:bodyPr lIns="0" tIns="0" rIns="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Footer Placeholder 4">
            <a:extLst>
              <a:ext uri="{FF2B5EF4-FFF2-40B4-BE49-F238E27FC236}">
                <a16:creationId xmlns:a16="http://schemas.microsoft.com/office/drawing/2014/main" id="{2BFD7F2B-E2BD-A74B-AB79-A3CB432C43D7}"/>
              </a:ext>
            </a:extLst>
          </p:cNvPr>
          <p:cNvSpPr>
            <a:spLocks noGrp="1"/>
          </p:cNvSpPr>
          <p:nvPr>
            <p:ph type="ftr" sz="quarter" idx="15"/>
          </p:nvPr>
        </p:nvSpPr>
        <p:spPr/>
        <p:txBody>
          <a:bodyPr/>
          <a:lstStyle/>
          <a:p>
            <a:r>
              <a:rPr lang="en-AU"/>
              <a:t>Clinical Excellence Commission</a:t>
            </a:r>
            <a:endParaRPr lang="en-AU" dirty="0"/>
          </a:p>
        </p:txBody>
      </p:sp>
      <p:sp>
        <p:nvSpPr>
          <p:cNvPr id="6" name="Slide Number Placeholder 5">
            <a:extLst>
              <a:ext uri="{FF2B5EF4-FFF2-40B4-BE49-F238E27FC236}">
                <a16:creationId xmlns:a16="http://schemas.microsoft.com/office/drawing/2014/main" id="{3121834F-CF4F-C846-A1E1-0D55CFFCA4F2}"/>
              </a:ext>
            </a:extLst>
          </p:cNvPr>
          <p:cNvSpPr>
            <a:spLocks noGrp="1"/>
          </p:cNvSpPr>
          <p:nvPr>
            <p:ph type="sldNum" sz="quarter" idx="16"/>
          </p:nvPr>
        </p:nvSpPr>
        <p:spPr/>
        <p:txBody>
          <a:bodyPr/>
          <a:lstStyle/>
          <a:p>
            <a:fld id="{84D3DED8-CEC3-1449-A2AB-4F5665AE0AC9}" type="slidenum">
              <a:rPr lang="en-AU" smtClean="0"/>
              <a:t>‹#›</a:t>
            </a:fld>
            <a:endParaRPr lang="en-AU" dirty="0"/>
          </a:p>
        </p:txBody>
      </p:sp>
      <p:pic>
        <p:nvPicPr>
          <p:cNvPr id="16" name="Picture 15">
            <a:extLst>
              <a:ext uri="{FF2B5EF4-FFF2-40B4-BE49-F238E27FC236}">
                <a16:creationId xmlns:a16="http://schemas.microsoft.com/office/drawing/2014/main" id="{81DF9110-8C0B-1344-97EA-32D7CC11F557}"/>
              </a:ext>
            </a:extLst>
          </p:cNvPr>
          <p:cNvPicPr>
            <a:picLocks noChangeAspect="1"/>
          </p:cNvPicPr>
          <p:nvPr userDrawn="1"/>
        </p:nvPicPr>
        <p:blipFill>
          <a:blip r:embed="rId2"/>
          <a:stretch>
            <a:fillRect/>
          </a:stretch>
        </p:blipFill>
        <p:spPr>
          <a:xfrm>
            <a:off x="665097" y="5775529"/>
            <a:ext cx="2078103" cy="678687"/>
          </a:xfrm>
          <a:prstGeom prst="rect">
            <a:avLst/>
          </a:prstGeom>
        </p:spPr>
      </p:pic>
    </p:spTree>
    <p:extLst>
      <p:ext uri="{BB962C8B-B14F-4D97-AF65-F5344CB8AC3E}">
        <p14:creationId xmlns:p14="http://schemas.microsoft.com/office/powerpoint/2010/main" val="791843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s Opt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262F2-4B0E-0040-8A8E-64023CB11E81}"/>
              </a:ext>
            </a:extLst>
          </p:cNvPr>
          <p:cNvSpPr>
            <a:spLocks noGrp="1"/>
          </p:cNvSpPr>
          <p:nvPr>
            <p:ph type="title"/>
          </p:nvPr>
        </p:nvSpPr>
        <p:spPr>
          <a:xfrm>
            <a:off x="695325" y="512763"/>
            <a:ext cx="10801350" cy="666505"/>
          </a:xfrm>
        </p:spPr>
        <p:txBody>
          <a:bodyPr/>
          <a:lstStyle/>
          <a:p>
            <a:r>
              <a:rPr lang="en-US" dirty="0"/>
              <a:t>Click to edit Master title style</a:t>
            </a:r>
            <a:endParaRPr lang="en-AU" dirty="0"/>
          </a:p>
        </p:txBody>
      </p:sp>
      <p:sp>
        <p:nvSpPr>
          <p:cNvPr id="10" name="Text Placeholder 9">
            <a:extLst>
              <a:ext uri="{FF2B5EF4-FFF2-40B4-BE49-F238E27FC236}">
                <a16:creationId xmlns:a16="http://schemas.microsoft.com/office/drawing/2014/main" id="{D9A4CAC9-505B-7247-9381-6C84FBF1BAE4}"/>
              </a:ext>
            </a:extLst>
          </p:cNvPr>
          <p:cNvSpPr>
            <a:spLocks noGrp="1"/>
          </p:cNvSpPr>
          <p:nvPr>
            <p:ph type="body" sz="quarter" idx="13" hasCustomPrompt="1"/>
          </p:nvPr>
        </p:nvSpPr>
        <p:spPr>
          <a:xfrm>
            <a:off x="695325" y="1113690"/>
            <a:ext cx="10801350" cy="386498"/>
          </a:xfrm>
        </p:spPr>
        <p:txBody>
          <a:bodyPr lIns="0" tIns="0" rIns="0" bIns="0">
            <a:noAutofit/>
          </a:bodyPr>
          <a:lstStyle>
            <a:lvl1pPr>
              <a:defRPr sz="2200">
                <a:solidFill>
                  <a:schemeClr val="accent3"/>
                </a:solidFill>
              </a:defRPr>
            </a:lvl1pPr>
          </a:lstStyle>
          <a:p>
            <a:pPr lvl="0"/>
            <a:r>
              <a:rPr lang="en-US" dirty="0"/>
              <a:t>Click to edit Master text style</a:t>
            </a:r>
          </a:p>
        </p:txBody>
      </p:sp>
      <p:sp>
        <p:nvSpPr>
          <p:cNvPr id="12" name="Content Placeholder 11">
            <a:extLst>
              <a:ext uri="{FF2B5EF4-FFF2-40B4-BE49-F238E27FC236}">
                <a16:creationId xmlns:a16="http://schemas.microsoft.com/office/drawing/2014/main" id="{27043F05-C84B-7944-BD2B-9477D243CF7A}"/>
              </a:ext>
            </a:extLst>
          </p:cNvPr>
          <p:cNvSpPr>
            <a:spLocks noGrp="1"/>
          </p:cNvSpPr>
          <p:nvPr>
            <p:ph sz="quarter" idx="14"/>
          </p:nvPr>
        </p:nvSpPr>
        <p:spPr>
          <a:xfrm>
            <a:off x="695325" y="1858963"/>
            <a:ext cx="5220000" cy="3702793"/>
          </a:xfrm>
        </p:spPr>
        <p:txBody>
          <a:bodyPr lIns="0" tIns="0" rIns="0" bIns="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8" name="Content Placeholder 11">
            <a:extLst>
              <a:ext uri="{FF2B5EF4-FFF2-40B4-BE49-F238E27FC236}">
                <a16:creationId xmlns:a16="http://schemas.microsoft.com/office/drawing/2014/main" id="{C2F14BFC-5F6A-374C-836B-8E0E4034FD7C}"/>
              </a:ext>
            </a:extLst>
          </p:cNvPr>
          <p:cNvSpPr>
            <a:spLocks noGrp="1"/>
          </p:cNvSpPr>
          <p:nvPr>
            <p:ph sz="quarter" idx="15"/>
          </p:nvPr>
        </p:nvSpPr>
        <p:spPr>
          <a:xfrm>
            <a:off x="6276675" y="1859176"/>
            <a:ext cx="5220000" cy="3702793"/>
          </a:xfrm>
        </p:spPr>
        <p:txBody>
          <a:bodyPr lIns="0" tIns="0" rIns="0" bIns="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Footer Placeholder 4">
            <a:extLst>
              <a:ext uri="{FF2B5EF4-FFF2-40B4-BE49-F238E27FC236}">
                <a16:creationId xmlns:a16="http://schemas.microsoft.com/office/drawing/2014/main" id="{60CE5B04-7AD5-9D44-B982-EC7FFBF0EDB3}"/>
              </a:ext>
            </a:extLst>
          </p:cNvPr>
          <p:cNvSpPr>
            <a:spLocks noGrp="1"/>
          </p:cNvSpPr>
          <p:nvPr>
            <p:ph type="ftr" sz="quarter" idx="16"/>
          </p:nvPr>
        </p:nvSpPr>
        <p:spPr/>
        <p:txBody>
          <a:bodyPr/>
          <a:lstStyle/>
          <a:p>
            <a:r>
              <a:rPr lang="en-AU"/>
              <a:t>Clinical Excellence Commission</a:t>
            </a:r>
            <a:endParaRPr lang="en-AU" dirty="0"/>
          </a:p>
        </p:txBody>
      </p:sp>
      <p:sp>
        <p:nvSpPr>
          <p:cNvPr id="6" name="Slide Number Placeholder 5">
            <a:extLst>
              <a:ext uri="{FF2B5EF4-FFF2-40B4-BE49-F238E27FC236}">
                <a16:creationId xmlns:a16="http://schemas.microsoft.com/office/drawing/2014/main" id="{506E5FCE-40E0-6745-AEAC-DBFBD7EF6B26}"/>
              </a:ext>
            </a:extLst>
          </p:cNvPr>
          <p:cNvSpPr>
            <a:spLocks noGrp="1"/>
          </p:cNvSpPr>
          <p:nvPr>
            <p:ph type="sldNum" sz="quarter" idx="17"/>
          </p:nvPr>
        </p:nvSpPr>
        <p:spPr/>
        <p:txBody>
          <a:bodyPr/>
          <a:lstStyle/>
          <a:p>
            <a:fld id="{84D3DED8-CEC3-1449-A2AB-4F5665AE0AC9}" type="slidenum">
              <a:rPr lang="en-AU" smtClean="0"/>
              <a:t>‹#›</a:t>
            </a:fld>
            <a:endParaRPr lang="en-AU" dirty="0"/>
          </a:p>
        </p:txBody>
      </p:sp>
      <p:pic>
        <p:nvPicPr>
          <p:cNvPr id="11" name="Picture 10">
            <a:extLst>
              <a:ext uri="{FF2B5EF4-FFF2-40B4-BE49-F238E27FC236}">
                <a16:creationId xmlns:a16="http://schemas.microsoft.com/office/drawing/2014/main" id="{302690F1-83B4-D14B-90EA-4C9F865CF721}"/>
              </a:ext>
            </a:extLst>
          </p:cNvPr>
          <p:cNvPicPr>
            <a:picLocks noChangeAspect="1"/>
          </p:cNvPicPr>
          <p:nvPr userDrawn="1"/>
        </p:nvPicPr>
        <p:blipFill>
          <a:blip r:embed="rId2"/>
          <a:stretch>
            <a:fillRect/>
          </a:stretch>
        </p:blipFill>
        <p:spPr>
          <a:xfrm>
            <a:off x="665097" y="5775529"/>
            <a:ext cx="2078103" cy="678687"/>
          </a:xfrm>
          <a:prstGeom prst="rect">
            <a:avLst/>
          </a:prstGeom>
        </p:spPr>
      </p:pic>
    </p:spTree>
    <p:extLst>
      <p:ext uri="{BB962C8B-B14F-4D97-AF65-F5344CB8AC3E}">
        <p14:creationId xmlns:p14="http://schemas.microsoft.com/office/powerpoint/2010/main" val="760503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umns Opt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262F2-4B0E-0040-8A8E-64023CB11E81}"/>
              </a:ext>
            </a:extLst>
          </p:cNvPr>
          <p:cNvSpPr>
            <a:spLocks noGrp="1"/>
          </p:cNvSpPr>
          <p:nvPr>
            <p:ph type="title"/>
          </p:nvPr>
        </p:nvSpPr>
        <p:spPr>
          <a:xfrm>
            <a:off x="695325" y="512763"/>
            <a:ext cx="10801350" cy="666505"/>
          </a:xfrm>
        </p:spPr>
        <p:txBody>
          <a:bodyPr/>
          <a:lstStyle/>
          <a:p>
            <a:r>
              <a:rPr lang="en-US" dirty="0"/>
              <a:t>Click to edit Master title style</a:t>
            </a:r>
            <a:endParaRPr lang="en-AU" dirty="0"/>
          </a:p>
        </p:txBody>
      </p:sp>
      <p:sp>
        <p:nvSpPr>
          <p:cNvPr id="10" name="Text Placeholder 9">
            <a:extLst>
              <a:ext uri="{FF2B5EF4-FFF2-40B4-BE49-F238E27FC236}">
                <a16:creationId xmlns:a16="http://schemas.microsoft.com/office/drawing/2014/main" id="{D9A4CAC9-505B-7247-9381-6C84FBF1BAE4}"/>
              </a:ext>
            </a:extLst>
          </p:cNvPr>
          <p:cNvSpPr>
            <a:spLocks noGrp="1"/>
          </p:cNvSpPr>
          <p:nvPr>
            <p:ph type="body" sz="quarter" idx="13" hasCustomPrompt="1"/>
          </p:nvPr>
        </p:nvSpPr>
        <p:spPr>
          <a:xfrm>
            <a:off x="695325" y="1113690"/>
            <a:ext cx="10801350" cy="386498"/>
          </a:xfrm>
        </p:spPr>
        <p:txBody>
          <a:bodyPr lIns="0" tIns="0" rIns="0" bIns="0">
            <a:noAutofit/>
          </a:bodyPr>
          <a:lstStyle>
            <a:lvl1pPr>
              <a:defRPr sz="2200">
                <a:solidFill>
                  <a:schemeClr val="accent3"/>
                </a:solidFill>
              </a:defRPr>
            </a:lvl1pPr>
          </a:lstStyle>
          <a:p>
            <a:pPr lvl="0"/>
            <a:r>
              <a:rPr lang="en-US" dirty="0"/>
              <a:t>Click to edit Master text style</a:t>
            </a:r>
          </a:p>
        </p:txBody>
      </p:sp>
      <p:sp>
        <p:nvSpPr>
          <p:cNvPr id="12" name="Content Placeholder 11">
            <a:extLst>
              <a:ext uri="{FF2B5EF4-FFF2-40B4-BE49-F238E27FC236}">
                <a16:creationId xmlns:a16="http://schemas.microsoft.com/office/drawing/2014/main" id="{27043F05-C84B-7944-BD2B-9477D243CF7A}"/>
              </a:ext>
            </a:extLst>
          </p:cNvPr>
          <p:cNvSpPr>
            <a:spLocks noGrp="1"/>
          </p:cNvSpPr>
          <p:nvPr>
            <p:ph sz="quarter" idx="14"/>
          </p:nvPr>
        </p:nvSpPr>
        <p:spPr>
          <a:xfrm>
            <a:off x="695325" y="1858964"/>
            <a:ext cx="5220000" cy="3710564"/>
          </a:xfrm>
        </p:spPr>
        <p:txBody>
          <a:bodyPr lIns="0" tIns="0" rIns="0" bIns="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9" name="Picture Placeholder 6">
            <a:extLst>
              <a:ext uri="{FF2B5EF4-FFF2-40B4-BE49-F238E27FC236}">
                <a16:creationId xmlns:a16="http://schemas.microsoft.com/office/drawing/2014/main" id="{21911A40-863F-E742-A7F8-B7C6A3592F66}"/>
              </a:ext>
            </a:extLst>
          </p:cNvPr>
          <p:cNvSpPr>
            <a:spLocks noGrp="1"/>
          </p:cNvSpPr>
          <p:nvPr>
            <p:ph type="pic" sz="quarter" idx="15" hasCustomPrompt="1"/>
          </p:nvPr>
        </p:nvSpPr>
        <p:spPr>
          <a:xfrm>
            <a:off x="6254750" y="1858964"/>
            <a:ext cx="5241925" cy="1760852"/>
          </a:xfrm>
          <a:prstGeom prst="rect">
            <a:avLst/>
          </a:prstGeom>
          <a:solidFill>
            <a:schemeClr val="bg1">
              <a:lumMod val="95000"/>
            </a:schemeClr>
          </a:solidFill>
        </p:spPr>
        <p:txBody>
          <a:bodyPr tIns="432000">
            <a:normAutofit/>
          </a:bodyPr>
          <a:lstStyle>
            <a:lvl1pPr marL="0" indent="0" algn="ctr">
              <a:spcBef>
                <a:spcPts val="0"/>
              </a:spcBef>
              <a:spcAft>
                <a:spcPts val="0"/>
              </a:spcAft>
              <a:buNone/>
              <a:defRPr sz="1200"/>
            </a:lvl1pPr>
          </a:lstStyle>
          <a:p>
            <a:r>
              <a:rPr lang="en-US" dirty="0"/>
              <a:t>Click to insert image</a:t>
            </a:r>
          </a:p>
        </p:txBody>
      </p:sp>
      <p:sp>
        <p:nvSpPr>
          <p:cNvPr id="16" name="Picture Placeholder 6">
            <a:extLst>
              <a:ext uri="{FF2B5EF4-FFF2-40B4-BE49-F238E27FC236}">
                <a16:creationId xmlns:a16="http://schemas.microsoft.com/office/drawing/2014/main" id="{B2E4536E-9A90-A840-B031-0C0681A89D3B}"/>
              </a:ext>
            </a:extLst>
          </p:cNvPr>
          <p:cNvSpPr>
            <a:spLocks noGrp="1"/>
          </p:cNvSpPr>
          <p:nvPr>
            <p:ph type="pic" sz="quarter" idx="16" hasCustomPrompt="1"/>
          </p:nvPr>
        </p:nvSpPr>
        <p:spPr>
          <a:xfrm>
            <a:off x="6254750" y="3823855"/>
            <a:ext cx="5241925" cy="1753229"/>
          </a:xfrm>
          <a:prstGeom prst="rect">
            <a:avLst/>
          </a:prstGeom>
          <a:solidFill>
            <a:schemeClr val="bg1">
              <a:lumMod val="95000"/>
            </a:schemeClr>
          </a:solidFill>
        </p:spPr>
        <p:txBody>
          <a:bodyPr tIns="432000">
            <a:normAutofit/>
          </a:bodyPr>
          <a:lstStyle>
            <a:lvl1pPr marL="0" indent="0" algn="ctr">
              <a:spcBef>
                <a:spcPts val="0"/>
              </a:spcBef>
              <a:spcAft>
                <a:spcPts val="0"/>
              </a:spcAft>
              <a:buNone/>
              <a:defRPr sz="1200"/>
            </a:lvl1pPr>
          </a:lstStyle>
          <a:p>
            <a:r>
              <a:rPr lang="en-US" dirty="0"/>
              <a:t>Click to insert image</a:t>
            </a:r>
          </a:p>
        </p:txBody>
      </p:sp>
      <p:sp>
        <p:nvSpPr>
          <p:cNvPr id="5" name="Footer Placeholder 4">
            <a:extLst>
              <a:ext uri="{FF2B5EF4-FFF2-40B4-BE49-F238E27FC236}">
                <a16:creationId xmlns:a16="http://schemas.microsoft.com/office/drawing/2014/main" id="{084DB11B-410A-DF46-B66B-DF69B7D9E28A}"/>
              </a:ext>
            </a:extLst>
          </p:cNvPr>
          <p:cNvSpPr>
            <a:spLocks noGrp="1"/>
          </p:cNvSpPr>
          <p:nvPr>
            <p:ph type="ftr" sz="quarter" idx="17"/>
          </p:nvPr>
        </p:nvSpPr>
        <p:spPr/>
        <p:txBody>
          <a:bodyPr/>
          <a:lstStyle/>
          <a:p>
            <a:r>
              <a:rPr lang="en-AU"/>
              <a:t>Clinical Excellence Commission</a:t>
            </a:r>
            <a:endParaRPr lang="en-AU" dirty="0"/>
          </a:p>
        </p:txBody>
      </p:sp>
      <p:sp>
        <p:nvSpPr>
          <p:cNvPr id="6" name="Slide Number Placeholder 5">
            <a:extLst>
              <a:ext uri="{FF2B5EF4-FFF2-40B4-BE49-F238E27FC236}">
                <a16:creationId xmlns:a16="http://schemas.microsoft.com/office/drawing/2014/main" id="{8BEF3A94-6483-1F43-8B31-91790C4014B3}"/>
              </a:ext>
            </a:extLst>
          </p:cNvPr>
          <p:cNvSpPr>
            <a:spLocks noGrp="1"/>
          </p:cNvSpPr>
          <p:nvPr>
            <p:ph type="sldNum" sz="quarter" idx="18"/>
          </p:nvPr>
        </p:nvSpPr>
        <p:spPr/>
        <p:txBody>
          <a:bodyPr/>
          <a:lstStyle/>
          <a:p>
            <a:fld id="{84D3DED8-CEC3-1449-A2AB-4F5665AE0AC9}" type="slidenum">
              <a:rPr lang="en-AU" smtClean="0"/>
              <a:t>‹#›</a:t>
            </a:fld>
            <a:endParaRPr lang="en-AU" dirty="0"/>
          </a:p>
        </p:txBody>
      </p:sp>
      <p:pic>
        <p:nvPicPr>
          <p:cNvPr id="14" name="Picture 13">
            <a:extLst>
              <a:ext uri="{FF2B5EF4-FFF2-40B4-BE49-F238E27FC236}">
                <a16:creationId xmlns:a16="http://schemas.microsoft.com/office/drawing/2014/main" id="{BFA42588-8F00-D544-A17C-23C5FFED270B}"/>
              </a:ext>
            </a:extLst>
          </p:cNvPr>
          <p:cNvPicPr>
            <a:picLocks noChangeAspect="1"/>
          </p:cNvPicPr>
          <p:nvPr userDrawn="1"/>
        </p:nvPicPr>
        <p:blipFill>
          <a:blip r:embed="rId2"/>
          <a:stretch>
            <a:fillRect/>
          </a:stretch>
        </p:blipFill>
        <p:spPr>
          <a:xfrm>
            <a:off x="665097" y="5775529"/>
            <a:ext cx="2078103" cy="678687"/>
          </a:xfrm>
          <a:prstGeom prst="rect">
            <a:avLst/>
          </a:prstGeom>
        </p:spPr>
      </p:pic>
    </p:spTree>
    <p:extLst>
      <p:ext uri="{BB962C8B-B14F-4D97-AF65-F5344CB8AC3E}">
        <p14:creationId xmlns:p14="http://schemas.microsoft.com/office/powerpoint/2010/main" val="777387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Columns  Opt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262F2-4B0E-0040-8A8E-64023CB11E81}"/>
              </a:ext>
            </a:extLst>
          </p:cNvPr>
          <p:cNvSpPr>
            <a:spLocks noGrp="1"/>
          </p:cNvSpPr>
          <p:nvPr>
            <p:ph type="title"/>
          </p:nvPr>
        </p:nvSpPr>
        <p:spPr>
          <a:xfrm>
            <a:off x="695325" y="512763"/>
            <a:ext cx="10801350" cy="666505"/>
          </a:xfrm>
        </p:spPr>
        <p:txBody>
          <a:bodyPr/>
          <a:lstStyle/>
          <a:p>
            <a:r>
              <a:rPr lang="en-US" dirty="0"/>
              <a:t>Click to edit Master title style</a:t>
            </a:r>
            <a:endParaRPr lang="en-AU" dirty="0"/>
          </a:p>
        </p:txBody>
      </p:sp>
      <p:sp>
        <p:nvSpPr>
          <p:cNvPr id="10" name="Text Placeholder 9">
            <a:extLst>
              <a:ext uri="{FF2B5EF4-FFF2-40B4-BE49-F238E27FC236}">
                <a16:creationId xmlns:a16="http://schemas.microsoft.com/office/drawing/2014/main" id="{D9A4CAC9-505B-7247-9381-6C84FBF1BAE4}"/>
              </a:ext>
            </a:extLst>
          </p:cNvPr>
          <p:cNvSpPr>
            <a:spLocks noGrp="1"/>
          </p:cNvSpPr>
          <p:nvPr>
            <p:ph type="body" sz="quarter" idx="13" hasCustomPrompt="1"/>
          </p:nvPr>
        </p:nvSpPr>
        <p:spPr>
          <a:xfrm>
            <a:off x="695325" y="1113690"/>
            <a:ext cx="10801350" cy="386498"/>
          </a:xfrm>
        </p:spPr>
        <p:txBody>
          <a:bodyPr lIns="0" tIns="0" rIns="0" bIns="0">
            <a:noAutofit/>
          </a:bodyPr>
          <a:lstStyle>
            <a:lvl1pPr>
              <a:defRPr sz="2200">
                <a:solidFill>
                  <a:schemeClr val="accent3"/>
                </a:solidFill>
              </a:defRPr>
            </a:lvl1pPr>
          </a:lstStyle>
          <a:p>
            <a:pPr lvl="0"/>
            <a:r>
              <a:rPr lang="en-US" dirty="0"/>
              <a:t>Click to edit Master text style</a:t>
            </a:r>
          </a:p>
        </p:txBody>
      </p:sp>
      <p:sp>
        <p:nvSpPr>
          <p:cNvPr id="12" name="Content Placeholder 11">
            <a:extLst>
              <a:ext uri="{FF2B5EF4-FFF2-40B4-BE49-F238E27FC236}">
                <a16:creationId xmlns:a16="http://schemas.microsoft.com/office/drawing/2014/main" id="{27043F05-C84B-7944-BD2B-9477D243CF7A}"/>
              </a:ext>
            </a:extLst>
          </p:cNvPr>
          <p:cNvSpPr>
            <a:spLocks noGrp="1"/>
          </p:cNvSpPr>
          <p:nvPr>
            <p:ph sz="quarter" idx="14"/>
          </p:nvPr>
        </p:nvSpPr>
        <p:spPr>
          <a:xfrm>
            <a:off x="695325" y="1858963"/>
            <a:ext cx="3348000" cy="3703007"/>
          </a:xfrm>
        </p:spPr>
        <p:txBody>
          <a:bodyPr lIns="0" tIns="0" rIns="0" bIns="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13" name="Content Placeholder 11">
            <a:extLst>
              <a:ext uri="{FF2B5EF4-FFF2-40B4-BE49-F238E27FC236}">
                <a16:creationId xmlns:a16="http://schemas.microsoft.com/office/drawing/2014/main" id="{57F41A4F-A1AA-2745-8ABA-90F01E105BF2}"/>
              </a:ext>
            </a:extLst>
          </p:cNvPr>
          <p:cNvSpPr>
            <a:spLocks noGrp="1"/>
          </p:cNvSpPr>
          <p:nvPr>
            <p:ph sz="quarter" idx="15"/>
          </p:nvPr>
        </p:nvSpPr>
        <p:spPr>
          <a:xfrm>
            <a:off x="4422000" y="1858963"/>
            <a:ext cx="3348000" cy="3703007"/>
          </a:xfrm>
        </p:spPr>
        <p:txBody>
          <a:bodyPr lIns="0" tIns="0" rIns="0" bIns="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14" name="Content Placeholder 11">
            <a:extLst>
              <a:ext uri="{FF2B5EF4-FFF2-40B4-BE49-F238E27FC236}">
                <a16:creationId xmlns:a16="http://schemas.microsoft.com/office/drawing/2014/main" id="{A93E1894-3BA9-FC42-98DE-8C62B54EA803}"/>
              </a:ext>
            </a:extLst>
          </p:cNvPr>
          <p:cNvSpPr>
            <a:spLocks noGrp="1"/>
          </p:cNvSpPr>
          <p:nvPr>
            <p:ph sz="quarter" idx="16"/>
          </p:nvPr>
        </p:nvSpPr>
        <p:spPr>
          <a:xfrm>
            <a:off x="8148675" y="1858963"/>
            <a:ext cx="3348000" cy="3703007"/>
          </a:xfrm>
        </p:spPr>
        <p:txBody>
          <a:bodyPr lIns="0" tIns="0" rIns="0" bIns="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Footer Placeholder 4">
            <a:extLst>
              <a:ext uri="{FF2B5EF4-FFF2-40B4-BE49-F238E27FC236}">
                <a16:creationId xmlns:a16="http://schemas.microsoft.com/office/drawing/2014/main" id="{D078E868-2C24-9A49-8139-8BD3F4037063}"/>
              </a:ext>
            </a:extLst>
          </p:cNvPr>
          <p:cNvSpPr>
            <a:spLocks noGrp="1"/>
          </p:cNvSpPr>
          <p:nvPr>
            <p:ph type="ftr" sz="quarter" idx="17"/>
          </p:nvPr>
        </p:nvSpPr>
        <p:spPr/>
        <p:txBody>
          <a:bodyPr/>
          <a:lstStyle/>
          <a:p>
            <a:r>
              <a:rPr lang="en-AU"/>
              <a:t>Clinical Excellence Commission</a:t>
            </a:r>
            <a:endParaRPr lang="en-AU" dirty="0"/>
          </a:p>
        </p:txBody>
      </p:sp>
      <p:sp>
        <p:nvSpPr>
          <p:cNvPr id="6" name="Slide Number Placeholder 5">
            <a:extLst>
              <a:ext uri="{FF2B5EF4-FFF2-40B4-BE49-F238E27FC236}">
                <a16:creationId xmlns:a16="http://schemas.microsoft.com/office/drawing/2014/main" id="{B3914481-69CB-C549-BAA9-E8748159DF79}"/>
              </a:ext>
            </a:extLst>
          </p:cNvPr>
          <p:cNvSpPr>
            <a:spLocks noGrp="1"/>
          </p:cNvSpPr>
          <p:nvPr>
            <p:ph type="sldNum" sz="quarter" idx="18"/>
          </p:nvPr>
        </p:nvSpPr>
        <p:spPr/>
        <p:txBody>
          <a:bodyPr/>
          <a:lstStyle/>
          <a:p>
            <a:fld id="{84D3DED8-CEC3-1449-A2AB-4F5665AE0AC9}" type="slidenum">
              <a:rPr lang="en-AU" smtClean="0"/>
              <a:t>‹#›</a:t>
            </a:fld>
            <a:endParaRPr lang="en-AU" dirty="0"/>
          </a:p>
        </p:txBody>
      </p:sp>
      <p:pic>
        <p:nvPicPr>
          <p:cNvPr id="15" name="Picture 14">
            <a:extLst>
              <a:ext uri="{FF2B5EF4-FFF2-40B4-BE49-F238E27FC236}">
                <a16:creationId xmlns:a16="http://schemas.microsoft.com/office/drawing/2014/main" id="{7BD04A67-E624-6040-ADE8-9424235239F1}"/>
              </a:ext>
            </a:extLst>
          </p:cNvPr>
          <p:cNvPicPr>
            <a:picLocks noChangeAspect="1"/>
          </p:cNvPicPr>
          <p:nvPr userDrawn="1"/>
        </p:nvPicPr>
        <p:blipFill>
          <a:blip r:embed="rId2"/>
          <a:stretch>
            <a:fillRect/>
          </a:stretch>
        </p:blipFill>
        <p:spPr>
          <a:xfrm>
            <a:off x="665097" y="5775529"/>
            <a:ext cx="2078103" cy="678687"/>
          </a:xfrm>
          <a:prstGeom prst="rect">
            <a:avLst/>
          </a:prstGeom>
        </p:spPr>
      </p:pic>
    </p:spTree>
    <p:extLst>
      <p:ext uri="{BB962C8B-B14F-4D97-AF65-F5344CB8AC3E}">
        <p14:creationId xmlns:p14="http://schemas.microsoft.com/office/powerpoint/2010/main" val="1826094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theme" Target="../theme/theme2.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00FAB8-7B61-884B-961D-C7B3A8C06B3B}"/>
              </a:ext>
            </a:extLst>
          </p:cNvPr>
          <p:cNvSpPr>
            <a:spLocks noGrp="1"/>
          </p:cNvSpPr>
          <p:nvPr>
            <p:ph type="title"/>
          </p:nvPr>
        </p:nvSpPr>
        <p:spPr>
          <a:xfrm>
            <a:off x="695325" y="512763"/>
            <a:ext cx="10515600" cy="666000"/>
          </a:xfrm>
          <a:prstGeom prst="rect">
            <a:avLst/>
          </a:prstGeom>
        </p:spPr>
        <p:txBody>
          <a:bodyPr vert="horz" lIns="0" tIns="0" rIns="0" bIns="0" rtlCol="0" anchor="t" anchorCtr="0">
            <a:noAutofit/>
          </a:bodyPr>
          <a:lstStyle/>
          <a:p>
            <a:r>
              <a:rPr lang="en-US" dirty="0"/>
              <a:t>Click to edit Master title style</a:t>
            </a:r>
            <a:endParaRPr lang="en-AU" dirty="0"/>
          </a:p>
        </p:txBody>
      </p:sp>
      <p:sp>
        <p:nvSpPr>
          <p:cNvPr id="3" name="Text Placeholder 2">
            <a:extLst>
              <a:ext uri="{FF2B5EF4-FFF2-40B4-BE49-F238E27FC236}">
                <a16:creationId xmlns:a16="http://schemas.microsoft.com/office/drawing/2014/main" id="{F46F62BA-5866-6948-9750-B811322B3135}"/>
              </a:ext>
            </a:extLst>
          </p:cNvPr>
          <p:cNvSpPr>
            <a:spLocks noGrp="1"/>
          </p:cNvSpPr>
          <p:nvPr>
            <p:ph type="body" idx="1"/>
          </p:nvPr>
        </p:nvSpPr>
        <p:spPr>
          <a:xfrm>
            <a:off x="695325" y="1858963"/>
            <a:ext cx="10801350" cy="4184197"/>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Footer Placeholder 4">
            <a:extLst>
              <a:ext uri="{FF2B5EF4-FFF2-40B4-BE49-F238E27FC236}">
                <a16:creationId xmlns:a16="http://schemas.microsoft.com/office/drawing/2014/main" id="{E6E1824B-8F9A-B247-855A-9F9D885DF231}"/>
              </a:ext>
            </a:extLst>
          </p:cNvPr>
          <p:cNvSpPr>
            <a:spLocks noGrp="1"/>
          </p:cNvSpPr>
          <p:nvPr>
            <p:ph type="ftr" sz="quarter" idx="3"/>
          </p:nvPr>
        </p:nvSpPr>
        <p:spPr>
          <a:xfrm>
            <a:off x="7020555" y="6125103"/>
            <a:ext cx="4114800" cy="365125"/>
          </a:xfrm>
          <a:prstGeom prst="rect">
            <a:avLst/>
          </a:prstGeom>
        </p:spPr>
        <p:txBody>
          <a:bodyPr vert="horz" lIns="0" tIns="0" rIns="0" bIns="0" rtlCol="0" anchor="b" anchorCtr="0"/>
          <a:lstStyle>
            <a:lvl1pPr algn="r">
              <a:defRPr sz="1000">
                <a:solidFill>
                  <a:schemeClr val="tx1">
                    <a:tint val="75000"/>
                  </a:schemeClr>
                </a:solidFill>
              </a:defRPr>
            </a:lvl1pPr>
          </a:lstStyle>
          <a:p>
            <a:r>
              <a:rPr lang="en-AU"/>
              <a:t>Clinical Excellence Commission</a:t>
            </a:r>
            <a:endParaRPr lang="en-AU" dirty="0"/>
          </a:p>
        </p:txBody>
      </p:sp>
      <p:sp>
        <p:nvSpPr>
          <p:cNvPr id="6" name="Slide Number Placeholder 5">
            <a:extLst>
              <a:ext uri="{FF2B5EF4-FFF2-40B4-BE49-F238E27FC236}">
                <a16:creationId xmlns:a16="http://schemas.microsoft.com/office/drawing/2014/main" id="{F32D78C7-2AE7-9A45-832B-7D239E503DCD}"/>
              </a:ext>
            </a:extLst>
          </p:cNvPr>
          <p:cNvSpPr>
            <a:spLocks noGrp="1"/>
          </p:cNvSpPr>
          <p:nvPr>
            <p:ph type="sldNum" sz="quarter" idx="4"/>
          </p:nvPr>
        </p:nvSpPr>
        <p:spPr>
          <a:xfrm>
            <a:off x="11139055" y="6125103"/>
            <a:ext cx="380290" cy="365125"/>
          </a:xfrm>
          <a:prstGeom prst="rect">
            <a:avLst/>
          </a:prstGeom>
        </p:spPr>
        <p:txBody>
          <a:bodyPr vert="horz" lIns="0" tIns="0" rIns="0" bIns="0" rtlCol="0" anchor="b" anchorCtr="0"/>
          <a:lstStyle>
            <a:lvl1pPr algn="r">
              <a:defRPr sz="1000">
                <a:solidFill>
                  <a:schemeClr val="tx1">
                    <a:tint val="75000"/>
                  </a:schemeClr>
                </a:solidFill>
              </a:defRPr>
            </a:lvl1pPr>
          </a:lstStyle>
          <a:p>
            <a:fld id="{84D3DED8-CEC3-1449-A2AB-4F5665AE0AC9}" type="slidenum">
              <a:rPr lang="en-AU" smtClean="0"/>
              <a:pPr/>
              <a:t>‹#›</a:t>
            </a:fld>
            <a:endParaRPr lang="en-AU" dirty="0"/>
          </a:p>
        </p:txBody>
      </p:sp>
    </p:spTree>
    <p:extLst>
      <p:ext uri="{BB962C8B-B14F-4D97-AF65-F5344CB8AC3E}">
        <p14:creationId xmlns:p14="http://schemas.microsoft.com/office/powerpoint/2010/main" val="3146609957"/>
      </p:ext>
    </p:extLst>
  </p:cSld>
  <p:clrMap bg1="lt1" tx1="dk1" bg2="lt2" tx2="dk2" accent1="accent1" accent2="accent2" accent3="accent3" accent4="accent4" accent5="accent5" accent6="accent6" hlink="hlink" folHlink="folHlink"/>
  <p:sldLayoutIdLst>
    <p:sldLayoutId id="2147483649" r:id="rId1"/>
    <p:sldLayoutId id="2147483653" r:id="rId2"/>
    <p:sldLayoutId id="2147483654" r:id="rId3"/>
    <p:sldLayoutId id="2147483651" r:id="rId4"/>
    <p:sldLayoutId id="2147483652" r:id="rId5"/>
    <p:sldLayoutId id="2147483650" r:id="rId6"/>
    <p:sldLayoutId id="2147483656" r:id="rId7"/>
    <p:sldLayoutId id="2147483657" r:id="rId8"/>
    <p:sldLayoutId id="2147483658" r:id="rId9"/>
    <p:sldLayoutId id="2147483659" r:id="rId10"/>
    <p:sldLayoutId id="2147483662" r:id="rId11"/>
    <p:sldLayoutId id="2147483660" r:id="rId12"/>
    <p:sldLayoutId id="2147483661" r:id="rId13"/>
    <p:sldLayoutId id="2147483663" r:id="rId14"/>
    <p:sldLayoutId id="2147483665" r:id="rId15"/>
  </p:sldLayoutIdLst>
  <p:hf hd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0" indent="0" algn="l" defTabSz="914400" rtl="0" eaLnBrk="1" latinLnBrk="0" hangingPunct="1">
        <a:lnSpc>
          <a:spcPct val="120000"/>
        </a:lnSpc>
        <a:spcBef>
          <a:spcPts val="1000"/>
        </a:spcBef>
        <a:buFont typeface="Arial" panose="020B0604020202020204" pitchFamily="34" charset="0"/>
        <a:buNone/>
        <a:defRPr sz="1400" kern="1200">
          <a:solidFill>
            <a:schemeClr val="accent6">
              <a:lumMod val="75000"/>
              <a:lumOff val="25000"/>
            </a:schemeClr>
          </a:solidFill>
          <a:latin typeface="+mn-lt"/>
          <a:ea typeface="+mn-ea"/>
          <a:cs typeface="+mn-cs"/>
        </a:defRPr>
      </a:lvl1pPr>
      <a:lvl2pPr marL="0" indent="-228600" algn="l" defTabSz="914400" rtl="0" eaLnBrk="1" latinLnBrk="0" hangingPunct="1">
        <a:lnSpc>
          <a:spcPct val="120000"/>
        </a:lnSpc>
        <a:spcBef>
          <a:spcPts val="1000"/>
        </a:spcBef>
        <a:buSzPct val="120000"/>
        <a:buFont typeface="Arial" panose="020B0604020202020204" pitchFamily="34" charset="0"/>
        <a:buChar char="•"/>
        <a:defRPr sz="1400" kern="1200">
          <a:solidFill>
            <a:schemeClr val="accent6">
              <a:lumMod val="75000"/>
              <a:lumOff val="25000"/>
            </a:schemeClr>
          </a:solidFill>
          <a:latin typeface="+mn-lt"/>
          <a:ea typeface="+mn-ea"/>
          <a:cs typeface="+mn-cs"/>
        </a:defRPr>
      </a:lvl2pPr>
      <a:lvl3pPr marL="450000" indent="-228600" algn="l" defTabSz="914400" rtl="0" eaLnBrk="1" latinLnBrk="0" hangingPunct="1">
        <a:lnSpc>
          <a:spcPct val="120000"/>
        </a:lnSpc>
        <a:spcBef>
          <a:spcPts val="1000"/>
        </a:spcBef>
        <a:buSzPct val="90000"/>
        <a:buFont typeface="Wingdings" pitchFamily="2" charset="2"/>
        <a:buChar char="§"/>
        <a:defRPr sz="1400" kern="1200">
          <a:solidFill>
            <a:schemeClr val="accent6">
              <a:lumMod val="75000"/>
              <a:lumOff val="25000"/>
            </a:schemeClr>
          </a:solidFill>
          <a:latin typeface="+mn-lt"/>
          <a:ea typeface="+mn-ea"/>
          <a:cs typeface="+mn-cs"/>
        </a:defRPr>
      </a:lvl3pPr>
      <a:lvl4pPr marL="810000" indent="-228600" algn="l" defTabSz="914400" rtl="0" eaLnBrk="1" latinLnBrk="0" hangingPunct="1">
        <a:lnSpc>
          <a:spcPct val="120000"/>
        </a:lnSpc>
        <a:spcBef>
          <a:spcPts val="1000"/>
        </a:spcBef>
        <a:buFont typeface="System Font Regular"/>
        <a:buChar char="-"/>
        <a:defRPr sz="1400" kern="1200">
          <a:solidFill>
            <a:schemeClr val="accent6">
              <a:lumMod val="75000"/>
              <a:lumOff val="25000"/>
            </a:schemeClr>
          </a:solidFill>
          <a:latin typeface="+mn-lt"/>
          <a:ea typeface="+mn-ea"/>
          <a:cs typeface="+mn-cs"/>
        </a:defRPr>
      </a:lvl4pPr>
      <a:lvl5pPr marL="1170000" indent="-228600" algn="l" defTabSz="914400" rtl="0" eaLnBrk="1" latinLnBrk="0" hangingPunct="1">
        <a:lnSpc>
          <a:spcPct val="120000"/>
        </a:lnSpc>
        <a:spcBef>
          <a:spcPts val="1000"/>
        </a:spcBef>
        <a:buFont typeface="System Font Regular"/>
        <a:buChar char="»"/>
        <a:defRPr sz="1400" kern="1200">
          <a:solidFill>
            <a:schemeClr val="accent6">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3" userDrawn="1">
          <p15:clr>
            <a:srgbClr val="F26B43"/>
          </p15:clr>
        </p15:guide>
        <p15:guide id="2" pos="438" userDrawn="1">
          <p15:clr>
            <a:srgbClr val="F26B43"/>
          </p15:clr>
        </p15:guide>
        <p15:guide id="3" pos="7242" userDrawn="1">
          <p15:clr>
            <a:srgbClr val="F26B43"/>
          </p15:clr>
        </p15:guide>
        <p15:guide id="4" orient="horz" pos="4065" userDrawn="1">
          <p15:clr>
            <a:srgbClr val="F26B43"/>
          </p15:clr>
        </p15:guide>
        <p15:guide id="5" orient="horz" pos="1171" userDrawn="1">
          <p15:clr>
            <a:srgbClr val="F26B43"/>
          </p15:clr>
        </p15:guide>
        <p15:guide id="7" orient="horz" pos="947"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00FAB8-7B61-884B-961D-C7B3A8C06B3B}"/>
              </a:ext>
            </a:extLst>
          </p:cNvPr>
          <p:cNvSpPr>
            <a:spLocks noGrp="1"/>
          </p:cNvSpPr>
          <p:nvPr>
            <p:ph type="title"/>
          </p:nvPr>
        </p:nvSpPr>
        <p:spPr>
          <a:xfrm>
            <a:off x="695325" y="728664"/>
            <a:ext cx="10515600" cy="666000"/>
          </a:xfrm>
          <a:prstGeom prst="rect">
            <a:avLst/>
          </a:prstGeom>
        </p:spPr>
        <p:txBody>
          <a:bodyPr vert="horz" lIns="0" tIns="0" rIns="0" bIns="0" rtlCol="0" anchor="t" anchorCtr="0">
            <a:noAutofit/>
          </a:bodyPr>
          <a:lstStyle/>
          <a:p>
            <a:r>
              <a:rPr lang="en-US" dirty="0"/>
              <a:t>Click to edit Master title style</a:t>
            </a:r>
            <a:endParaRPr lang="en-AU" dirty="0"/>
          </a:p>
        </p:txBody>
      </p:sp>
      <p:sp>
        <p:nvSpPr>
          <p:cNvPr id="3" name="Text Placeholder 2">
            <a:extLst>
              <a:ext uri="{FF2B5EF4-FFF2-40B4-BE49-F238E27FC236}">
                <a16:creationId xmlns:a16="http://schemas.microsoft.com/office/drawing/2014/main" id="{F46F62BA-5866-6948-9750-B811322B3135}"/>
              </a:ext>
            </a:extLst>
          </p:cNvPr>
          <p:cNvSpPr>
            <a:spLocks noGrp="1"/>
          </p:cNvSpPr>
          <p:nvPr>
            <p:ph type="body" idx="1"/>
          </p:nvPr>
        </p:nvSpPr>
        <p:spPr>
          <a:xfrm>
            <a:off x="695325" y="2055600"/>
            <a:ext cx="10801350" cy="3987560"/>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Footer Placeholder 4">
            <a:extLst>
              <a:ext uri="{FF2B5EF4-FFF2-40B4-BE49-F238E27FC236}">
                <a16:creationId xmlns:a16="http://schemas.microsoft.com/office/drawing/2014/main" id="{E6E1824B-8F9A-B247-855A-9F9D885DF231}"/>
              </a:ext>
            </a:extLst>
          </p:cNvPr>
          <p:cNvSpPr>
            <a:spLocks noGrp="1"/>
          </p:cNvSpPr>
          <p:nvPr>
            <p:ph type="ftr" sz="quarter" idx="3"/>
          </p:nvPr>
        </p:nvSpPr>
        <p:spPr>
          <a:xfrm>
            <a:off x="695325" y="6125103"/>
            <a:ext cx="4114800" cy="365125"/>
          </a:xfrm>
          <a:prstGeom prst="rect">
            <a:avLst/>
          </a:prstGeom>
        </p:spPr>
        <p:txBody>
          <a:bodyPr vert="horz" lIns="0" tIns="0" rIns="0" bIns="0" rtlCol="0" anchor="b" anchorCtr="0"/>
          <a:lstStyle>
            <a:lvl1pPr algn="l">
              <a:defRPr sz="1200">
                <a:solidFill>
                  <a:schemeClr val="tx1">
                    <a:tint val="75000"/>
                  </a:schemeClr>
                </a:solidFill>
              </a:defRPr>
            </a:lvl1pPr>
          </a:lstStyle>
          <a:p>
            <a:r>
              <a:rPr lang="en-AU" dirty="0">
                <a:solidFill>
                  <a:srgbClr val="000000">
                    <a:tint val="75000"/>
                  </a:srgbClr>
                </a:solidFill>
              </a:rPr>
              <a:t>Clinical Excellence Commission</a:t>
            </a:r>
          </a:p>
        </p:txBody>
      </p:sp>
      <p:sp>
        <p:nvSpPr>
          <p:cNvPr id="6" name="Slide Number Placeholder 5">
            <a:extLst>
              <a:ext uri="{FF2B5EF4-FFF2-40B4-BE49-F238E27FC236}">
                <a16:creationId xmlns:a16="http://schemas.microsoft.com/office/drawing/2014/main" id="{F32D78C7-2AE7-9A45-832B-7D239E503DCD}"/>
              </a:ext>
            </a:extLst>
          </p:cNvPr>
          <p:cNvSpPr>
            <a:spLocks noGrp="1"/>
          </p:cNvSpPr>
          <p:nvPr>
            <p:ph type="sldNum" sz="quarter" idx="4"/>
          </p:nvPr>
        </p:nvSpPr>
        <p:spPr>
          <a:xfrm>
            <a:off x="8753475" y="6125103"/>
            <a:ext cx="2743200" cy="365125"/>
          </a:xfrm>
          <a:prstGeom prst="rect">
            <a:avLst/>
          </a:prstGeom>
        </p:spPr>
        <p:txBody>
          <a:bodyPr vert="horz" lIns="0" tIns="0" rIns="0" bIns="0" rtlCol="0" anchor="b" anchorCtr="0"/>
          <a:lstStyle>
            <a:lvl1pPr algn="r">
              <a:defRPr sz="1200">
                <a:solidFill>
                  <a:schemeClr val="tx1">
                    <a:tint val="75000"/>
                  </a:schemeClr>
                </a:solidFill>
              </a:defRPr>
            </a:lvl1pPr>
          </a:lstStyle>
          <a:p>
            <a:fld id="{84D3DED8-CEC3-1449-A2AB-4F5665AE0AC9}" type="slidenum">
              <a:rPr lang="en-AU" smtClean="0">
                <a:solidFill>
                  <a:srgbClr val="000000">
                    <a:tint val="75000"/>
                  </a:srgbClr>
                </a:solidFill>
              </a:rPr>
              <a:pPr/>
              <a:t>‹#›</a:t>
            </a:fld>
            <a:endParaRPr lang="en-AU" dirty="0">
              <a:solidFill>
                <a:srgbClr val="000000">
                  <a:tint val="75000"/>
                </a:srgbClr>
              </a:solidFill>
            </a:endParaRPr>
          </a:p>
        </p:txBody>
      </p:sp>
      <p:sp>
        <p:nvSpPr>
          <p:cNvPr id="7" name="Rectangle 6">
            <a:extLst>
              <a:ext uri="{FF2B5EF4-FFF2-40B4-BE49-F238E27FC236}">
                <a16:creationId xmlns:a16="http://schemas.microsoft.com/office/drawing/2014/main" id="{DD1E106D-3B16-1E45-9C58-C70F9B80EF25}"/>
              </a:ext>
            </a:extLst>
          </p:cNvPr>
          <p:cNvSpPr/>
          <p:nvPr userDrawn="1"/>
        </p:nvSpPr>
        <p:spPr>
          <a:xfrm>
            <a:off x="-1226767" y="355598"/>
            <a:ext cx="466928" cy="4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a:extLst>
              <a:ext uri="{FF2B5EF4-FFF2-40B4-BE49-F238E27FC236}">
                <a16:creationId xmlns:a16="http://schemas.microsoft.com/office/drawing/2014/main" id="{A6B9B66F-D9B5-9242-97FF-AC387929BA7F}"/>
              </a:ext>
            </a:extLst>
          </p:cNvPr>
          <p:cNvSpPr/>
          <p:nvPr userDrawn="1"/>
        </p:nvSpPr>
        <p:spPr>
          <a:xfrm>
            <a:off x="-1226767" y="988718"/>
            <a:ext cx="466928" cy="46692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TextBox 8">
            <a:extLst>
              <a:ext uri="{FF2B5EF4-FFF2-40B4-BE49-F238E27FC236}">
                <a16:creationId xmlns:a16="http://schemas.microsoft.com/office/drawing/2014/main" id="{93B7DED7-18B0-D04D-8C48-AA272EA63525}"/>
              </a:ext>
            </a:extLst>
          </p:cNvPr>
          <p:cNvSpPr txBox="1"/>
          <p:nvPr userDrawn="1"/>
        </p:nvSpPr>
        <p:spPr>
          <a:xfrm>
            <a:off x="-678388" y="335126"/>
            <a:ext cx="641444" cy="507831"/>
          </a:xfrm>
          <a:prstGeom prst="rect">
            <a:avLst/>
          </a:prstGeom>
          <a:noFill/>
        </p:spPr>
        <p:txBody>
          <a:bodyPr wrap="square" rtlCol="0">
            <a:spAutoFit/>
          </a:bodyPr>
          <a:lstStyle/>
          <a:p>
            <a:r>
              <a:rPr lang="en-US" sz="900" dirty="0">
                <a:solidFill>
                  <a:srgbClr val="000000"/>
                </a:solidFill>
              </a:rPr>
              <a:t>R= 0</a:t>
            </a:r>
          </a:p>
          <a:p>
            <a:r>
              <a:rPr lang="en-US" sz="900" dirty="0">
                <a:solidFill>
                  <a:srgbClr val="000000"/>
                </a:solidFill>
              </a:rPr>
              <a:t>G= 102</a:t>
            </a:r>
          </a:p>
          <a:p>
            <a:r>
              <a:rPr lang="en-US" sz="900" dirty="0">
                <a:solidFill>
                  <a:srgbClr val="000000"/>
                </a:solidFill>
              </a:rPr>
              <a:t>B= 102</a:t>
            </a:r>
          </a:p>
        </p:txBody>
      </p:sp>
      <p:sp>
        <p:nvSpPr>
          <p:cNvPr id="10" name="TextBox 9">
            <a:extLst>
              <a:ext uri="{FF2B5EF4-FFF2-40B4-BE49-F238E27FC236}">
                <a16:creationId xmlns:a16="http://schemas.microsoft.com/office/drawing/2014/main" id="{DDC28C79-8A00-6548-8183-885038F82DB4}"/>
              </a:ext>
            </a:extLst>
          </p:cNvPr>
          <p:cNvSpPr txBox="1"/>
          <p:nvPr userDrawn="1"/>
        </p:nvSpPr>
        <p:spPr>
          <a:xfrm>
            <a:off x="-678388" y="966214"/>
            <a:ext cx="641444" cy="507831"/>
          </a:xfrm>
          <a:prstGeom prst="rect">
            <a:avLst/>
          </a:prstGeom>
          <a:noFill/>
        </p:spPr>
        <p:txBody>
          <a:bodyPr wrap="square" rtlCol="0">
            <a:spAutoFit/>
          </a:bodyPr>
          <a:lstStyle/>
          <a:p>
            <a:r>
              <a:rPr lang="en-US" sz="900" dirty="0">
                <a:solidFill>
                  <a:srgbClr val="000000"/>
                </a:solidFill>
              </a:rPr>
              <a:t>R= 0</a:t>
            </a:r>
          </a:p>
          <a:p>
            <a:r>
              <a:rPr lang="en-US" sz="900" dirty="0">
                <a:solidFill>
                  <a:srgbClr val="000000"/>
                </a:solidFill>
              </a:rPr>
              <a:t>G= 153</a:t>
            </a:r>
          </a:p>
          <a:p>
            <a:r>
              <a:rPr lang="en-US" sz="900" dirty="0">
                <a:solidFill>
                  <a:srgbClr val="000000"/>
                </a:solidFill>
              </a:rPr>
              <a:t>B= 153</a:t>
            </a:r>
          </a:p>
        </p:txBody>
      </p:sp>
      <p:sp>
        <p:nvSpPr>
          <p:cNvPr id="11" name="Rectangle 10">
            <a:extLst>
              <a:ext uri="{FF2B5EF4-FFF2-40B4-BE49-F238E27FC236}">
                <a16:creationId xmlns:a16="http://schemas.microsoft.com/office/drawing/2014/main" id="{15C74395-B5F3-AA44-AF76-F502F11EFAB0}"/>
              </a:ext>
            </a:extLst>
          </p:cNvPr>
          <p:cNvSpPr/>
          <p:nvPr userDrawn="1"/>
        </p:nvSpPr>
        <p:spPr>
          <a:xfrm>
            <a:off x="-1226767" y="1638496"/>
            <a:ext cx="466928" cy="46692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TextBox 11">
            <a:extLst>
              <a:ext uri="{FF2B5EF4-FFF2-40B4-BE49-F238E27FC236}">
                <a16:creationId xmlns:a16="http://schemas.microsoft.com/office/drawing/2014/main" id="{01E6E2C2-A451-444A-B058-CB7B36556D6C}"/>
              </a:ext>
            </a:extLst>
          </p:cNvPr>
          <p:cNvSpPr txBox="1"/>
          <p:nvPr userDrawn="1"/>
        </p:nvSpPr>
        <p:spPr>
          <a:xfrm>
            <a:off x="-678388" y="1615992"/>
            <a:ext cx="641444" cy="507831"/>
          </a:xfrm>
          <a:prstGeom prst="rect">
            <a:avLst/>
          </a:prstGeom>
          <a:noFill/>
        </p:spPr>
        <p:txBody>
          <a:bodyPr wrap="square" rtlCol="0">
            <a:spAutoFit/>
          </a:bodyPr>
          <a:lstStyle/>
          <a:p>
            <a:r>
              <a:rPr lang="en-US" sz="900" dirty="0">
                <a:solidFill>
                  <a:srgbClr val="000000"/>
                </a:solidFill>
              </a:rPr>
              <a:t>R= 0</a:t>
            </a:r>
          </a:p>
          <a:p>
            <a:r>
              <a:rPr lang="en-US" sz="900" dirty="0">
                <a:solidFill>
                  <a:srgbClr val="000000"/>
                </a:solidFill>
              </a:rPr>
              <a:t>G= 204</a:t>
            </a:r>
          </a:p>
          <a:p>
            <a:r>
              <a:rPr lang="en-US" sz="900" dirty="0">
                <a:solidFill>
                  <a:srgbClr val="000000"/>
                </a:solidFill>
              </a:rPr>
              <a:t>B= 204</a:t>
            </a:r>
          </a:p>
        </p:txBody>
      </p:sp>
      <p:sp>
        <p:nvSpPr>
          <p:cNvPr id="13" name="Rectangle 12">
            <a:extLst>
              <a:ext uri="{FF2B5EF4-FFF2-40B4-BE49-F238E27FC236}">
                <a16:creationId xmlns:a16="http://schemas.microsoft.com/office/drawing/2014/main" id="{0C23DB07-D147-8B43-8DDF-0032B1B402C6}"/>
              </a:ext>
            </a:extLst>
          </p:cNvPr>
          <p:cNvSpPr/>
          <p:nvPr userDrawn="1"/>
        </p:nvSpPr>
        <p:spPr>
          <a:xfrm>
            <a:off x="-1226767" y="2287983"/>
            <a:ext cx="466928" cy="4669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TextBox 13">
            <a:extLst>
              <a:ext uri="{FF2B5EF4-FFF2-40B4-BE49-F238E27FC236}">
                <a16:creationId xmlns:a16="http://schemas.microsoft.com/office/drawing/2014/main" id="{36F5006D-4E5C-1648-9726-BDD99DA1FC30}"/>
              </a:ext>
            </a:extLst>
          </p:cNvPr>
          <p:cNvSpPr txBox="1"/>
          <p:nvPr userDrawn="1"/>
        </p:nvSpPr>
        <p:spPr>
          <a:xfrm>
            <a:off x="-678388" y="2247080"/>
            <a:ext cx="641444" cy="507831"/>
          </a:xfrm>
          <a:prstGeom prst="rect">
            <a:avLst/>
          </a:prstGeom>
          <a:noFill/>
        </p:spPr>
        <p:txBody>
          <a:bodyPr wrap="square" rtlCol="0">
            <a:spAutoFit/>
          </a:bodyPr>
          <a:lstStyle/>
          <a:p>
            <a:r>
              <a:rPr lang="en-US" sz="900" dirty="0">
                <a:solidFill>
                  <a:srgbClr val="000000"/>
                </a:solidFill>
              </a:rPr>
              <a:t>R= 116</a:t>
            </a:r>
          </a:p>
          <a:p>
            <a:r>
              <a:rPr lang="en-US" sz="900" dirty="0">
                <a:solidFill>
                  <a:srgbClr val="000000"/>
                </a:solidFill>
              </a:rPr>
              <a:t>G= 222</a:t>
            </a:r>
          </a:p>
          <a:p>
            <a:r>
              <a:rPr lang="en-US" sz="900" dirty="0">
                <a:solidFill>
                  <a:srgbClr val="000000"/>
                </a:solidFill>
              </a:rPr>
              <a:t>B= 202</a:t>
            </a:r>
          </a:p>
        </p:txBody>
      </p:sp>
      <p:sp>
        <p:nvSpPr>
          <p:cNvPr id="15" name="Rectangle 14">
            <a:extLst>
              <a:ext uri="{FF2B5EF4-FFF2-40B4-BE49-F238E27FC236}">
                <a16:creationId xmlns:a16="http://schemas.microsoft.com/office/drawing/2014/main" id="{B26CAE0C-3051-2C43-865E-13A952AB02A3}"/>
              </a:ext>
            </a:extLst>
          </p:cNvPr>
          <p:cNvSpPr/>
          <p:nvPr userDrawn="1"/>
        </p:nvSpPr>
        <p:spPr>
          <a:xfrm>
            <a:off x="-1226767" y="2920849"/>
            <a:ext cx="466928" cy="46692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6" name="TextBox 15">
            <a:extLst>
              <a:ext uri="{FF2B5EF4-FFF2-40B4-BE49-F238E27FC236}">
                <a16:creationId xmlns:a16="http://schemas.microsoft.com/office/drawing/2014/main" id="{FB4F9B80-F9AF-0040-97B5-DEDFD0B821FB}"/>
              </a:ext>
            </a:extLst>
          </p:cNvPr>
          <p:cNvSpPr txBox="1"/>
          <p:nvPr userDrawn="1"/>
        </p:nvSpPr>
        <p:spPr>
          <a:xfrm>
            <a:off x="-678388" y="2898345"/>
            <a:ext cx="641444" cy="507831"/>
          </a:xfrm>
          <a:prstGeom prst="rect">
            <a:avLst/>
          </a:prstGeom>
          <a:noFill/>
        </p:spPr>
        <p:txBody>
          <a:bodyPr wrap="square" rtlCol="0">
            <a:spAutoFit/>
          </a:bodyPr>
          <a:lstStyle/>
          <a:p>
            <a:r>
              <a:rPr lang="en-US" sz="900" dirty="0">
                <a:solidFill>
                  <a:srgbClr val="000000"/>
                </a:solidFill>
              </a:rPr>
              <a:t>R= 189</a:t>
            </a:r>
          </a:p>
          <a:p>
            <a:r>
              <a:rPr lang="en-US" sz="900" dirty="0">
                <a:solidFill>
                  <a:srgbClr val="000000"/>
                </a:solidFill>
              </a:rPr>
              <a:t>G= 240</a:t>
            </a:r>
          </a:p>
          <a:p>
            <a:r>
              <a:rPr lang="en-US" sz="900" dirty="0">
                <a:solidFill>
                  <a:srgbClr val="000000"/>
                </a:solidFill>
              </a:rPr>
              <a:t>B= 232</a:t>
            </a:r>
          </a:p>
        </p:txBody>
      </p:sp>
      <p:sp>
        <p:nvSpPr>
          <p:cNvPr id="17" name="Rectangle 16">
            <a:extLst>
              <a:ext uri="{FF2B5EF4-FFF2-40B4-BE49-F238E27FC236}">
                <a16:creationId xmlns:a16="http://schemas.microsoft.com/office/drawing/2014/main" id="{D175B120-B423-4C40-AA90-B7FD8CF225D8}"/>
              </a:ext>
            </a:extLst>
          </p:cNvPr>
          <p:cNvSpPr/>
          <p:nvPr userDrawn="1"/>
        </p:nvSpPr>
        <p:spPr>
          <a:xfrm>
            <a:off x="-1226767" y="3549610"/>
            <a:ext cx="466928" cy="466928"/>
          </a:xfrm>
          <a:prstGeom prst="rect">
            <a:avLst/>
          </a:prstGeom>
          <a:solidFill>
            <a:srgbClr val="0026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8" name="TextBox 17">
            <a:extLst>
              <a:ext uri="{FF2B5EF4-FFF2-40B4-BE49-F238E27FC236}">
                <a16:creationId xmlns:a16="http://schemas.microsoft.com/office/drawing/2014/main" id="{56FE20AF-0A41-4F4D-A059-1845803D8470}"/>
              </a:ext>
            </a:extLst>
          </p:cNvPr>
          <p:cNvSpPr txBox="1"/>
          <p:nvPr userDrawn="1"/>
        </p:nvSpPr>
        <p:spPr>
          <a:xfrm>
            <a:off x="-678388" y="3545443"/>
            <a:ext cx="641444" cy="507831"/>
          </a:xfrm>
          <a:prstGeom prst="rect">
            <a:avLst/>
          </a:prstGeom>
          <a:noFill/>
        </p:spPr>
        <p:txBody>
          <a:bodyPr wrap="square" rtlCol="0">
            <a:spAutoFit/>
          </a:bodyPr>
          <a:lstStyle/>
          <a:p>
            <a:r>
              <a:rPr lang="en-US" sz="900" dirty="0">
                <a:solidFill>
                  <a:srgbClr val="000000"/>
                </a:solidFill>
              </a:rPr>
              <a:t>R= 0</a:t>
            </a:r>
          </a:p>
          <a:p>
            <a:r>
              <a:rPr lang="en-US" sz="900" dirty="0">
                <a:solidFill>
                  <a:srgbClr val="000000"/>
                </a:solidFill>
              </a:rPr>
              <a:t>G= 38</a:t>
            </a:r>
          </a:p>
          <a:p>
            <a:r>
              <a:rPr lang="en-US" sz="900" dirty="0">
                <a:solidFill>
                  <a:srgbClr val="000000"/>
                </a:solidFill>
              </a:rPr>
              <a:t>B= 100</a:t>
            </a:r>
          </a:p>
        </p:txBody>
      </p:sp>
      <p:sp>
        <p:nvSpPr>
          <p:cNvPr id="19" name="Rectangle 18">
            <a:extLst>
              <a:ext uri="{FF2B5EF4-FFF2-40B4-BE49-F238E27FC236}">
                <a16:creationId xmlns:a16="http://schemas.microsoft.com/office/drawing/2014/main" id="{79FBABE2-CB89-0D4D-B0F4-90A5542D39F2}"/>
              </a:ext>
            </a:extLst>
          </p:cNvPr>
          <p:cNvSpPr/>
          <p:nvPr userDrawn="1"/>
        </p:nvSpPr>
        <p:spPr>
          <a:xfrm>
            <a:off x="-1226767" y="4182538"/>
            <a:ext cx="466928" cy="466928"/>
          </a:xfrm>
          <a:prstGeom prst="rect">
            <a:avLst/>
          </a:prstGeom>
          <a:solidFill>
            <a:srgbClr val="0A7C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0" name="TextBox 19">
            <a:extLst>
              <a:ext uri="{FF2B5EF4-FFF2-40B4-BE49-F238E27FC236}">
                <a16:creationId xmlns:a16="http://schemas.microsoft.com/office/drawing/2014/main" id="{098A074C-0C61-6645-A66A-441A194745F1}"/>
              </a:ext>
            </a:extLst>
          </p:cNvPr>
          <p:cNvSpPr txBox="1"/>
          <p:nvPr userDrawn="1"/>
        </p:nvSpPr>
        <p:spPr>
          <a:xfrm>
            <a:off x="-678388" y="4178371"/>
            <a:ext cx="641444" cy="507831"/>
          </a:xfrm>
          <a:prstGeom prst="rect">
            <a:avLst/>
          </a:prstGeom>
          <a:noFill/>
        </p:spPr>
        <p:txBody>
          <a:bodyPr wrap="square" rtlCol="0">
            <a:spAutoFit/>
          </a:bodyPr>
          <a:lstStyle/>
          <a:p>
            <a:r>
              <a:rPr lang="en-US" sz="900" dirty="0">
                <a:solidFill>
                  <a:srgbClr val="000000"/>
                </a:solidFill>
              </a:rPr>
              <a:t>R= 10</a:t>
            </a:r>
          </a:p>
          <a:p>
            <a:r>
              <a:rPr lang="en-US" sz="900" dirty="0">
                <a:solidFill>
                  <a:srgbClr val="000000"/>
                </a:solidFill>
              </a:rPr>
              <a:t>G= 124</a:t>
            </a:r>
          </a:p>
          <a:p>
            <a:r>
              <a:rPr lang="en-US" sz="900" dirty="0">
                <a:solidFill>
                  <a:srgbClr val="000000"/>
                </a:solidFill>
              </a:rPr>
              <a:t>B= 185</a:t>
            </a:r>
          </a:p>
        </p:txBody>
      </p:sp>
      <p:sp>
        <p:nvSpPr>
          <p:cNvPr id="21" name="Rectangle 20">
            <a:extLst>
              <a:ext uri="{FF2B5EF4-FFF2-40B4-BE49-F238E27FC236}">
                <a16:creationId xmlns:a16="http://schemas.microsoft.com/office/drawing/2014/main" id="{25C3C44A-12F9-DF4A-90A5-FC19A8524459}"/>
              </a:ext>
            </a:extLst>
          </p:cNvPr>
          <p:cNvSpPr/>
          <p:nvPr userDrawn="1"/>
        </p:nvSpPr>
        <p:spPr>
          <a:xfrm>
            <a:off x="-1226767" y="4815466"/>
            <a:ext cx="466928" cy="466928"/>
          </a:xfrm>
          <a:prstGeom prst="rect">
            <a:avLst/>
          </a:prstGeom>
          <a:solidFill>
            <a:srgbClr val="00AB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2" name="TextBox 21">
            <a:extLst>
              <a:ext uri="{FF2B5EF4-FFF2-40B4-BE49-F238E27FC236}">
                <a16:creationId xmlns:a16="http://schemas.microsoft.com/office/drawing/2014/main" id="{23F10608-E96E-3947-9F45-13328A4A0BC7}"/>
              </a:ext>
            </a:extLst>
          </p:cNvPr>
          <p:cNvSpPr txBox="1"/>
          <p:nvPr userDrawn="1"/>
        </p:nvSpPr>
        <p:spPr>
          <a:xfrm>
            <a:off x="-678388" y="4811299"/>
            <a:ext cx="641444" cy="507831"/>
          </a:xfrm>
          <a:prstGeom prst="rect">
            <a:avLst/>
          </a:prstGeom>
          <a:noFill/>
        </p:spPr>
        <p:txBody>
          <a:bodyPr wrap="square" rtlCol="0">
            <a:spAutoFit/>
          </a:bodyPr>
          <a:lstStyle/>
          <a:p>
            <a:r>
              <a:rPr lang="en-US" sz="900" dirty="0">
                <a:solidFill>
                  <a:srgbClr val="000000"/>
                </a:solidFill>
              </a:rPr>
              <a:t>R= 0</a:t>
            </a:r>
          </a:p>
          <a:p>
            <a:r>
              <a:rPr lang="en-US" sz="900" dirty="0">
                <a:solidFill>
                  <a:srgbClr val="000000"/>
                </a:solidFill>
              </a:rPr>
              <a:t>G= 171</a:t>
            </a:r>
          </a:p>
          <a:p>
            <a:r>
              <a:rPr lang="en-US" sz="900" dirty="0">
                <a:solidFill>
                  <a:srgbClr val="000000"/>
                </a:solidFill>
              </a:rPr>
              <a:t>B= 185</a:t>
            </a:r>
          </a:p>
        </p:txBody>
      </p:sp>
      <p:sp>
        <p:nvSpPr>
          <p:cNvPr id="23" name="Rectangle 22">
            <a:extLst>
              <a:ext uri="{FF2B5EF4-FFF2-40B4-BE49-F238E27FC236}">
                <a16:creationId xmlns:a16="http://schemas.microsoft.com/office/drawing/2014/main" id="{778F9076-E234-D946-A1B8-B75C5CC5E852}"/>
              </a:ext>
            </a:extLst>
          </p:cNvPr>
          <p:cNvSpPr/>
          <p:nvPr userDrawn="1"/>
        </p:nvSpPr>
        <p:spPr>
          <a:xfrm>
            <a:off x="-1226767" y="5448394"/>
            <a:ext cx="466928" cy="466928"/>
          </a:xfrm>
          <a:prstGeom prst="rect">
            <a:avLst/>
          </a:prstGeom>
          <a:solidFill>
            <a:srgbClr val="752F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4" name="TextBox 23">
            <a:extLst>
              <a:ext uri="{FF2B5EF4-FFF2-40B4-BE49-F238E27FC236}">
                <a16:creationId xmlns:a16="http://schemas.microsoft.com/office/drawing/2014/main" id="{C5BAEEF3-F593-3B4A-AE8A-CF85783FCD9F}"/>
              </a:ext>
            </a:extLst>
          </p:cNvPr>
          <p:cNvSpPr txBox="1"/>
          <p:nvPr userDrawn="1"/>
        </p:nvSpPr>
        <p:spPr>
          <a:xfrm>
            <a:off x="-678388" y="5444227"/>
            <a:ext cx="641444" cy="507831"/>
          </a:xfrm>
          <a:prstGeom prst="rect">
            <a:avLst/>
          </a:prstGeom>
          <a:noFill/>
        </p:spPr>
        <p:txBody>
          <a:bodyPr wrap="square" rtlCol="0">
            <a:spAutoFit/>
          </a:bodyPr>
          <a:lstStyle/>
          <a:p>
            <a:r>
              <a:rPr lang="en-US" sz="900" dirty="0">
                <a:solidFill>
                  <a:srgbClr val="000000"/>
                </a:solidFill>
              </a:rPr>
              <a:t>R= 117</a:t>
            </a:r>
          </a:p>
          <a:p>
            <a:r>
              <a:rPr lang="en-US" sz="900" dirty="0">
                <a:solidFill>
                  <a:srgbClr val="000000"/>
                </a:solidFill>
              </a:rPr>
              <a:t>G= 47</a:t>
            </a:r>
          </a:p>
          <a:p>
            <a:r>
              <a:rPr lang="en-US" sz="900" dirty="0">
                <a:solidFill>
                  <a:srgbClr val="000000"/>
                </a:solidFill>
              </a:rPr>
              <a:t>B= 138</a:t>
            </a:r>
          </a:p>
        </p:txBody>
      </p:sp>
      <p:sp>
        <p:nvSpPr>
          <p:cNvPr id="25" name="Rectangle 24">
            <a:extLst>
              <a:ext uri="{FF2B5EF4-FFF2-40B4-BE49-F238E27FC236}">
                <a16:creationId xmlns:a16="http://schemas.microsoft.com/office/drawing/2014/main" id="{49F1364D-B07A-2B44-8A4B-E03CB8C0A9A8}"/>
              </a:ext>
            </a:extLst>
          </p:cNvPr>
          <p:cNvSpPr/>
          <p:nvPr userDrawn="1"/>
        </p:nvSpPr>
        <p:spPr>
          <a:xfrm>
            <a:off x="-1226767" y="6081322"/>
            <a:ext cx="466928" cy="466928"/>
          </a:xfrm>
          <a:prstGeom prst="rect">
            <a:avLst/>
          </a:prstGeom>
          <a:solidFill>
            <a:srgbClr val="F9B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6" name="TextBox 25">
            <a:extLst>
              <a:ext uri="{FF2B5EF4-FFF2-40B4-BE49-F238E27FC236}">
                <a16:creationId xmlns:a16="http://schemas.microsoft.com/office/drawing/2014/main" id="{C60D2692-9BC6-884C-A756-DA5AC50D1677}"/>
              </a:ext>
            </a:extLst>
          </p:cNvPr>
          <p:cNvSpPr txBox="1"/>
          <p:nvPr userDrawn="1"/>
        </p:nvSpPr>
        <p:spPr>
          <a:xfrm>
            <a:off x="-678388" y="6077155"/>
            <a:ext cx="641444" cy="507831"/>
          </a:xfrm>
          <a:prstGeom prst="rect">
            <a:avLst/>
          </a:prstGeom>
          <a:noFill/>
        </p:spPr>
        <p:txBody>
          <a:bodyPr wrap="square" rtlCol="0">
            <a:spAutoFit/>
          </a:bodyPr>
          <a:lstStyle/>
          <a:p>
            <a:r>
              <a:rPr lang="en-US" sz="900" dirty="0">
                <a:solidFill>
                  <a:srgbClr val="000000"/>
                </a:solidFill>
              </a:rPr>
              <a:t>R= 249</a:t>
            </a:r>
          </a:p>
          <a:p>
            <a:r>
              <a:rPr lang="en-US" sz="900" dirty="0">
                <a:solidFill>
                  <a:srgbClr val="000000"/>
                </a:solidFill>
              </a:rPr>
              <a:t>G= 190</a:t>
            </a:r>
          </a:p>
          <a:p>
            <a:r>
              <a:rPr lang="en-US" sz="900" dirty="0">
                <a:solidFill>
                  <a:srgbClr val="000000"/>
                </a:solidFill>
              </a:rPr>
              <a:t>B= 0</a:t>
            </a:r>
          </a:p>
        </p:txBody>
      </p:sp>
      <p:sp>
        <p:nvSpPr>
          <p:cNvPr id="27" name="TextBox 26">
            <a:extLst>
              <a:ext uri="{FF2B5EF4-FFF2-40B4-BE49-F238E27FC236}">
                <a16:creationId xmlns:a16="http://schemas.microsoft.com/office/drawing/2014/main" id="{5B067B7E-D3F7-474F-9F9C-7E2C50E4D693}"/>
              </a:ext>
            </a:extLst>
          </p:cNvPr>
          <p:cNvSpPr txBox="1"/>
          <p:nvPr userDrawn="1"/>
        </p:nvSpPr>
        <p:spPr>
          <a:xfrm rot="16200000">
            <a:off x="-1883412" y="2004288"/>
            <a:ext cx="816096" cy="246221"/>
          </a:xfrm>
          <a:prstGeom prst="rect">
            <a:avLst/>
          </a:prstGeom>
          <a:noFill/>
        </p:spPr>
        <p:txBody>
          <a:bodyPr wrap="square" rtlCol="0">
            <a:spAutoFit/>
          </a:bodyPr>
          <a:lstStyle/>
          <a:p>
            <a:pPr algn="ctr"/>
            <a:r>
              <a:rPr lang="en-US" sz="1000" dirty="0">
                <a:solidFill>
                  <a:srgbClr val="000000"/>
                </a:solidFill>
                <a:ea typeface="Gotham Book" charset="0"/>
                <a:cs typeface="Gotham Book" charset="0"/>
              </a:rPr>
              <a:t>Primary</a:t>
            </a:r>
          </a:p>
        </p:txBody>
      </p:sp>
      <p:sp>
        <p:nvSpPr>
          <p:cNvPr id="28" name="TextBox 27">
            <a:extLst>
              <a:ext uri="{FF2B5EF4-FFF2-40B4-BE49-F238E27FC236}">
                <a16:creationId xmlns:a16="http://schemas.microsoft.com/office/drawing/2014/main" id="{D1B0202F-518E-EF42-B0E7-BD3B0CAA52BF}"/>
              </a:ext>
            </a:extLst>
          </p:cNvPr>
          <p:cNvSpPr txBox="1"/>
          <p:nvPr userDrawn="1"/>
        </p:nvSpPr>
        <p:spPr>
          <a:xfrm rot="16200000">
            <a:off x="-2191669" y="5106061"/>
            <a:ext cx="1432608" cy="246221"/>
          </a:xfrm>
          <a:prstGeom prst="rect">
            <a:avLst/>
          </a:prstGeom>
          <a:noFill/>
        </p:spPr>
        <p:txBody>
          <a:bodyPr wrap="square" rtlCol="0">
            <a:spAutoFit/>
          </a:bodyPr>
          <a:lstStyle/>
          <a:p>
            <a:pPr algn="ctr"/>
            <a:r>
              <a:rPr lang="en-US" sz="1000" dirty="0">
                <a:solidFill>
                  <a:srgbClr val="000000"/>
                </a:solidFill>
                <a:ea typeface="Gotham Book" charset="0"/>
                <a:cs typeface="Gotham Book" charset="0"/>
              </a:rPr>
              <a:t>NSW Government</a:t>
            </a:r>
          </a:p>
        </p:txBody>
      </p:sp>
      <p:cxnSp>
        <p:nvCxnSpPr>
          <p:cNvPr id="29" name="Straight Connector 28">
            <a:extLst>
              <a:ext uri="{FF2B5EF4-FFF2-40B4-BE49-F238E27FC236}">
                <a16:creationId xmlns:a16="http://schemas.microsoft.com/office/drawing/2014/main" id="{C9A01C88-F889-FE49-A7FE-35CCBB983D32}"/>
              </a:ext>
            </a:extLst>
          </p:cNvPr>
          <p:cNvCxnSpPr/>
          <p:nvPr userDrawn="1"/>
        </p:nvCxnSpPr>
        <p:spPr>
          <a:xfrm>
            <a:off x="-1598476" y="3455526"/>
            <a:ext cx="246222"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3344247"/>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Lst>
  <p:hf hd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accent6">
              <a:lumMod val="75000"/>
              <a:lumOff val="25000"/>
            </a:schemeClr>
          </a:solidFill>
          <a:latin typeface="+mn-lt"/>
          <a:ea typeface="+mn-ea"/>
          <a:cs typeface="+mn-cs"/>
        </a:defRPr>
      </a:lvl1pPr>
      <a:lvl2pPr marL="0" indent="-228600" algn="l" defTabSz="914400" rtl="0" eaLnBrk="1" latinLnBrk="0" hangingPunct="1">
        <a:lnSpc>
          <a:spcPct val="90000"/>
        </a:lnSpc>
        <a:spcBef>
          <a:spcPts val="500"/>
        </a:spcBef>
        <a:buSzPct val="120000"/>
        <a:buFont typeface="Arial" panose="020B0604020202020204" pitchFamily="34" charset="0"/>
        <a:buChar char="•"/>
        <a:defRPr sz="1400" kern="1200">
          <a:solidFill>
            <a:schemeClr val="accent6">
              <a:lumMod val="75000"/>
              <a:lumOff val="25000"/>
            </a:schemeClr>
          </a:solidFill>
          <a:latin typeface="+mn-lt"/>
          <a:ea typeface="+mn-ea"/>
          <a:cs typeface="+mn-cs"/>
        </a:defRPr>
      </a:lvl2pPr>
      <a:lvl3pPr marL="450000" indent="-228600" algn="l" defTabSz="914400" rtl="0" eaLnBrk="1" latinLnBrk="0" hangingPunct="1">
        <a:lnSpc>
          <a:spcPct val="90000"/>
        </a:lnSpc>
        <a:spcBef>
          <a:spcPts val="500"/>
        </a:spcBef>
        <a:buSzPct val="90000"/>
        <a:buFont typeface="Wingdings" pitchFamily="2" charset="2"/>
        <a:buChar char="§"/>
        <a:defRPr sz="1400" kern="1200">
          <a:solidFill>
            <a:schemeClr val="accent6">
              <a:lumMod val="75000"/>
              <a:lumOff val="25000"/>
            </a:schemeClr>
          </a:solidFill>
          <a:latin typeface="+mn-lt"/>
          <a:ea typeface="+mn-ea"/>
          <a:cs typeface="+mn-cs"/>
        </a:defRPr>
      </a:lvl3pPr>
      <a:lvl4pPr marL="810000" indent="-228600" algn="l" defTabSz="914400" rtl="0" eaLnBrk="1" latinLnBrk="0" hangingPunct="1">
        <a:lnSpc>
          <a:spcPct val="90000"/>
        </a:lnSpc>
        <a:spcBef>
          <a:spcPts val="500"/>
        </a:spcBef>
        <a:buFont typeface="System Font Regular"/>
        <a:buChar char="-"/>
        <a:defRPr sz="1400" kern="1200">
          <a:solidFill>
            <a:schemeClr val="accent6">
              <a:lumMod val="75000"/>
              <a:lumOff val="25000"/>
            </a:schemeClr>
          </a:solidFill>
          <a:latin typeface="+mn-lt"/>
          <a:ea typeface="+mn-ea"/>
          <a:cs typeface="+mn-cs"/>
        </a:defRPr>
      </a:lvl4pPr>
      <a:lvl5pPr marL="1170000" indent="-228600" algn="l" defTabSz="914400" rtl="0" eaLnBrk="1" latinLnBrk="0" hangingPunct="1">
        <a:lnSpc>
          <a:spcPct val="90000"/>
        </a:lnSpc>
        <a:spcBef>
          <a:spcPts val="500"/>
        </a:spcBef>
        <a:buFont typeface="System Font Regular"/>
        <a:buChar char="»"/>
        <a:defRPr sz="1400" kern="1200">
          <a:solidFill>
            <a:schemeClr val="accent6">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59">
          <p15:clr>
            <a:srgbClr val="F26B43"/>
          </p15:clr>
        </p15:guide>
        <p15:guide id="2" pos="438">
          <p15:clr>
            <a:srgbClr val="F26B43"/>
          </p15:clr>
        </p15:guide>
        <p15:guide id="3" pos="7242">
          <p15:clr>
            <a:srgbClr val="F26B43"/>
          </p15:clr>
        </p15:guide>
        <p15:guide id="4" orient="horz" pos="4065">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www.cec.health.nsw.gov.au/" TargetMode="External"/><Relationship Id="rId2" Type="http://schemas.openxmlformats.org/officeDocument/2006/relationships/notesSlide" Target="../notesSlides/notesSlide13.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05424" y="244524"/>
            <a:ext cx="8935278" cy="2527246"/>
          </a:xfrm>
          <a:prstGeom prst="rect">
            <a:avLst/>
          </a:prstGeom>
        </p:spPr>
        <p:txBody>
          <a:bodyPr vert="horz" lIns="0" tIns="0" rIns="0" bIns="0" rtlCol="0" anchor="b" anchorCtr="0">
            <a:normAutofit/>
          </a:bodyPr>
          <a:lstStyle>
            <a:lvl1pPr algn="l" defTabSz="914400" rtl="0" eaLnBrk="1" latinLnBrk="0" hangingPunct="1">
              <a:lnSpc>
                <a:spcPct val="90000"/>
              </a:lnSpc>
              <a:spcBef>
                <a:spcPct val="0"/>
              </a:spcBef>
              <a:buNone/>
              <a:defRPr sz="4500" kern="1200" cap="all" baseline="0">
                <a:solidFill>
                  <a:schemeClr val="accent1"/>
                </a:solidFill>
                <a:latin typeface="+mj-lt"/>
                <a:ea typeface="+mj-ea"/>
                <a:cs typeface="+mj-cs"/>
              </a:defRPr>
            </a:lvl1pPr>
          </a:lstStyle>
          <a:p>
            <a:r>
              <a:rPr lang="en-US" b="1" dirty="0"/>
              <a:t>Preliminary risk assessment</a:t>
            </a:r>
            <a:endParaRPr lang="en-AU" b="1" dirty="0"/>
          </a:p>
        </p:txBody>
      </p:sp>
      <p:sp>
        <p:nvSpPr>
          <p:cNvPr id="7" name="Subtitle 2"/>
          <p:cNvSpPr>
            <a:spLocks noGrp="1"/>
          </p:cNvSpPr>
          <p:nvPr>
            <p:ph type="subTitle" idx="1"/>
          </p:nvPr>
        </p:nvSpPr>
        <p:spPr>
          <a:xfrm>
            <a:off x="657455" y="2946307"/>
            <a:ext cx="9867110" cy="2788976"/>
          </a:xfrm>
        </p:spPr>
        <p:txBody>
          <a:bodyPr>
            <a:normAutofit/>
          </a:bodyPr>
          <a:lstStyle/>
          <a:p>
            <a:endParaRPr lang="en-US" b="1" dirty="0"/>
          </a:p>
          <a:p>
            <a:r>
              <a:rPr lang="en-US" b="1" i="1" dirty="0"/>
              <a:t> Immediacy, accountability, kindness</a:t>
            </a:r>
          </a:p>
          <a:p>
            <a:endParaRPr lang="en-US" b="1" i="1" dirty="0"/>
          </a:p>
          <a:p>
            <a:r>
              <a:rPr lang="en-US" b="1" dirty="0">
                <a:solidFill>
                  <a:srgbClr val="FF0000"/>
                </a:solidFill>
              </a:rPr>
              <a:t>&lt;These slides can incorporated into / adapted for use in local education sessions or training programs.  There is also a brief version available for those wanting more detail&gt;</a:t>
            </a:r>
            <a:endParaRPr lang="en-AU" b="1" dirty="0">
              <a:solidFill>
                <a:srgbClr val="FF0000"/>
              </a:solidFill>
            </a:endParaRPr>
          </a:p>
        </p:txBody>
      </p:sp>
    </p:spTree>
    <p:extLst>
      <p:ext uri="{BB962C8B-B14F-4D97-AF65-F5344CB8AC3E}">
        <p14:creationId xmlns:p14="http://schemas.microsoft.com/office/powerpoint/2010/main" val="1741467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endParaRPr lang="en-AU" dirty="0"/>
          </a:p>
        </p:txBody>
      </p:sp>
      <p:sp>
        <p:nvSpPr>
          <p:cNvPr id="3" name="Text Placeholder 2"/>
          <p:cNvSpPr>
            <a:spLocks noGrp="1"/>
          </p:cNvSpPr>
          <p:nvPr>
            <p:ph type="body" sz="quarter" idx="13"/>
          </p:nvPr>
        </p:nvSpPr>
        <p:spPr/>
        <p:txBody>
          <a:bodyPr/>
          <a:lstStyle/>
          <a:p>
            <a:r>
              <a:rPr lang="en-US"/>
              <a:t>What happens </a:t>
            </a:r>
            <a:r>
              <a:rPr lang="en-US" dirty="0"/>
              <a:t>after the PRA?</a:t>
            </a:r>
            <a:endParaRPr lang="en-AU" dirty="0"/>
          </a:p>
        </p:txBody>
      </p:sp>
      <p:sp>
        <p:nvSpPr>
          <p:cNvPr id="4" name="Content Placeholder 3"/>
          <p:cNvSpPr>
            <a:spLocks noGrp="1"/>
          </p:cNvSpPr>
          <p:nvPr>
            <p:ph sz="quarter" idx="14"/>
          </p:nvPr>
        </p:nvSpPr>
        <p:spPr>
          <a:xfrm>
            <a:off x="695325" y="1780195"/>
            <a:ext cx="10801350" cy="3703007"/>
          </a:xfrm>
        </p:spPr>
        <p:txBody>
          <a:bodyPr/>
          <a:lstStyle/>
          <a:p>
            <a:pPr marL="285750" indent="-285750">
              <a:buFont typeface="Arial" panose="020B0604020202020204" pitchFamily="34" charset="0"/>
              <a:buChar char="•"/>
            </a:pPr>
            <a:r>
              <a:rPr lang="en-US" sz="1800" dirty="0"/>
              <a:t>The team work through the actions ensuring that any immediate risks are addressed and notifications made</a:t>
            </a:r>
          </a:p>
          <a:p>
            <a:pPr marL="342900" indent="-342900">
              <a:buFont typeface="Arial" panose="020B0604020202020204" pitchFamily="34" charset="0"/>
              <a:buChar char="•"/>
            </a:pPr>
            <a:r>
              <a:rPr lang="en-US" sz="1800" dirty="0"/>
              <a:t>The report is sent to the Chief Executive outlining the team’s understanding of the event and highlighting any outstanding issues that require action.</a:t>
            </a:r>
          </a:p>
          <a:p>
            <a:pPr marL="342900" indent="-342900">
              <a:buFont typeface="Arial" panose="020B0604020202020204" pitchFamily="34" charset="0"/>
              <a:buChar char="•"/>
            </a:pPr>
            <a:r>
              <a:rPr lang="en-US" sz="1800" dirty="0"/>
              <a:t>Assessors also provide a copy of the assessment to the serious adverse event review team.</a:t>
            </a:r>
          </a:p>
          <a:p>
            <a:pPr marL="342900" indent="-342900">
              <a:buFont typeface="Arial" panose="020B0604020202020204" pitchFamily="34" charset="0"/>
              <a:buChar char="•"/>
            </a:pPr>
            <a:r>
              <a:rPr lang="en-US" sz="1800" dirty="0"/>
              <a:t>Dedicated family contact initiates contact with the family</a:t>
            </a:r>
          </a:p>
          <a:p>
            <a:endParaRPr lang="en-AU" dirty="0"/>
          </a:p>
        </p:txBody>
      </p:sp>
      <p:sp>
        <p:nvSpPr>
          <p:cNvPr id="5" name="Footer Placeholder 4"/>
          <p:cNvSpPr>
            <a:spLocks noGrp="1"/>
          </p:cNvSpPr>
          <p:nvPr>
            <p:ph type="ftr" sz="quarter" idx="15"/>
          </p:nvPr>
        </p:nvSpPr>
        <p:spPr/>
        <p:txBody>
          <a:bodyPr/>
          <a:lstStyle/>
          <a:p>
            <a:r>
              <a:rPr lang="en-AU"/>
              <a:t>Clinical Excellence Commission</a:t>
            </a:r>
            <a:endParaRPr lang="en-AU" dirty="0"/>
          </a:p>
        </p:txBody>
      </p:sp>
      <p:sp>
        <p:nvSpPr>
          <p:cNvPr id="6" name="Slide Number Placeholder 5"/>
          <p:cNvSpPr>
            <a:spLocks noGrp="1"/>
          </p:cNvSpPr>
          <p:nvPr>
            <p:ph type="sldNum" sz="quarter" idx="16"/>
          </p:nvPr>
        </p:nvSpPr>
        <p:spPr/>
        <p:txBody>
          <a:bodyPr/>
          <a:lstStyle/>
          <a:p>
            <a:fld id="{84D3DED8-CEC3-1449-A2AB-4F5665AE0AC9}" type="slidenum">
              <a:rPr lang="en-AU" smtClean="0"/>
              <a:t>10</a:t>
            </a:fld>
            <a:endParaRPr lang="en-AU" dirty="0"/>
          </a:p>
        </p:txBody>
      </p:sp>
    </p:spTree>
    <p:extLst>
      <p:ext uri="{BB962C8B-B14F-4D97-AF65-F5344CB8AC3E}">
        <p14:creationId xmlns:p14="http://schemas.microsoft.com/office/powerpoint/2010/main" val="546944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66AB9-6197-40E3-B3A6-6C205D9430FB}"/>
              </a:ext>
            </a:extLst>
          </p:cNvPr>
          <p:cNvSpPr>
            <a:spLocks noGrp="1"/>
          </p:cNvSpPr>
          <p:nvPr>
            <p:ph type="title"/>
          </p:nvPr>
        </p:nvSpPr>
        <p:spPr/>
        <p:txBody>
          <a:bodyPr/>
          <a:lstStyle/>
          <a:p>
            <a:r>
              <a:rPr lang="en-US" sz="3600" dirty="0"/>
              <a:t>PRA in context</a:t>
            </a:r>
            <a:endParaRPr lang="en-AU" sz="3600" dirty="0"/>
          </a:p>
        </p:txBody>
      </p:sp>
      <p:sp>
        <p:nvSpPr>
          <p:cNvPr id="3" name="Footer Placeholder 2">
            <a:extLst>
              <a:ext uri="{FF2B5EF4-FFF2-40B4-BE49-F238E27FC236}">
                <a16:creationId xmlns:a16="http://schemas.microsoft.com/office/drawing/2014/main" id="{4F3AB5BE-F83D-4A45-B39E-57943632E025}"/>
              </a:ext>
            </a:extLst>
          </p:cNvPr>
          <p:cNvSpPr>
            <a:spLocks noGrp="1"/>
          </p:cNvSpPr>
          <p:nvPr>
            <p:ph type="ftr" sz="quarter" idx="10"/>
          </p:nvPr>
        </p:nvSpPr>
        <p:spPr/>
        <p:txBody>
          <a:bodyPr/>
          <a:lstStyle/>
          <a:p>
            <a:r>
              <a:rPr lang="en-AU">
                <a:solidFill>
                  <a:srgbClr val="000000">
                    <a:tint val="75000"/>
                  </a:srgbClr>
                </a:solidFill>
              </a:rPr>
              <a:t>Clinical Excellence Commission</a:t>
            </a:r>
            <a:endParaRPr lang="en-AU" dirty="0">
              <a:solidFill>
                <a:srgbClr val="000000">
                  <a:tint val="75000"/>
                </a:srgbClr>
              </a:solidFill>
            </a:endParaRPr>
          </a:p>
        </p:txBody>
      </p:sp>
      <p:sp>
        <p:nvSpPr>
          <p:cNvPr id="4" name="Slide Number Placeholder 3">
            <a:extLst>
              <a:ext uri="{FF2B5EF4-FFF2-40B4-BE49-F238E27FC236}">
                <a16:creationId xmlns:a16="http://schemas.microsoft.com/office/drawing/2014/main" id="{B5791CFE-78DE-462C-82F2-2FB50965AA82}"/>
              </a:ext>
            </a:extLst>
          </p:cNvPr>
          <p:cNvSpPr>
            <a:spLocks noGrp="1"/>
          </p:cNvSpPr>
          <p:nvPr>
            <p:ph type="sldNum" sz="quarter" idx="11"/>
          </p:nvPr>
        </p:nvSpPr>
        <p:spPr/>
        <p:txBody>
          <a:bodyPr/>
          <a:lstStyle/>
          <a:p>
            <a:fld id="{84D3DED8-CEC3-1449-A2AB-4F5665AE0AC9}" type="slidenum">
              <a:rPr lang="en-AU" smtClean="0">
                <a:solidFill>
                  <a:srgbClr val="000000">
                    <a:tint val="75000"/>
                  </a:srgbClr>
                </a:solidFill>
              </a:rPr>
              <a:pPr/>
              <a:t>11</a:t>
            </a:fld>
            <a:endParaRPr lang="en-AU" dirty="0">
              <a:solidFill>
                <a:srgbClr val="000000">
                  <a:tint val="75000"/>
                </a:srgbClr>
              </a:solidFill>
            </a:endParaRPr>
          </a:p>
        </p:txBody>
      </p:sp>
      <p:sp>
        <p:nvSpPr>
          <p:cNvPr id="5" name="Text Placeholder 4">
            <a:extLst>
              <a:ext uri="{FF2B5EF4-FFF2-40B4-BE49-F238E27FC236}">
                <a16:creationId xmlns:a16="http://schemas.microsoft.com/office/drawing/2014/main" id="{0D2BF56B-43FC-465C-9C9F-2DB1F17B22F4}"/>
              </a:ext>
            </a:extLst>
          </p:cNvPr>
          <p:cNvSpPr>
            <a:spLocks noGrp="1"/>
          </p:cNvSpPr>
          <p:nvPr>
            <p:ph type="body" sz="quarter" idx="13"/>
          </p:nvPr>
        </p:nvSpPr>
        <p:spPr/>
        <p:txBody>
          <a:bodyPr/>
          <a:lstStyle/>
          <a:p>
            <a:endParaRPr lang="en-AU"/>
          </a:p>
        </p:txBody>
      </p:sp>
      <p:graphicFrame>
        <p:nvGraphicFramePr>
          <p:cNvPr id="7" name="Content Placeholder 6">
            <a:extLst>
              <a:ext uri="{FF2B5EF4-FFF2-40B4-BE49-F238E27FC236}">
                <a16:creationId xmlns:a16="http://schemas.microsoft.com/office/drawing/2014/main" id="{FE644505-9DDC-4F74-BC75-7BEB8FD52838}"/>
              </a:ext>
            </a:extLst>
          </p:cNvPr>
          <p:cNvGraphicFramePr>
            <a:graphicFrameLocks noGrp="1"/>
          </p:cNvGraphicFramePr>
          <p:nvPr>
            <p:ph sz="quarter" idx="14"/>
            <p:extLst>
              <p:ext uri="{D42A27DB-BD31-4B8C-83A1-F6EECF244321}">
                <p14:modId xmlns:p14="http://schemas.microsoft.com/office/powerpoint/2010/main" val="598398879"/>
              </p:ext>
            </p:extLst>
          </p:nvPr>
        </p:nvGraphicFramePr>
        <p:xfrm>
          <a:off x="394854" y="1384632"/>
          <a:ext cx="11268075" cy="3806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692211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Privilege for clinical incidents</a:t>
            </a:r>
            <a:endParaRPr lang="en-AU" dirty="0"/>
          </a:p>
        </p:txBody>
      </p:sp>
      <p:sp>
        <p:nvSpPr>
          <p:cNvPr id="3" name="Text Placeholder 2"/>
          <p:cNvSpPr>
            <a:spLocks noGrp="1"/>
          </p:cNvSpPr>
          <p:nvPr>
            <p:ph type="body" sz="quarter" idx="13"/>
          </p:nvPr>
        </p:nvSpPr>
        <p:spPr/>
        <p:txBody>
          <a:bodyPr/>
          <a:lstStyle/>
          <a:p>
            <a:r>
              <a:rPr lang="en-US" dirty="0"/>
              <a:t>What is covered?</a:t>
            </a:r>
            <a:endParaRPr lang="en-AU" dirty="0"/>
          </a:p>
        </p:txBody>
      </p:sp>
      <p:sp>
        <p:nvSpPr>
          <p:cNvPr id="4" name="Content Placeholder 3"/>
          <p:cNvSpPr>
            <a:spLocks noGrp="1"/>
          </p:cNvSpPr>
          <p:nvPr>
            <p:ph sz="quarter" idx="14"/>
          </p:nvPr>
        </p:nvSpPr>
        <p:spPr/>
        <p:txBody>
          <a:bodyPr/>
          <a:lstStyle/>
          <a:p>
            <a:pPr marL="285750" indent="-285750">
              <a:lnSpc>
                <a:spcPct val="100000"/>
              </a:lnSpc>
              <a:buFont typeface="Arial" panose="020B0604020202020204" pitchFamily="34" charset="0"/>
              <a:buChar char="•"/>
            </a:pPr>
            <a:r>
              <a:rPr lang="en-US" sz="1800" dirty="0"/>
              <a:t>During the PRA, the team generate documents including notes, records of interviews with staff, minutes of meetings and records of discussions with people.  These documents and the final report are</a:t>
            </a:r>
          </a:p>
          <a:p>
            <a:pPr>
              <a:lnSpc>
                <a:spcPct val="100000"/>
              </a:lnSpc>
            </a:pPr>
            <a:r>
              <a:rPr lang="en-US" sz="1800" dirty="0"/>
              <a:t>     privileged by law meaning they cannot be used as evidence in court.  </a:t>
            </a:r>
          </a:p>
          <a:p>
            <a:pPr marL="285750" indent="-285750">
              <a:buFont typeface="Arial" panose="020B0604020202020204" pitchFamily="34" charset="0"/>
              <a:buChar char="•"/>
            </a:pPr>
            <a:r>
              <a:rPr lang="en-US" sz="1800" dirty="0"/>
              <a:t>Assessors must not share any of the documents or discussions with other people.</a:t>
            </a:r>
          </a:p>
        </p:txBody>
      </p:sp>
      <p:sp>
        <p:nvSpPr>
          <p:cNvPr id="5" name="Footer Placeholder 4"/>
          <p:cNvSpPr>
            <a:spLocks noGrp="1"/>
          </p:cNvSpPr>
          <p:nvPr>
            <p:ph type="ftr" sz="quarter" idx="15"/>
          </p:nvPr>
        </p:nvSpPr>
        <p:spPr/>
        <p:txBody>
          <a:bodyPr/>
          <a:lstStyle/>
          <a:p>
            <a:r>
              <a:rPr lang="en-AU"/>
              <a:t>Clinical Excellence Commission</a:t>
            </a:r>
            <a:endParaRPr lang="en-AU" dirty="0"/>
          </a:p>
        </p:txBody>
      </p:sp>
      <p:sp>
        <p:nvSpPr>
          <p:cNvPr id="6" name="Slide Number Placeholder 5"/>
          <p:cNvSpPr>
            <a:spLocks noGrp="1"/>
          </p:cNvSpPr>
          <p:nvPr>
            <p:ph type="sldNum" sz="quarter" idx="16"/>
          </p:nvPr>
        </p:nvSpPr>
        <p:spPr/>
        <p:txBody>
          <a:bodyPr/>
          <a:lstStyle/>
          <a:p>
            <a:fld id="{84D3DED8-CEC3-1449-A2AB-4F5665AE0AC9}" type="slidenum">
              <a:rPr lang="en-AU" smtClean="0"/>
              <a:t>12</a:t>
            </a:fld>
            <a:endParaRPr lang="en-AU" dirty="0"/>
          </a:p>
        </p:txBody>
      </p:sp>
    </p:spTree>
    <p:extLst>
      <p:ext uri="{BB962C8B-B14F-4D97-AF65-F5344CB8AC3E}">
        <p14:creationId xmlns:p14="http://schemas.microsoft.com/office/powerpoint/2010/main" val="3210890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3257A-0B4A-2043-8A84-3B914C6F3D07}"/>
              </a:ext>
            </a:extLst>
          </p:cNvPr>
          <p:cNvSpPr>
            <a:spLocks noGrp="1"/>
          </p:cNvSpPr>
          <p:nvPr>
            <p:ph type="title"/>
          </p:nvPr>
        </p:nvSpPr>
        <p:spPr>
          <a:xfrm>
            <a:off x="459721" y="636978"/>
            <a:ext cx="6021358" cy="3618629"/>
          </a:xfrm>
        </p:spPr>
        <p:txBody>
          <a:bodyPr/>
          <a:lstStyle/>
          <a:p>
            <a:pPr lvl="0"/>
            <a:br>
              <a:rPr lang="en-AU" cap="none" dirty="0"/>
            </a:br>
            <a:r>
              <a:rPr lang="en-AU" cap="none" dirty="0"/>
              <a:t>Preliminary risk assessment:</a:t>
            </a:r>
            <a:br>
              <a:rPr lang="en-AU" cap="none" dirty="0"/>
            </a:br>
            <a:br>
              <a:rPr lang="en-AU" cap="none" dirty="0"/>
            </a:br>
            <a:r>
              <a:rPr lang="en-AU" sz="2400" cap="none" dirty="0">
                <a:solidFill>
                  <a:schemeClr val="tx1"/>
                </a:solidFill>
              </a:rPr>
              <a:t>Supporting our principles of immediacy, accountability and kindness</a:t>
            </a:r>
            <a:br>
              <a:rPr lang="en-AU" sz="2400" cap="none" dirty="0">
                <a:solidFill>
                  <a:schemeClr val="tx1"/>
                </a:solidFill>
              </a:rPr>
            </a:br>
            <a:br>
              <a:rPr lang="en-AU" sz="2400" cap="none" dirty="0">
                <a:solidFill>
                  <a:schemeClr val="tx1"/>
                </a:solidFill>
              </a:rPr>
            </a:br>
            <a:r>
              <a:rPr lang="en-AU" sz="2000" cap="none" dirty="0">
                <a:solidFill>
                  <a:schemeClr val="tx1"/>
                </a:solidFill>
              </a:rPr>
              <a:t>For more information refer to the CEC Website</a:t>
            </a:r>
            <a:br>
              <a:rPr lang="en-AU" sz="2000" cap="none" dirty="0">
                <a:solidFill>
                  <a:schemeClr val="tx1"/>
                </a:solidFill>
              </a:rPr>
            </a:br>
            <a:r>
              <a:rPr lang="en-AU" sz="2000" cap="none" dirty="0">
                <a:solidFill>
                  <a:schemeClr val="tx1"/>
                </a:solidFill>
                <a:hlinkClick r:id="rId3"/>
              </a:rPr>
              <a:t>www.cec.health.nsw.gov.au</a:t>
            </a:r>
            <a:br>
              <a:rPr lang="en-AU" sz="2000" cap="none" dirty="0">
                <a:solidFill>
                  <a:schemeClr val="tx1"/>
                </a:solidFill>
              </a:rPr>
            </a:br>
            <a:br>
              <a:rPr lang="en-AU" sz="3200" cap="none" dirty="0">
                <a:solidFill>
                  <a:schemeClr val="tx1"/>
                </a:solidFill>
              </a:rPr>
            </a:br>
            <a:br>
              <a:rPr lang="en-AU" cap="none" dirty="0"/>
            </a:br>
            <a:br>
              <a:rPr lang="en-US" dirty="0"/>
            </a:br>
            <a:endParaRPr lang="en-AU" cap="none" dirty="0"/>
          </a:p>
        </p:txBody>
      </p:sp>
      <p:sp>
        <p:nvSpPr>
          <p:cNvPr id="3" name="Footer Placeholder 2">
            <a:extLst>
              <a:ext uri="{FF2B5EF4-FFF2-40B4-BE49-F238E27FC236}">
                <a16:creationId xmlns:a16="http://schemas.microsoft.com/office/drawing/2014/main" id="{F289EB95-2275-4144-B9EE-4C5D39C4BCDC}"/>
              </a:ext>
            </a:extLst>
          </p:cNvPr>
          <p:cNvSpPr>
            <a:spLocks noGrp="1"/>
          </p:cNvSpPr>
          <p:nvPr>
            <p:ph type="ftr" sz="quarter" idx="10"/>
          </p:nvPr>
        </p:nvSpPr>
        <p:spPr/>
        <p:txBody>
          <a:bodyPr/>
          <a:lstStyle/>
          <a:p>
            <a:r>
              <a:rPr lang="en-AU">
                <a:solidFill>
                  <a:srgbClr val="000000">
                    <a:lumMod val="50000"/>
                    <a:lumOff val="50000"/>
                  </a:srgbClr>
                </a:solidFill>
              </a:rPr>
              <a:t>Clinical Excellence Commission</a:t>
            </a:r>
            <a:endParaRPr lang="en-AU" dirty="0">
              <a:solidFill>
                <a:srgbClr val="000000">
                  <a:lumMod val="50000"/>
                  <a:lumOff val="50000"/>
                </a:srgbClr>
              </a:solidFill>
            </a:endParaRPr>
          </a:p>
        </p:txBody>
      </p:sp>
    </p:spTree>
    <p:extLst>
      <p:ext uri="{BB962C8B-B14F-4D97-AF65-F5344CB8AC3E}">
        <p14:creationId xmlns:p14="http://schemas.microsoft.com/office/powerpoint/2010/main" val="4061633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B166A-5E85-864F-8EEF-A98049A3667C}"/>
              </a:ext>
            </a:extLst>
          </p:cNvPr>
          <p:cNvSpPr>
            <a:spLocks noGrp="1"/>
          </p:cNvSpPr>
          <p:nvPr>
            <p:ph type="title"/>
          </p:nvPr>
        </p:nvSpPr>
        <p:spPr>
          <a:xfrm>
            <a:off x="602470" y="223924"/>
            <a:ext cx="10801350" cy="666505"/>
          </a:xfrm>
        </p:spPr>
        <p:txBody>
          <a:bodyPr/>
          <a:lstStyle/>
          <a:p>
            <a:r>
              <a:rPr lang="en-US" sz="4000" dirty="0"/>
              <a:t>When things go wrong </a:t>
            </a:r>
            <a:endParaRPr lang="en-AU" sz="4000" dirty="0"/>
          </a:p>
        </p:txBody>
      </p:sp>
      <p:sp>
        <p:nvSpPr>
          <p:cNvPr id="3" name="Footer Placeholder 2">
            <a:extLst>
              <a:ext uri="{FF2B5EF4-FFF2-40B4-BE49-F238E27FC236}">
                <a16:creationId xmlns:a16="http://schemas.microsoft.com/office/drawing/2014/main" id="{3D6C153B-7A0C-8847-B7B6-CF588AE6AC37}"/>
              </a:ext>
            </a:extLst>
          </p:cNvPr>
          <p:cNvSpPr>
            <a:spLocks noGrp="1"/>
          </p:cNvSpPr>
          <p:nvPr>
            <p:ph type="ftr" sz="quarter" idx="10"/>
          </p:nvPr>
        </p:nvSpPr>
        <p:spPr/>
        <p:txBody>
          <a:bodyPr/>
          <a:lstStyle/>
          <a:p>
            <a:r>
              <a:rPr lang="en-AU">
                <a:solidFill>
                  <a:srgbClr val="000000">
                    <a:tint val="75000"/>
                  </a:srgbClr>
                </a:solidFill>
              </a:rPr>
              <a:t>Clinical Excellence Commission</a:t>
            </a:r>
            <a:endParaRPr lang="en-AU" dirty="0">
              <a:solidFill>
                <a:srgbClr val="000000">
                  <a:tint val="75000"/>
                </a:srgbClr>
              </a:solidFill>
            </a:endParaRPr>
          </a:p>
        </p:txBody>
      </p:sp>
      <p:sp>
        <p:nvSpPr>
          <p:cNvPr id="5" name="Text Placeholder 4">
            <a:extLst>
              <a:ext uri="{FF2B5EF4-FFF2-40B4-BE49-F238E27FC236}">
                <a16:creationId xmlns:a16="http://schemas.microsoft.com/office/drawing/2014/main" id="{B74960CB-407E-F04A-88D7-230E45F03AE4}"/>
              </a:ext>
            </a:extLst>
          </p:cNvPr>
          <p:cNvSpPr>
            <a:spLocks noGrp="1"/>
          </p:cNvSpPr>
          <p:nvPr>
            <p:ph type="body" sz="quarter" idx="13"/>
          </p:nvPr>
        </p:nvSpPr>
        <p:spPr>
          <a:xfrm>
            <a:off x="602470" y="798154"/>
            <a:ext cx="10801350" cy="386498"/>
          </a:xfrm>
        </p:spPr>
        <p:txBody>
          <a:bodyPr/>
          <a:lstStyle/>
          <a:p>
            <a:r>
              <a:rPr lang="en-US" dirty="0"/>
              <a:t>Our guiding principles</a:t>
            </a:r>
            <a:endParaRPr lang="en-AU" dirty="0"/>
          </a:p>
        </p:txBody>
      </p:sp>
      <p:sp>
        <p:nvSpPr>
          <p:cNvPr id="6" name="Content Placeholder 5">
            <a:extLst>
              <a:ext uri="{FF2B5EF4-FFF2-40B4-BE49-F238E27FC236}">
                <a16:creationId xmlns:a16="http://schemas.microsoft.com/office/drawing/2014/main" id="{D9630F1E-4A67-6544-93C2-626D217C451C}"/>
              </a:ext>
            </a:extLst>
          </p:cNvPr>
          <p:cNvSpPr>
            <a:spLocks noGrp="1"/>
          </p:cNvSpPr>
          <p:nvPr>
            <p:ph sz="quarter" idx="14"/>
          </p:nvPr>
        </p:nvSpPr>
        <p:spPr>
          <a:xfrm>
            <a:off x="602470" y="1634003"/>
            <a:ext cx="3348000" cy="3981600"/>
          </a:xfrm>
        </p:spPr>
        <p:txBody>
          <a:bodyPr/>
          <a:lstStyle/>
          <a:p>
            <a:r>
              <a:rPr lang="en-US" sz="2000" b="1" dirty="0">
                <a:solidFill>
                  <a:srgbClr val="009999"/>
                </a:solidFill>
              </a:rPr>
              <a:t>Immediacy</a:t>
            </a:r>
          </a:p>
          <a:p>
            <a:r>
              <a:rPr lang="en-AU" dirty="0"/>
              <a:t>We act immediately when people are harmed or at risk of harm.</a:t>
            </a:r>
          </a:p>
        </p:txBody>
      </p:sp>
      <p:sp>
        <p:nvSpPr>
          <p:cNvPr id="7" name="Content Placeholder 6">
            <a:extLst>
              <a:ext uri="{FF2B5EF4-FFF2-40B4-BE49-F238E27FC236}">
                <a16:creationId xmlns:a16="http://schemas.microsoft.com/office/drawing/2014/main" id="{35309F8B-8073-3949-983C-A94E07A637E1}"/>
              </a:ext>
            </a:extLst>
          </p:cNvPr>
          <p:cNvSpPr>
            <a:spLocks noGrp="1"/>
          </p:cNvSpPr>
          <p:nvPr>
            <p:ph sz="quarter" idx="15"/>
          </p:nvPr>
        </p:nvSpPr>
        <p:spPr>
          <a:xfrm>
            <a:off x="4222572" y="1629329"/>
            <a:ext cx="3348000" cy="2961243"/>
          </a:xfrm>
        </p:spPr>
        <p:txBody>
          <a:bodyPr/>
          <a:lstStyle/>
          <a:p>
            <a:r>
              <a:rPr lang="en-US" sz="2000" b="1" dirty="0">
                <a:solidFill>
                  <a:srgbClr val="009999"/>
                </a:solidFill>
              </a:rPr>
              <a:t>Accountability</a:t>
            </a:r>
          </a:p>
          <a:p>
            <a:r>
              <a:rPr lang="en-AU" dirty="0"/>
              <a:t>We are open when things go wrong. </a:t>
            </a:r>
          </a:p>
          <a:p>
            <a:r>
              <a:rPr lang="en-AU" dirty="0"/>
              <a:t>We review to learn.</a:t>
            </a:r>
          </a:p>
          <a:p>
            <a:r>
              <a:rPr lang="en-AU" dirty="0"/>
              <a:t>We make changes to improve. </a:t>
            </a:r>
          </a:p>
          <a:p>
            <a:r>
              <a:rPr lang="en-AU" dirty="0"/>
              <a:t>We share what we find and learn.</a:t>
            </a:r>
          </a:p>
          <a:p>
            <a:r>
              <a:rPr lang="en-US" sz="2000" dirty="0"/>
              <a:t> 	</a:t>
            </a:r>
            <a:endParaRPr lang="en-AU" sz="2000" dirty="0"/>
          </a:p>
        </p:txBody>
      </p:sp>
      <p:sp>
        <p:nvSpPr>
          <p:cNvPr id="8" name="Content Placeholder 7">
            <a:extLst>
              <a:ext uri="{FF2B5EF4-FFF2-40B4-BE49-F238E27FC236}">
                <a16:creationId xmlns:a16="http://schemas.microsoft.com/office/drawing/2014/main" id="{01BDEBAC-74D0-9746-90E5-AF2C8185F7AE}"/>
              </a:ext>
            </a:extLst>
          </p:cNvPr>
          <p:cNvSpPr>
            <a:spLocks noGrp="1"/>
          </p:cNvSpPr>
          <p:nvPr>
            <p:ph sz="quarter" idx="16"/>
          </p:nvPr>
        </p:nvSpPr>
        <p:spPr>
          <a:xfrm>
            <a:off x="8114777" y="1629329"/>
            <a:ext cx="3348000" cy="2633761"/>
          </a:xfrm>
        </p:spPr>
        <p:txBody>
          <a:bodyPr/>
          <a:lstStyle/>
          <a:p>
            <a:r>
              <a:rPr lang="en-US" sz="2000" b="1" dirty="0">
                <a:solidFill>
                  <a:srgbClr val="009999"/>
                </a:solidFill>
              </a:rPr>
              <a:t>Kindness</a:t>
            </a:r>
          </a:p>
          <a:p>
            <a:r>
              <a:rPr lang="en-AU" dirty="0"/>
              <a:t>We are caring. </a:t>
            </a:r>
          </a:p>
          <a:p>
            <a:r>
              <a:rPr lang="en-AU" dirty="0"/>
              <a:t>We are fair and just. </a:t>
            </a:r>
          </a:p>
          <a:p>
            <a:r>
              <a:rPr lang="en-AU" dirty="0"/>
              <a:t>We support all who are affected.</a:t>
            </a:r>
          </a:p>
        </p:txBody>
      </p:sp>
    </p:spTree>
    <p:extLst>
      <p:ext uri="{BB962C8B-B14F-4D97-AF65-F5344CB8AC3E}">
        <p14:creationId xmlns:p14="http://schemas.microsoft.com/office/powerpoint/2010/main" val="1261924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sz="4000" dirty="0"/>
              <a:t>What is a preliminary risk assessment (PRA)?</a:t>
            </a:r>
          </a:p>
        </p:txBody>
      </p:sp>
      <p:sp>
        <p:nvSpPr>
          <p:cNvPr id="3" name="Footer Placeholder 2"/>
          <p:cNvSpPr>
            <a:spLocks noGrp="1"/>
          </p:cNvSpPr>
          <p:nvPr>
            <p:ph type="ftr" sz="quarter" idx="10"/>
          </p:nvPr>
        </p:nvSpPr>
        <p:spPr/>
        <p:txBody>
          <a:bodyPr/>
          <a:lstStyle/>
          <a:p>
            <a:r>
              <a:rPr lang="en-AU">
                <a:solidFill>
                  <a:srgbClr val="000000">
                    <a:tint val="75000"/>
                  </a:srgbClr>
                </a:solidFill>
              </a:rPr>
              <a:t>Clinical Excellence Commission</a:t>
            </a:r>
            <a:endParaRPr lang="en-AU" dirty="0">
              <a:solidFill>
                <a:srgbClr val="000000">
                  <a:tint val="75000"/>
                </a:srgbClr>
              </a:solidFill>
            </a:endParaRPr>
          </a:p>
        </p:txBody>
      </p:sp>
      <p:sp>
        <p:nvSpPr>
          <p:cNvPr id="4" name="Slide Number Placeholder 3"/>
          <p:cNvSpPr>
            <a:spLocks noGrp="1"/>
          </p:cNvSpPr>
          <p:nvPr>
            <p:ph type="sldNum" sz="quarter" idx="11"/>
          </p:nvPr>
        </p:nvSpPr>
        <p:spPr/>
        <p:txBody>
          <a:bodyPr/>
          <a:lstStyle/>
          <a:p>
            <a:fld id="{84D3DED8-CEC3-1449-A2AB-4F5665AE0AC9}" type="slidenum">
              <a:rPr lang="en-AU" smtClean="0">
                <a:solidFill>
                  <a:srgbClr val="000000">
                    <a:tint val="75000"/>
                  </a:srgbClr>
                </a:solidFill>
              </a:rPr>
              <a:pPr/>
              <a:t>3</a:t>
            </a:fld>
            <a:endParaRPr lang="en-AU" dirty="0">
              <a:solidFill>
                <a:srgbClr val="000000">
                  <a:tint val="75000"/>
                </a:srgbClr>
              </a:solidFill>
            </a:endParaRPr>
          </a:p>
        </p:txBody>
      </p:sp>
      <p:sp>
        <p:nvSpPr>
          <p:cNvPr id="5" name="Text Placeholder 4"/>
          <p:cNvSpPr>
            <a:spLocks noGrp="1"/>
          </p:cNvSpPr>
          <p:nvPr>
            <p:ph type="body" sz="quarter" idx="13"/>
          </p:nvPr>
        </p:nvSpPr>
        <p:spPr/>
        <p:txBody>
          <a:bodyPr/>
          <a:lstStyle/>
          <a:p>
            <a:endParaRPr lang="en-AU" dirty="0"/>
          </a:p>
        </p:txBody>
      </p:sp>
      <p:sp>
        <p:nvSpPr>
          <p:cNvPr id="6" name="Content Placeholder 5"/>
          <p:cNvSpPr>
            <a:spLocks noGrp="1"/>
          </p:cNvSpPr>
          <p:nvPr>
            <p:ph sz="quarter" idx="14"/>
          </p:nvPr>
        </p:nvSpPr>
        <p:spPr/>
        <p:txBody>
          <a:bodyPr/>
          <a:lstStyle/>
          <a:p>
            <a:pPr marL="342900" indent="-342900">
              <a:buFont typeface="Arial" panose="020B0604020202020204" pitchFamily="34" charset="0"/>
              <a:buChar char="•"/>
            </a:pPr>
            <a:r>
              <a:rPr lang="en-US" sz="2400" dirty="0"/>
              <a:t>An initial assessment following a serious incident to guide the next steps. </a:t>
            </a:r>
          </a:p>
          <a:p>
            <a:pPr marL="342900" indent="-342900">
              <a:buFont typeface="Arial" panose="020B0604020202020204" pitchFamily="34" charset="0"/>
              <a:buChar char="•"/>
            </a:pPr>
            <a:r>
              <a:rPr lang="en-US" sz="2400" dirty="0"/>
              <a:t>Allows for earlier identification of risks and earlier communication with family. </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AU" sz="2400" dirty="0"/>
          </a:p>
        </p:txBody>
      </p:sp>
    </p:spTree>
    <p:extLst>
      <p:ext uri="{BB962C8B-B14F-4D97-AF65-F5344CB8AC3E}">
        <p14:creationId xmlns:p14="http://schemas.microsoft.com/office/powerpoint/2010/main" val="1401870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undertakes a PRA?</a:t>
            </a:r>
            <a:endParaRPr lang="en-AU" dirty="0"/>
          </a:p>
        </p:txBody>
      </p:sp>
      <p:sp>
        <p:nvSpPr>
          <p:cNvPr id="3" name="Footer Placeholder 2"/>
          <p:cNvSpPr>
            <a:spLocks noGrp="1"/>
          </p:cNvSpPr>
          <p:nvPr>
            <p:ph type="ftr" sz="quarter" idx="10"/>
          </p:nvPr>
        </p:nvSpPr>
        <p:spPr/>
        <p:txBody>
          <a:bodyPr/>
          <a:lstStyle/>
          <a:p>
            <a:r>
              <a:rPr lang="en-AU">
                <a:solidFill>
                  <a:srgbClr val="000000">
                    <a:tint val="75000"/>
                  </a:srgbClr>
                </a:solidFill>
              </a:rPr>
              <a:t>Clinical Excellence Commission</a:t>
            </a:r>
            <a:endParaRPr lang="en-AU" dirty="0">
              <a:solidFill>
                <a:srgbClr val="000000">
                  <a:tint val="75000"/>
                </a:srgbClr>
              </a:solidFill>
            </a:endParaRPr>
          </a:p>
        </p:txBody>
      </p:sp>
      <p:sp>
        <p:nvSpPr>
          <p:cNvPr id="4" name="Slide Number Placeholder 3"/>
          <p:cNvSpPr>
            <a:spLocks noGrp="1"/>
          </p:cNvSpPr>
          <p:nvPr>
            <p:ph type="sldNum" sz="quarter" idx="11"/>
          </p:nvPr>
        </p:nvSpPr>
        <p:spPr/>
        <p:txBody>
          <a:bodyPr/>
          <a:lstStyle/>
          <a:p>
            <a:fld id="{84D3DED8-CEC3-1449-A2AB-4F5665AE0AC9}" type="slidenum">
              <a:rPr lang="en-AU" smtClean="0">
                <a:solidFill>
                  <a:srgbClr val="000000">
                    <a:tint val="75000"/>
                  </a:srgbClr>
                </a:solidFill>
              </a:rPr>
              <a:pPr/>
              <a:t>4</a:t>
            </a:fld>
            <a:endParaRPr lang="en-AU" dirty="0">
              <a:solidFill>
                <a:srgbClr val="000000">
                  <a:tint val="75000"/>
                </a:srgbClr>
              </a:solidFill>
            </a:endParaRPr>
          </a:p>
        </p:txBody>
      </p:sp>
      <p:sp>
        <p:nvSpPr>
          <p:cNvPr id="5" name="Text Placeholder 4"/>
          <p:cNvSpPr>
            <a:spLocks noGrp="1"/>
          </p:cNvSpPr>
          <p:nvPr>
            <p:ph type="body" sz="quarter" idx="13"/>
          </p:nvPr>
        </p:nvSpPr>
        <p:spPr/>
        <p:txBody>
          <a:bodyPr/>
          <a:lstStyle/>
          <a:p>
            <a:endParaRPr lang="en-AU" dirty="0"/>
          </a:p>
        </p:txBody>
      </p:sp>
      <p:sp>
        <p:nvSpPr>
          <p:cNvPr id="6" name="Content Placeholder 5"/>
          <p:cNvSpPr>
            <a:spLocks noGrp="1"/>
          </p:cNvSpPr>
          <p:nvPr>
            <p:ph sz="quarter" idx="14"/>
          </p:nvPr>
        </p:nvSpPr>
        <p:spPr/>
        <p:txBody>
          <a:bodyPr/>
          <a:lstStyle/>
          <a:p>
            <a:pPr marL="285750" indent="-285750">
              <a:buFont typeface="Arial" panose="020B0604020202020204" pitchFamily="34" charset="0"/>
              <a:buChar char="•"/>
            </a:pPr>
            <a:r>
              <a:rPr lang="en-US" sz="2000" dirty="0"/>
              <a:t>Chief Executive appoints a team of assessors </a:t>
            </a:r>
          </a:p>
          <a:p>
            <a:pPr marL="285750" indent="-285750">
              <a:buFont typeface="Arial" panose="020B0604020202020204" pitchFamily="34" charset="0"/>
              <a:buChar char="•"/>
            </a:pPr>
            <a:r>
              <a:rPr lang="en-US" sz="2000" dirty="0"/>
              <a:t>Appointment is via email, memo or standing appointment, meaning a standing team of assessors who are part of every PRA.</a:t>
            </a:r>
          </a:p>
          <a:p>
            <a:endParaRPr lang="en-US" sz="2000" dirty="0"/>
          </a:p>
          <a:p>
            <a:endParaRPr lang="en-AU" sz="2000" dirty="0"/>
          </a:p>
        </p:txBody>
      </p:sp>
    </p:spTree>
    <p:extLst>
      <p:ext uri="{BB962C8B-B14F-4D97-AF65-F5344CB8AC3E}">
        <p14:creationId xmlns:p14="http://schemas.microsoft.com/office/powerpoint/2010/main" val="2256992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420B8C91-3CA6-404B-93CF-BA0A2388A95B}"/>
              </a:ext>
            </a:extLst>
          </p:cNvPr>
          <p:cNvSpPr>
            <a:spLocks noGrp="1"/>
          </p:cNvSpPr>
          <p:nvPr>
            <p:ph type="title"/>
          </p:nvPr>
        </p:nvSpPr>
        <p:spPr>
          <a:xfrm>
            <a:off x="695323" y="58431"/>
            <a:ext cx="10801350" cy="666505"/>
          </a:xfrm>
        </p:spPr>
        <p:txBody>
          <a:bodyPr/>
          <a:lstStyle/>
          <a:p>
            <a:r>
              <a:rPr lang="en-AU" sz="4000" b="1" dirty="0">
                <a:solidFill>
                  <a:srgbClr val="0D8585"/>
                </a:solidFill>
              </a:rPr>
              <a:t>When is a preliminary risk assessment (PRA) required?</a:t>
            </a:r>
            <a:endParaRPr lang="en-AU" sz="4000" dirty="0"/>
          </a:p>
        </p:txBody>
      </p:sp>
      <p:sp>
        <p:nvSpPr>
          <p:cNvPr id="11" name="Text Placeholder 4">
            <a:extLst>
              <a:ext uri="{FF2B5EF4-FFF2-40B4-BE49-F238E27FC236}">
                <a16:creationId xmlns:a16="http://schemas.microsoft.com/office/drawing/2014/main" id="{D98F1B02-6CD2-A844-9B42-E487A16740A2}"/>
              </a:ext>
            </a:extLst>
          </p:cNvPr>
          <p:cNvSpPr txBox="1">
            <a:spLocks/>
          </p:cNvSpPr>
          <p:nvPr/>
        </p:nvSpPr>
        <p:spPr>
          <a:xfrm>
            <a:off x="695323" y="580364"/>
            <a:ext cx="10801350" cy="386498"/>
          </a:xfrm>
          <a:prstGeom prst="rect">
            <a:avLst/>
          </a:prstGeom>
        </p:spPr>
        <p:txBody>
          <a:bodyPr vert="horz" lIns="0" tIns="0" rIns="0" bIns="0" rtlCol="0">
            <a:noAutofit/>
          </a:bodyPr>
          <a:lstStyle>
            <a:lvl1pPr marL="0" indent="0" algn="l" defTabSz="914400" rtl="0" eaLnBrk="1" latinLnBrk="0" hangingPunct="1">
              <a:lnSpc>
                <a:spcPct val="120000"/>
              </a:lnSpc>
              <a:spcBef>
                <a:spcPts val="1000"/>
              </a:spcBef>
              <a:buFont typeface="Arial" panose="020B0604020202020204" pitchFamily="34" charset="0"/>
              <a:buNone/>
              <a:defRPr sz="2200" kern="1200">
                <a:solidFill>
                  <a:schemeClr val="accent3"/>
                </a:solidFill>
                <a:latin typeface="+mn-lt"/>
                <a:ea typeface="+mn-ea"/>
                <a:cs typeface="+mn-cs"/>
              </a:defRPr>
            </a:lvl1pPr>
            <a:lvl2pPr marL="0" indent="-228600" algn="l" defTabSz="914400" rtl="0" eaLnBrk="1" latinLnBrk="0" hangingPunct="1">
              <a:lnSpc>
                <a:spcPct val="120000"/>
              </a:lnSpc>
              <a:spcBef>
                <a:spcPts val="1000"/>
              </a:spcBef>
              <a:buSzPct val="120000"/>
              <a:buFont typeface="Arial" panose="020B0604020202020204" pitchFamily="34" charset="0"/>
              <a:buChar char="•"/>
              <a:defRPr sz="1400" kern="1200">
                <a:solidFill>
                  <a:schemeClr val="accent6">
                    <a:lumMod val="75000"/>
                    <a:lumOff val="25000"/>
                  </a:schemeClr>
                </a:solidFill>
                <a:latin typeface="+mn-lt"/>
                <a:ea typeface="+mn-ea"/>
                <a:cs typeface="+mn-cs"/>
              </a:defRPr>
            </a:lvl2pPr>
            <a:lvl3pPr marL="450000" indent="-228600" algn="l" defTabSz="914400" rtl="0" eaLnBrk="1" latinLnBrk="0" hangingPunct="1">
              <a:lnSpc>
                <a:spcPct val="120000"/>
              </a:lnSpc>
              <a:spcBef>
                <a:spcPts val="1000"/>
              </a:spcBef>
              <a:buSzPct val="90000"/>
              <a:buFont typeface="Wingdings" pitchFamily="2" charset="2"/>
              <a:buChar char="§"/>
              <a:defRPr sz="1400" kern="1200">
                <a:solidFill>
                  <a:schemeClr val="accent6">
                    <a:lumMod val="75000"/>
                    <a:lumOff val="25000"/>
                  </a:schemeClr>
                </a:solidFill>
                <a:latin typeface="+mn-lt"/>
                <a:ea typeface="+mn-ea"/>
                <a:cs typeface="+mn-cs"/>
              </a:defRPr>
            </a:lvl3pPr>
            <a:lvl4pPr marL="810000" indent="-228600" algn="l" defTabSz="914400" rtl="0" eaLnBrk="1" latinLnBrk="0" hangingPunct="1">
              <a:lnSpc>
                <a:spcPct val="120000"/>
              </a:lnSpc>
              <a:spcBef>
                <a:spcPts val="1000"/>
              </a:spcBef>
              <a:buFont typeface="System Font Regular"/>
              <a:buChar char="-"/>
              <a:defRPr sz="1400" kern="1200">
                <a:solidFill>
                  <a:schemeClr val="accent6">
                    <a:lumMod val="75000"/>
                    <a:lumOff val="25000"/>
                  </a:schemeClr>
                </a:solidFill>
                <a:latin typeface="+mn-lt"/>
                <a:ea typeface="+mn-ea"/>
                <a:cs typeface="+mn-cs"/>
              </a:defRPr>
            </a:lvl4pPr>
            <a:lvl5pPr marL="1170000" indent="-228600" algn="l" defTabSz="914400" rtl="0" eaLnBrk="1" latinLnBrk="0" hangingPunct="1">
              <a:lnSpc>
                <a:spcPct val="120000"/>
              </a:lnSpc>
              <a:spcBef>
                <a:spcPts val="1000"/>
              </a:spcBef>
              <a:buFont typeface="System Font Regular"/>
              <a:buChar char="»"/>
              <a:defRPr sz="1400" kern="1200">
                <a:solidFill>
                  <a:schemeClr val="accent6">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endParaRPr lang="en-US" sz="2400" dirty="0">
              <a:solidFill>
                <a:schemeClr val="accent3">
                  <a:lumMod val="75000"/>
                </a:schemeClr>
              </a:solidFill>
            </a:endParaRPr>
          </a:p>
        </p:txBody>
      </p:sp>
      <p:pic>
        <p:nvPicPr>
          <p:cNvPr id="2" name="Picture 1">
            <a:extLst>
              <a:ext uri="{FF2B5EF4-FFF2-40B4-BE49-F238E27FC236}">
                <a16:creationId xmlns:a16="http://schemas.microsoft.com/office/drawing/2014/main" id="{B3002C1A-9FAE-41AB-B303-1AE3EBC28291}"/>
              </a:ext>
            </a:extLst>
          </p:cNvPr>
          <p:cNvPicPr>
            <a:picLocks noChangeAspect="1"/>
          </p:cNvPicPr>
          <p:nvPr/>
        </p:nvPicPr>
        <p:blipFill>
          <a:blip r:embed="rId3"/>
          <a:stretch>
            <a:fillRect/>
          </a:stretch>
        </p:blipFill>
        <p:spPr>
          <a:xfrm>
            <a:off x="438148" y="1521452"/>
            <a:ext cx="11315700" cy="4081441"/>
          </a:xfrm>
          <a:prstGeom prst="rect">
            <a:avLst/>
          </a:prstGeom>
        </p:spPr>
      </p:pic>
      <p:sp>
        <p:nvSpPr>
          <p:cNvPr id="3" name="Oval 2">
            <a:extLst>
              <a:ext uri="{FF2B5EF4-FFF2-40B4-BE49-F238E27FC236}">
                <a16:creationId xmlns:a16="http://schemas.microsoft.com/office/drawing/2014/main" id="{CB1782BA-D7D7-4291-9E2F-CC2E31ADC4C7}"/>
              </a:ext>
            </a:extLst>
          </p:cNvPr>
          <p:cNvSpPr/>
          <p:nvPr/>
        </p:nvSpPr>
        <p:spPr>
          <a:xfrm>
            <a:off x="0" y="1524347"/>
            <a:ext cx="8066314" cy="1038442"/>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AU"/>
          </a:p>
        </p:txBody>
      </p:sp>
    </p:spTree>
    <p:extLst>
      <p:ext uri="{BB962C8B-B14F-4D97-AF65-F5344CB8AC3E}">
        <p14:creationId xmlns:p14="http://schemas.microsoft.com/office/powerpoint/2010/main" val="1983288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B8C91-3CA6-404B-93CF-BA0A2388A95B}"/>
              </a:ext>
            </a:extLst>
          </p:cNvPr>
          <p:cNvSpPr>
            <a:spLocks noGrp="1"/>
          </p:cNvSpPr>
          <p:nvPr>
            <p:ph type="title"/>
          </p:nvPr>
        </p:nvSpPr>
        <p:spPr>
          <a:xfrm>
            <a:off x="695325" y="133875"/>
            <a:ext cx="10801350" cy="666505"/>
          </a:xfrm>
        </p:spPr>
        <p:txBody>
          <a:bodyPr/>
          <a:lstStyle/>
          <a:p>
            <a:r>
              <a:rPr lang="en-US" sz="4000" dirty="0"/>
              <a:t>What do PRA assessors do?</a:t>
            </a:r>
            <a:endParaRPr lang="en-AU" sz="4000" dirty="0"/>
          </a:p>
        </p:txBody>
      </p:sp>
      <p:sp>
        <p:nvSpPr>
          <p:cNvPr id="3" name="Footer Placeholder 2">
            <a:extLst>
              <a:ext uri="{FF2B5EF4-FFF2-40B4-BE49-F238E27FC236}">
                <a16:creationId xmlns:a16="http://schemas.microsoft.com/office/drawing/2014/main" id="{0DB49E6A-74AC-C341-8A22-347CA1F00CB7}"/>
              </a:ext>
            </a:extLst>
          </p:cNvPr>
          <p:cNvSpPr>
            <a:spLocks noGrp="1"/>
          </p:cNvSpPr>
          <p:nvPr>
            <p:ph type="ftr" sz="quarter" idx="10"/>
          </p:nvPr>
        </p:nvSpPr>
        <p:spPr/>
        <p:txBody>
          <a:bodyPr/>
          <a:lstStyle/>
          <a:p>
            <a:r>
              <a:rPr lang="en-AU" dirty="0">
                <a:solidFill>
                  <a:srgbClr val="000000">
                    <a:tint val="75000"/>
                  </a:srgbClr>
                </a:solidFill>
              </a:rPr>
              <a:t>Clinical Excellence Commission</a:t>
            </a:r>
          </a:p>
        </p:txBody>
      </p:sp>
      <p:sp>
        <p:nvSpPr>
          <p:cNvPr id="5" name="Text Placeholder 4">
            <a:extLst>
              <a:ext uri="{FF2B5EF4-FFF2-40B4-BE49-F238E27FC236}">
                <a16:creationId xmlns:a16="http://schemas.microsoft.com/office/drawing/2014/main" id="{D98F1B02-6CD2-A844-9B42-E487A16740A2}"/>
              </a:ext>
            </a:extLst>
          </p:cNvPr>
          <p:cNvSpPr>
            <a:spLocks noGrp="1"/>
          </p:cNvSpPr>
          <p:nvPr>
            <p:ph type="body" sz="quarter" idx="13"/>
          </p:nvPr>
        </p:nvSpPr>
        <p:spPr>
          <a:xfrm>
            <a:off x="695325" y="707343"/>
            <a:ext cx="10801350" cy="386498"/>
          </a:xfrm>
        </p:spPr>
        <p:txBody>
          <a:bodyPr/>
          <a:lstStyle/>
          <a:p>
            <a:endParaRPr lang="en-AU" dirty="0"/>
          </a:p>
        </p:txBody>
      </p:sp>
      <p:sp>
        <p:nvSpPr>
          <p:cNvPr id="6" name="Content Placeholder 5">
            <a:extLst>
              <a:ext uri="{FF2B5EF4-FFF2-40B4-BE49-F238E27FC236}">
                <a16:creationId xmlns:a16="http://schemas.microsoft.com/office/drawing/2014/main" id="{0B5C8894-9806-564B-8179-83D994E6F429}"/>
              </a:ext>
            </a:extLst>
          </p:cNvPr>
          <p:cNvSpPr>
            <a:spLocks noGrp="1"/>
          </p:cNvSpPr>
          <p:nvPr>
            <p:ph sz="quarter" idx="14"/>
          </p:nvPr>
        </p:nvSpPr>
        <p:spPr>
          <a:xfrm>
            <a:off x="695325" y="1203896"/>
            <a:ext cx="10801350" cy="3982485"/>
          </a:xfrm>
        </p:spPr>
        <p:txBody>
          <a:bodyPr/>
          <a:lstStyle/>
          <a:p>
            <a:pPr marL="285750" indent="-285750">
              <a:buFont typeface="Arial" panose="020B0604020202020204" pitchFamily="34" charset="0"/>
              <a:buChar char="•"/>
            </a:pPr>
            <a:r>
              <a:rPr lang="en-US" sz="2400" dirty="0"/>
              <a:t>The PRA team work through a PRA template.</a:t>
            </a:r>
          </a:p>
          <a:p>
            <a:pPr marL="285750" indent="-285750">
              <a:buFont typeface="Arial" panose="020B0604020202020204" pitchFamily="34" charset="0"/>
              <a:buChar char="•"/>
            </a:pPr>
            <a:r>
              <a:rPr lang="en-US" sz="2400" dirty="0"/>
              <a:t>They visit the workplace and speak to staff and the family, read notes and may take photos.</a:t>
            </a:r>
          </a:p>
          <a:p>
            <a:pPr marL="285750"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3805391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4353A-A840-AD47-A3D0-67C02555FDBD}"/>
              </a:ext>
            </a:extLst>
          </p:cNvPr>
          <p:cNvSpPr>
            <a:spLocks noGrp="1"/>
          </p:cNvSpPr>
          <p:nvPr>
            <p:ph type="title"/>
          </p:nvPr>
        </p:nvSpPr>
        <p:spPr>
          <a:xfrm>
            <a:off x="695325" y="107235"/>
            <a:ext cx="10801350" cy="666505"/>
          </a:xfrm>
        </p:spPr>
        <p:txBody>
          <a:bodyPr/>
          <a:lstStyle/>
          <a:p>
            <a:r>
              <a:rPr lang="en-US" sz="4000" dirty="0"/>
              <a:t>PRA template</a:t>
            </a:r>
            <a:endParaRPr lang="en-AU" sz="4000" dirty="0"/>
          </a:p>
        </p:txBody>
      </p:sp>
      <p:sp>
        <p:nvSpPr>
          <p:cNvPr id="3" name="Footer Placeholder 2">
            <a:extLst>
              <a:ext uri="{FF2B5EF4-FFF2-40B4-BE49-F238E27FC236}">
                <a16:creationId xmlns:a16="http://schemas.microsoft.com/office/drawing/2014/main" id="{34BB16D5-30CA-E844-A547-DE12670D25A2}"/>
              </a:ext>
            </a:extLst>
          </p:cNvPr>
          <p:cNvSpPr>
            <a:spLocks noGrp="1"/>
          </p:cNvSpPr>
          <p:nvPr>
            <p:ph type="ftr" sz="quarter" idx="10"/>
          </p:nvPr>
        </p:nvSpPr>
        <p:spPr/>
        <p:txBody>
          <a:bodyPr/>
          <a:lstStyle/>
          <a:p>
            <a:r>
              <a:rPr lang="en-AU" dirty="0">
                <a:solidFill>
                  <a:srgbClr val="000000">
                    <a:tint val="75000"/>
                  </a:srgbClr>
                </a:solidFill>
              </a:rPr>
              <a:t>Clinical Excellence Commission</a:t>
            </a:r>
          </a:p>
        </p:txBody>
      </p:sp>
      <p:sp>
        <p:nvSpPr>
          <p:cNvPr id="5" name="Text Placeholder 4">
            <a:extLst>
              <a:ext uri="{FF2B5EF4-FFF2-40B4-BE49-F238E27FC236}">
                <a16:creationId xmlns:a16="http://schemas.microsoft.com/office/drawing/2014/main" id="{E7E151EB-1231-7546-AADB-0BAFA33F6B52}"/>
              </a:ext>
            </a:extLst>
          </p:cNvPr>
          <p:cNvSpPr>
            <a:spLocks noGrp="1"/>
          </p:cNvSpPr>
          <p:nvPr>
            <p:ph type="body" sz="quarter" idx="13"/>
          </p:nvPr>
        </p:nvSpPr>
        <p:spPr>
          <a:xfrm>
            <a:off x="695325" y="658370"/>
            <a:ext cx="10801350" cy="386498"/>
          </a:xfrm>
        </p:spPr>
        <p:txBody>
          <a:bodyPr/>
          <a:lstStyle/>
          <a:p>
            <a:endParaRPr lang="en-AU" dirty="0"/>
          </a:p>
        </p:txBody>
      </p:sp>
      <p:pic>
        <p:nvPicPr>
          <p:cNvPr id="8" name="Picture 7"/>
          <p:cNvPicPr>
            <a:picLocks noChangeAspect="1"/>
          </p:cNvPicPr>
          <p:nvPr/>
        </p:nvPicPr>
        <p:blipFill>
          <a:blip r:embed="rId3"/>
          <a:stretch>
            <a:fillRect/>
          </a:stretch>
        </p:blipFill>
        <p:spPr>
          <a:xfrm>
            <a:off x="508099" y="825978"/>
            <a:ext cx="7499156" cy="5606077"/>
          </a:xfrm>
          <a:prstGeom prst="rect">
            <a:avLst/>
          </a:prstGeom>
        </p:spPr>
      </p:pic>
      <p:sp>
        <p:nvSpPr>
          <p:cNvPr id="4" name="Rectangle 3">
            <a:extLst>
              <a:ext uri="{FF2B5EF4-FFF2-40B4-BE49-F238E27FC236}">
                <a16:creationId xmlns:a16="http://schemas.microsoft.com/office/drawing/2014/main" id="{01F241D9-A914-4915-A99A-33621DB3D135}"/>
              </a:ext>
            </a:extLst>
          </p:cNvPr>
          <p:cNvSpPr/>
          <p:nvPr/>
        </p:nvSpPr>
        <p:spPr>
          <a:xfrm>
            <a:off x="8407301" y="852930"/>
            <a:ext cx="3276600" cy="5346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Tx/>
              <a:buChar char="-"/>
            </a:pPr>
            <a:r>
              <a:rPr lang="en-US" dirty="0"/>
              <a:t>Mandatory state-wide template</a:t>
            </a:r>
          </a:p>
          <a:p>
            <a:pPr marL="285750" indent="-285750">
              <a:buFontTx/>
              <a:buChar char="-"/>
            </a:pPr>
            <a:r>
              <a:rPr lang="en-US" dirty="0"/>
              <a:t>Completed on paper or in </a:t>
            </a:r>
            <a:r>
              <a:rPr lang="en-US" dirty="0" err="1"/>
              <a:t>ims</a:t>
            </a:r>
            <a:r>
              <a:rPr lang="en-US" baseline="30000" dirty="0"/>
              <a:t>+</a:t>
            </a:r>
          </a:p>
          <a:p>
            <a:pPr marL="285750" indent="-285750">
              <a:buFontTx/>
              <a:buChar char="-"/>
            </a:pPr>
            <a:r>
              <a:rPr lang="en-AU" dirty="0"/>
              <a:t>Optional action log available to </a:t>
            </a:r>
            <a:r>
              <a:rPr lang="en-US" dirty="0"/>
              <a:t>assist assessors in tracking any actions arising from the assessment process. </a:t>
            </a:r>
            <a:endParaRPr lang="en-AU" dirty="0"/>
          </a:p>
        </p:txBody>
      </p:sp>
    </p:spTree>
    <p:extLst>
      <p:ext uri="{BB962C8B-B14F-4D97-AF65-F5344CB8AC3E}">
        <p14:creationId xmlns:p14="http://schemas.microsoft.com/office/powerpoint/2010/main" val="115974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does a PRA need to be completed?</a:t>
            </a:r>
            <a:endParaRPr lang="en-AU" dirty="0"/>
          </a:p>
        </p:txBody>
      </p:sp>
      <p:sp>
        <p:nvSpPr>
          <p:cNvPr id="3" name="Footer Placeholder 2"/>
          <p:cNvSpPr>
            <a:spLocks noGrp="1"/>
          </p:cNvSpPr>
          <p:nvPr>
            <p:ph type="ftr" sz="quarter" idx="10"/>
          </p:nvPr>
        </p:nvSpPr>
        <p:spPr/>
        <p:txBody>
          <a:bodyPr/>
          <a:lstStyle/>
          <a:p>
            <a:r>
              <a:rPr lang="en-AU">
                <a:solidFill>
                  <a:srgbClr val="000000">
                    <a:tint val="75000"/>
                  </a:srgbClr>
                </a:solidFill>
              </a:rPr>
              <a:t>Clinical Excellence Commission</a:t>
            </a:r>
            <a:endParaRPr lang="en-AU" dirty="0">
              <a:solidFill>
                <a:srgbClr val="000000">
                  <a:tint val="75000"/>
                </a:srgbClr>
              </a:solidFill>
            </a:endParaRPr>
          </a:p>
        </p:txBody>
      </p:sp>
      <p:sp>
        <p:nvSpPr>
          <p:cNvPr id="4" name="Slide Number Placeholder 3"/>
          <p:cNvSpPr>
            <a:spLocks noGrp="1"/>
          </p:cNvSpPr>
          <p:nvPr>
            <p:ph type="sldNum" sz="quarter" idx="11"/>
          </p:nvPr>
        </p:nvSpPr>
        <p:spPr/>
        <p:txBody>
          <a:bodyPr/>
          <a:lstStyle/>
          <a:p>
            <a:fld id="{84D3DED8-CEC3-1449-A2AB-4F5665AE0AC9}" type="slidenum">
              <a:rPr lang="en-AU" smtClean="0">
                <a:solidFill>
                  <a:srgbClr val="000000">
                    <a:tint val="75000"/>
                  </a:srgbClr>
                </a:solidFill>
              </a:rPr>
              <a:pPr/>
              <a:t>8</a:t>
            </a:fld>
            <a:endParaRPr lang="en-AU" dirty="0">
              <a:solidFill>
                <a:srgbClr val="000000">
                  <a:tint val="75000"/>
                </a:srgbClr>
              </a:solidFill>
            </a:endParaRPr>
          </a:p>
        </p:txBody>
      </p:sp>
      <p:sp>
        <p:nvSpPr>
          <p:cNvPr id="5" name="Text Placeholder 4"/>
          <p:cNvSpPr>
            <a:spLocks noGrp="1"/>
          </p:cNvSpPr>
          <p:nvPr>
            <p:ph type="body" sz="quarter" idx="13"/>
          </p:nvPr>
        </p:nvSpPr>
        <p:spPr/>
        <p:txBody>
          <a:bodyPr/>
          <a:lstStyle/>
          <a:p>
            <a:endParaRPr lang="en-AU" dirty="0"/>
          </a:p>
        </p:txBody>
      </p:sp>
      <p:sp>
        <p:nvSpPr>
          <p:cNvPr id="6" name="Content Placeholder 5"/>
          <p:cNvSpPr>
            <a:spLocks noGrp="1"/>
          </p:cNvSpPr>
          <p:nvPr>
            <p:ph sz="quarter" idx="14"/>
          </p:nvPr>
        </p:nvSpPr>
        <p:spPr/>
        <p:txBody>
          <a:bodyPr/>
          <a:lstStyle/>
          <a:p>
            <a:pPr marL="285750" indent="-285750">
              <a:buFont typeface="Arial" panose="020B0604020202020204" pitchFamily="34" charset="0"/>
              <a:buChar char="•"/>
            </a:pPr>
            <a:r>
              <a:rPr lang="en-US" sz="2400"/>
              <a:t>Within 72 </a:t>
            </a:r>
            <a:r>
              <a:rPr lang="en-US" sz="2400" dirty="0"/>
              <a:t>hours or sooner if directed by the Chief Executive or Ministry of Health </a:t>
            </a:r>
          </a:p>
          <a:p>
            <a:endParaRPr lang="en-US" sz="2400" dirty="0"/>
          </a:p>
        </p:txBody>
      </p:sp>
    </p:spTree>
    <p:extLst>
      <p:ext uri="{BB962C8B-B14F-4D97-AF65-F5344CB8AC3E}">
        <p14:creationId xmlns:p14="http://schemas.microsoft.com/office/powerpoint/2010/main" val="4179166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495B2-76A3-419A-A134-F1563ED82CC9}"/>
              </a:ext>
            </a:extLst>
          </p:cNvPr>
          <p:cNvSpPr>
            <a:spLocks noGrp="1"/>
          </p:cNvSpPr>
          <p:nvPr>
            <p:ph type="title"/>
          </p:nvPr>
        </p:nvSpPr>
        <p:spPr/>
        <p:txBody>
          <a:bodyPr/>
          <a:lstStyle/>
          <a:p>
            <a:r>
              <a:rPr lang="en-US" dirty="0"/>
              <a:t>Dedicated family contact</a:t>
            </a:r>
            <a:endParaRPr lang="en-AU" dirty="0"/>
          </a:p>
        </p:txBody>
      </p:sp>
      <p:sp>
        <p:nvSpPr>
          <p:cNvPr id="3" name="Footer Placeholder 2">
            <a:extLst>
              <a:ext uri="{FF2B5EF4-FFF2-40B4-BE49-F238E27FC236}">
                <a16:creationId xmlns:a16="http://schemas.microsoft.com/office/drawing/2014/main" id="{CAD0C7C8-7B72-4092-B62D-8B2CB988218D}"/>
              </a:ext>
            </a:extLst>
          </p:cNvPr>
          <p:cNvSpPr>
            <a:spLocks noGrp="1"/>
          </p:cNvSpPr>
          <p:nvPr>
            <p:ph type="ftr" sz="quarter" idx="10"/>
          </p:nvPr>
        </p:nvSpPr>
        <p:spPr/>
        <p:txBody>
          <a:bodyPr/>
          <a:lstStyle/>
          <a:p>
            <a:r>
              <a:rPr lang="en-AU">
                <a:solidFill>
                  <a:srgbClr val="000000">
                    <a:tint val="75000"/>
                  </a:srgbClr>
                </a:solidFill>
              </a:rPr>
              <a:t>Clinical Excellence Commission</a:t>
            </a:r>
            <a:endParaRPr lang="en-AU" dirty="0">
              <a:solidFill>
                <a:srgbClr val="000000">
                  <a:tint val="75000"/>
                </a:srgbClr>
              </a:solidFill>
            </a:endParaRPr>
          </a:p>
        </p:txBody>
      </p:sp>
      <p:sp>
        <p:nvSpPr>
          <p:cNvPr id="4" name="Slide Number Placeholder 3">
            <a:extLst>
              <a:ext uri="{FF2B5EF4-FFF2-40B4-BE49-F238E27FC236}">
                <a16:creationId xmlns:a16="http://schemas.microsoft.com/office/drawing/2014/main" id="{31AECD00-1BEB-4685-87A6-71CEDB8A170B}"/>
              </a:ext>
            </a:extLst>
          </p:cNvPr>
          <p:cNvSpPr>
            <a:spLocks noGrp="1"/>
          </p:cNvSpPr>
          <p:nvPr>
            <p:ph type="sldNum" sz="quarter" idx="11"/>
          </p:nvPr>
        </p:nvSpPr>
        <p:spPr/>
        <p:txBody>
          <a:bodyPr/>
          <a:lstStyle/>
          <a:p>
            <a:fld id="{84D3DED8-CEC3-1449-A2AB-4F5665AE0AC9}" type="slidenum">
              <a:rPr lang="en-AU" smtClean="0">
                <a:solidFill>
                  <a:srgbClr val="000000">
                    <a:tint val="75000"/>
                  </a:srgbClr>
                </a:solidFill>
              </a:rPr>
              <a:pPr/>
              <a:t>9</a:t>
            </a:fld>
            <a:endParaRPr lang="en-AU" dirty="0">
              <a:solidFill>
                <a:srgbClr val="000000">
                  <a:tint val="75000"/>
                </a:srgbClr>
              </a:solidFill>
            </a:endParaRPr>
          </a:p>
        </p:txBody>
      </p:sp>
      <p:sp>
        <p:nvSpPr>
          <p:cNvPr id="5" name="Text Placeholder 4">
            <a:extLst>
              <a:ext uri="{FF2B5EF4-FFF2-40B4-BE49-F238E27FC236}">
                <a16:creationId xmlns:a16="http://schemas.microsoft.com/office/drawing/2014/main" id="{5B3F7065-F3BB-4382-BCF3-2C1E54DB381D}"/>
              </a:ext>
            </a:extLst>
          </p:cNvPr>
          <p:cNvSpPr>
            <a:spLocks noGrp="1"/>
          </p:cNvSpPr>
          <p:nvPr>
            <p:ph type="body" sz="quarter" idx="13"/>
          </p:nvPr>
        </p:nvSpPr>
        <p:spPr/>
        <p:txBody>
          <a:bodyPr/>
          <a:lstStyle/>
          <a:p>
            <a:endParaRPr lang="en-AU"/>
          </a:p>
        </p:txBody>
      </p:sp>
      <p:sp>
        <p:nvSpPr>
          <p:cNvPr id="6" name="Content Placeholder 5">
            <a:extLst>
              <a:ext uri="{FF2B5EF4-FFF2-40B4-BE49-F238E27FC236}">
                <a16:creationId xmlns:a16="http://schemas.microsoft.com/office/drawing/2014/main" id="{A02E787B-8193-470D-B6AE-55F9D6A6304E}"/>
              </a:ext>
            </a:extLst>
          </p:cNvPr>
          <p:cNvSpPr>
            <a:spLocks noGrp="1"/>
          </p:cNvSpPr>
          <p:nvPr>
            <p:ph sz="quarter" idx="14"/>
          </p:nvPr>
        </p:nvSpPr>
        <p:spPr/>
        <p:txBody>
          <a:bodyPr/>
          <a:lstStyle/>
          <a:p>
            <a:pPr marL="285750" indent="-285750">
              <a:buFont typeface="Arial" panose="020B0604020202020204" pitchFamily="34" charset="0"/>
              <a:buChar char="•"/>
            </a:pPr>
            <a:r>
              <a:rPr lang="en-US" dirty="0"/>
              <a:t>During this time a dedicated family contact is assigned</a:t>
            </a:r>
          </a:p>
          <a:p>
            <a:pPr marL="285750" indent="-285750">
              <a:buFont typeface="Arial" panose="020B0604020202020204" pitchFamily="34" charset="0"/>
              <a:buChar char="•"/>
            </a:pPr>
            <a:r>
              <a:rPr lang="en-US" dirty="0"/>
              <a:t>This staff member is the primary point of contact for the family </a:t>
            </a:r>
          </a:p>
          <a:p>
            <a:pPr marL="285750" indent="-285750">
              <a:buFont typeface="Arial" panose="020B0604020202020204" pitchFamily="34" charset="0"/>
              <a:buChar char="•"/>
            </a:pPr>
            <a:r>
              <a:rPr lang="en-US" dirty="0"/>
              <a:t>They provide continuity from the time of the PRA until the completion of the review (and sometimes beyond).</a:t>
            </a:r>
          </a:p>
          <a:p>
            <a:pPr marL="285750" indent="-285750">
              <a:buFont typeface="Arial" panose="020B0604020202020204" pitchFamily="34" charset="0"/>
              <a:buChar char="•"/>
            </a:pPr>
            <a:endParaRPr lang="en-AU" dirty="0"/>
          </a:p>
        </p:txBody>
      </p:sp>
    </p:spTree>
    <p:extLst>
      <p:ext uri="{BB962C8B-B14F-4D97-AF65-F5344CB8AC3E}">
        <p14:creationId xmlns:p14="http://schemas.microsoft.com/office/powerpoint/2010/main" val="2023349477"/>
      </p:ext>
    </p:extLst>
  </p:cSld>
  <p:clrMapOvr>
    <a:masterClrMapping/>
  </p:clrMapOvr>
</p:sld>
</file>

<file path=ppt/theme/theme1.xml><?xml version="1.0" encoding="utf-8"?>
<a:theme xmlns:a="http://schemas.openxmlformats.org/drawingml/2006/main" name="1_Master">
  <a:themeElements>
    <a:clrScheme name="CXC">
      <a:dk1>
        <a:srgbClr val="000000"/>
      </a:dk1>
      <a:lt1>
        <a:srgbClr val="FFFFFF"/>
      </a:lt1>
      <a:dk2>
        <a:srgbClr val="44546A"/>
      </a:dk2>
      <a:lt2>
        <a:srgbClr val="E7E6E6"/>
      </a:lt2>
      <a:accent1>
        <a:srgbClr val="006666"/>
      </a:accent1>
      <a:accent2>
        <a:srgbClr val="009999"/>
      </a:accent2>
      <a:accent3>
        <a:srgbClr val="00CCCC"/>
      </a:accent3>
      <a:accent4>
        <a:srgbClr val="74DECA"/>
      </a:accent4>
      <a:accent5>
        <a:srgbClr val="BDF0E8"/>
      </a:accent5>
      <a:accent6>
        <a:srgbClr val="000000"/>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Dark Teal 100">
      <a:srgbClr val="006666"/>
    </a:custClr>
    <a:custClr name="Teal 100">
      <a:srgbClr val="009999"/>
    </a:custClr>
    <a:custClr name="Aqua 100">
      <a:srgbClr val="00CCCC"/>
    </a:custClr>
    <a:custClr name="Green Aqua 100">
      <a:srgbClr val="74DECA"/>
    </a:custClr>
    <a:custClr name="Light Aqua 100">
      <a:srgbClr val="BDF0E8"/>
    </a:custClr>
    <a:custClr name="Blue 100">
      <a:srgbClr val="002664"/>
    </a:custClr>
    <a:custClr name="Blue1 100">
      <a:srgbClr val="0A7CB9"/>
    </a:custClr>
    <a:custClr name="Blue2 100">
      <a:srgbClr val="00ABE6"/>
    </a:custClr>
    <a:custClr name="Purple 100">
      <a:srgbClr val="752F8A"/>
    </a:custClr>
    <a:custClr name="Yellow 100">
      <a:srgbClr val="F9BE00"/>
    </a:custClr>
    <a:custClr name="Dark Teal 75">
      <a:srgbClr val="408C8C"/>
    </a:custClr>
    <a:custClr name="Teal 75">
      <a:srgbClr val="40B3B3"/>
    </a:custClr>
    <a:custClr name="Aqua 75">
      <a:srgbClr val="5CC6CC"/>
    </a:custClr>
    <a:custClr name="Green Aqua 75">
      <a:srgbClr val="9ED7CF"/>
    </a:custClr>
    <a:custClr name="LightAqua75">
      <a:srgbClr val="CEF4EE"/>
    </a:custClr>
    <a:custClr name="Blue 75">
      <a:srgbClr val="405C8B"/>
    </a:custClr>
    <a:custClr name="Blue1 75">
      <a:srgbClr val="479DCB"/>
    </a:custClr>
    <a:custClr name="Blue2 75">
      <a:srgbClr val="40C0EC"/>
    </a:custClr>
    <a:custClr name="Purple 75">
      <a:srgbClr val="9863A7"/>
    </a:custClr>
    <a:custClr name="Yellow 75">
      <a:srgbClr val="FBCE40"/>
    </a:custClr>
    <a:custClr name="Dark Teal 50">
      <a:srgbClr val="80B3B3"/>
    </a:custClr>
    <a:custClr name="Teal 50">
      <a:srgbClr val="80CCCC"/>
    </a:custClr>
    <a:custClr name="Aqua 50">
      <a:srgbClr val="8CD3D9"/>
    </a:custClr>
    <a:custClr name="Green Aqua 50">
      <a:srgbClr val="BAEFE4"/>
    </a:custClr>
    <a:custClr name="Light Aqua 50">
      <a:srgbClr val="DEF8F3"/>
    </a:custClr>
    <a:custClr name="Blue 50">
      <a:srgbClr val="8093B2"/>
    </a:custClr>
    <a:custClr name="Blue1 50">
      <a:srgbClr val="85BEDC"/>
    </a:custClr>
    <a:custClr name="Blue2 50">
      <a:srgbClr val="80D5F3"/>
    </a:custClr>
    <a:custClr name="Purple 50">
      <a:srgbClr val="BA97C4"/>
    </a:custClr>
    <a:custClr name="Yellow 50">
      <a:srgbClr val="FCDF80"/>
    </a:custClr>
    <a:custClr name="Dark Teal 25">
      <a:srgbClr val="BFD9D9"/>
    </a:custClr>
    <a:custClr name="Teal 25">
      <a:srgbClr val="BFE6E6"/>
    </a:custClr>
    <a:custClr name="Aqua 25">
      <a:srgbClr val="BFF2F2"/>
    </a:custClr>
    <a:custClr name="Green Aqua 25">
      <a:srgbClr val="DCF7F2"/>
    </a:custClr>
    <a:custClr name="Light Aqua 25">
      <a:srgbClr val="EFFBF9"/>
    </a:custClr>
    <a:custClr name="Blue 25">
      <a:srgbClr val="BFC9DB"/>
    </a:custClr>
    <a:custClr name="Blue1 25">
      <a:srgbClr val="C2DEEE"/>
    </a:custClr>
    <a:custClr name="Blue2 25">
      <a:srgbClr val="BFEAF9"/>
    </a:custClr>
    <a:custClr name="Purple 25">
      <a:srgbClr val="DDCBE2"/>
    </a:custClr>
    <a:custClr name="Yellow 25">
      <a:srgbClr val="FEEFBF"/>
    </a:custClr>
    <a:custClr name="Dark Teal 10">
      <a:srgbClr val="E6F0F0"/>
    </a:custClr>
    <a:custClr name="Teal 10">
      <a:srgbClr val="E6F5F5"/>
    </a:custClr>
    <a:custClr name="Aqua 10">
      <a:srgbClr val="E6FAFA"/>
    </a:custClr>
    <a:custClr name="Green Aqua 10">
      <a:srgbClr val="F1FCFA"/>
    </a:custClr>
    <a:custClr name="Light Aqua 10">
      <a:srgbClr val="F8FEFD"/>
    </a:custClr>
    <a:custClr name="Blue 10">
      <a:srgbClr val="E6E9F0"/>
    </a:custClr>
    <a:custClr name="Blue1 10">
      <a:srgbClr val="E7F2F8"/>
    </a:custClr>
    <a:custClr name="Blue2 10">
      <a:srgbClr val="E6F7FD"/>
    </a:custClr>
    <a:custClr name="Purple 10">
      <a:srgbClr val="F1EAF3"/>
    </a:custClr>
    <a:custClr name="Yellow 10">
      <a:srgbClr val="FEF9E6"/>
    </a:custClr>
  </a:custClrLst>
  <a:extLst>
    <a:ext uri="{05A4C25C-085E-4340-85A3-A5531E510DB2}">
      <thm15:themeFamily xmlns:thm15="http://schemas.microsoft.com/office/thememl/2012/main" name="CXC" id="{A9E2228E-3D72-AE4D-A10C-2F97319343E6}" vid="{39A31D70-BFB1-894D-9AFC-57B4930D0275}"/>
    </a:ext>
  </a:extLst>
</a:theme>
</file>

<file path=ppt/theme/theme2.xml><?xml version="1.0" encoding="utf-8"?>
<a:theme xmlns:a="http://schemas.openxmlformats.org/drawingml/2006/main" name="2_Master">
  <a:themeElements>
    <a:clrScheme name="CXC">
      <a:dk1>
        <a:srgbClr val="000000"/>
      </a:dk1>
      <a:lt1>
        <a:srgbClr val="FFFFFF"/>
      </a:lt1>
      <a:dk2>
        <a:srgbClr val="44546A"/>
      </a:dk2>
      <a:lt2>
        <a:srgbClr val="E7E6E6"/>
      </a:lt2>
      <a:accent1>
        <a:srgbClr val="006666"/>
      </a:accent1>
      <a:accent2>
        <a:srgbClr val="009999"/>
      </a:accent2>
      <a:accent3>
        <a:srgbClr val="00CCCC"/>
      </a:accent3>
      <a:accent4>
        <a:srgbClr val="74DECA"/>
      </a:accent4>
      <a:accent5>
        <a:srgbClr val="BDF0E8"/>
      </a:accent5>
      <a:accent6>
        <a:srgbClr val="000000"/>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Dark Teal 100">
      <a:srgbClr val="006666"/>
    </a:custClr>
    <a:custClr name="Teal 100">
      <a:srgbClr val="009999"/>
    </a:custClr>
    <a:custClr name="Aqua 100">
      <a:srgbClr val="00CCCC"/>
    </a:custClr>
    <a:custClr name="Green Aqua 100">
      <a:srgbClr val="74DECA"/>
    </a:custClr>
    <a:custClr name="Light Aqua 100">
      <a:srgbClr val="BDF0E8"/>
    </a:custClr>
    <a:custClr name="Blue 100">
      <a:srgbClr val="002664"/>
    </a:custClr>
    <a:custClr name="Blue1 100">
      <a:srgbClr val="0A7CB9"/>
    </a:custClr>
    <a:custClr name="Blue2 100">
      <a:srgbClr val="00ABE6"/>
    </a:custClr>
    <a:custClr name="Purple 100">
      <a:srgbClr val="752F8A"/>
    </a:custClr>
    <a:custClr name="Yellow 100">
      <a:srgbClr val="F9BE00"/>
    </a:custClr>
    <a:custClr name="Dark Teal 75">
      <a:srgbClr val="408C8C"/>
    </a:custClr>
    <a:custClr name="Teal 75">
      <a:srgbClr val="40B3B3"/>
    </a:custClr>
    <a:custClr name="Aqua 75">
      <a:srgbClr val="5CC6CC"/>
    </a:custClr>
    <a:custClr name="Green Aqua 75">
      <a:srgbClr val="9ED7CF"/>
    </a:custClr>
    <a:custClr name="LightAqua75">
      <a:srgbClr val="CEF4EE"/>
    </a:custClr>
    <a:custClr name="Blue 75">
      <a:srgbClr val="405C8B"/>
    </a:custClr>
    <a:custClr name="Blue1 75">
      <a:srgbClr val="479DCB"/>
    </a:custClr>
    <a:custClr name="Blue2 75">
      <a:srgbClr val="40C0EC"/>
    </a:custClr>
    <a:custClr name="Purple 75">
      <a:srgbClr val="9863A7"/>
    </a:custClr>
    <a:custClr name="Yellow 75">
      <a:srgbClr val="FBCE40"/>
    </a:custClr>
    <a:custClr name="Dark Teal 50">
      <a:srgbClr val="80B3B3"/>
    </a:custClr>
    <a:custClr name="Teal 50">
      <a:srgbClr val="80CCCC"/>
    </a:custClr>
    <a:custClr name="Aqua 50">
      <a:srgbClr val="8CD3D9"/>
    </a:custClr>
    <a:custClr name="Green Aqua 50">
      <a:srgbClr val="BAEFE4"/>
    </a:custClr>
    <a:custClr name="Light Aqua 50">
      <a:srgbClr val="DEF8F3"/>
    </a:custClr>
    <a:custClr name="Blue 50">
      <a:srgbClr val="8093B2"/>
    </a:custClr>
    <a:custClr name="Blue1 50">
      <a:srgbClr val="85BEDC"/>
    </a:custClr>
    <a:custClr name="Blue2 50">
      <a:srgbClr val="80D5F3"/>
    </a:custClr>
    <a:custClr name="Purple 50">
      <a:srgbClr val="BA97C4"/>
    </a:custClr>
    <a:custClr name="Yellow 50">
      <a:srgbClr val="FCDF80"/>
    </a:custClr>
    <a:custClr name="Dark Teal 25">
      <a:srgbClr val="BFD9D9"/>
    </a:custClr>
    <a:custClr name="Teal 25">
      <a:srgbClr val="BFE6E6"/>
    </a:custClr>
    <a:custClr name="Aqua 25">
      <a:srgbClr val="BFF2F2"/>
    </a:custClr>
    <a:custClr name="Green Aqua 25">
      <a:srgbClr val="DCF7F2"/>
    </a:custClr>
    <a:custClr name="Light Aqua 25">
      <a:srgbClr val="EFFBF9"/>
    </a:custClr>
    <a:custClr name="Blue 25">
      <a:srgbClr val="BFC9DB"/>
    </a:custClr>
    <a:custClr name="Blue1 25">
      <a:srgbClr val="C2DEEE"/>
    </a:custClr>
    <a:custClr name="Blue2 25">
      <a:srgbClr val="BFEAF9"/>
    </a:custClr>
    <a:custClr name="Purple 25">
      <a:srgbClr val="DDCBE2"/>
    </a:custClr>
    <a:custClr name="Yellow 25">
      <a:srgbClr val="FEEFBF"/>
    </a:custClr>
    <a:custClr name="Dark Teal 10">
      <a:srgbClr val="E6F0F0"/>
    </a:custClr>
    <a:custClr name="Teal 10">
      <a:srgbClr val="E6F5F5"/>
    </a:custClr>
    <a:custClr name="Aqua 10">
      <a:srgbClr val="E6FAFA"/>
    </a:custClr>
    <a:custClr name="Green Aqua 10">
      <a:srgbClr val="F1FCFA"/>
    </a:custClr>
    <a:custClr name="Light Aqua 10">
      <a:srgbClr val="F8FEFD"/>
    </a:custClr>
    <a:custClr name="Blue 10">
      <a:srgbClr val="E6E9F0"/>
    </a:custClr>
    <a:custClr name="Blue1 10">
      <a:srgbClr val="E7F2F8"/>
    </a:custClr>
    <a:custClr name="Blue2 10">
      <a:srgbClr val="E6F7FD"/>
    </a:custClr>
    <a:custClr name="Purple 10">
      <a:srgbClr val="F1EAF3"/>
    </a:custClr>
    <a:custClr name="Yellow 10">
      <a:srgbClr val="FEF9E6"/>
    </a:custClr>
  </a:custClrLst>
  <a:extLst>
    <a:ext uri="{05A4C25C-085E-4340-85A3-A5531E510DB2}">
      <thm15:themeFamily xmlns:thm15="http://schemas.microsoft.com/office/thememl/2012/main" name="CXC" id="{A9E2228E-3D72-AE4D-A10C-2F97319343E6}" vid="{39A31D70-BFB1-894D-9AFC-57B4930D027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5257</TotalTime>
  <Words>1401</Words>
  <Application>Microsoft Office PowerPoint</Application>
  <PresentationFormat>Widescreen</PresentationFormat>
  <Paragraphs>163</Paragraphs>
  <Slides>13</Slides>
  <Notes>13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Calibri</vt:lpstr>
      <vt:lpstr>System Font Regular</vt:lpstr>
      <vt:lpstr>Wingdings</vt:lpstr>
      <vt:lpstr>1_Master</vt:lpstr>
      <vt:lpstr>2_Master</vt:lpstr>
      <vt:lpstr>PowerPoint Presentation</vt:lpstr>
      <vt:lpstr>When things go wrong </vt:lpstr>
      <vt:lpstr>What is a preliminary risk assessment (PRA)?</vt:lpstr>
      <vt:lpstr>Who undertakes a PRA?</vt:lpstr>
      <vt:lpstr>When is a preliminary risk assessment (PRA) required?</vt:lpstr>
      <vt:lpstr>What do PRA assessors do?</vt:lpstr>
      <vt:lpstr>PRA template</vt:lpstr>
      <vt:lpstr>When does a PRA need to be completed?</vt:lpstr>
      <vt:lpstr>Dedicated family contact</vt:lpstr>
      <vt:lpstr>Next Steps</vt:lpstr>
      <vt:lpstr>PRA in context</vt:lpstr>
      <vt:lpstr>Privilege for clinical incidents</vt:lpstr>
      <vt:lpstr> Preliminary risk assessment:  Supporting our principles of immediacy, accountability and kindness  For more information refer to the CEC Website www.cec.health.nsw.gov.au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 Presentation Slides - long version</dc:title>
  <dc:creator>Microsoft Office User</dc:creator>
  <cp:keywords>Preliminary risk assessment, serious incident management</cp:keywords>
  <cp:lastModifiedBy>Clinical Excellence Commission</cp:lastModifiedBy>
  <cp:revision>236</cp:revision>
  <cp:lastPrinted>2019-08-29T04:10:54Z</cp:lastPrinted>
  <dcterms:created xsi:type="dcterms:W3CDTF">2019-05-27T23:23:21Z</dcterms:created>
  <dcterms:modified xsi:type="dcterms:W3CDTF">2020-09-29T23:54:14Z</dcterms:modified>
</cp:coreProperties>
</file>