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36" r:id="rId1"/>
  </p:sldMasterIdLst>
  <p:notesMasterIdLst>
    <p:notesMasterId r:id="rId4"/>
  </p:notesMasterIdLst>
  <p:handoutMasterIdLst>
    <p:handoutMasterId r:id="rId5"/>
  </p:handoutMasterIdLst>
  <p:sldIdLst>
    <p:sldId id="475" r:id="rId2"/>
    <p:sldId id="476" r:id="rId3"/>
  </p:sldIdLst>
  <p:sldSz cx="9144000" cy="6858000" type="screen4x3"/>
  <p:notesSz cx="10234613" cy="70993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3300"/>
    <a:srgbClr val="996633"/>
    <a:srgbClr val="006666"/>
    <a:srgbClr val="BDF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 autoAdjust="0"/>
    <p:restoredTop sz="9466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435983" cy="39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03" tIns="48201" rIns="96403" bIns="48201" numCol="1" anchor="t" anchorCtr="0" compatLnSpc="1">
            <a:prstTxWarp prst="textNoShape">
              <a:avLst/>
            </a:prstTxWarp>
          </a:bodyPr>
          <a:lstStyle>
            <a:lvl1pPr defTabSz="964422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8632" y="0"/>
            <a:ext cx="4435983" cy="39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03" tIns="48201" rIns="96403" bIns="48201" numCol="1" anchor="t" anchorCtr="0" compatLnSpc="1">
            <a:prstTxWarp prst="textNoShape">
              <a:avLst/>
            </a:prstTxWarp>
          </a:bodyPr>
          <a:lstStyle>
            <a:lvl1pPr algn="r" defTabSz="964422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704331"/>
            <a:ext cx="4435983" cy="394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03" tIns="48201" rIns="96403" bIns="48201" numCol="1" anchor="b" anchorCtr="0" compatLnSpc="1">
            <a:prstTxWarp prst="textNoShape">
              <a:avLst/>
            </a:prstTxWarp>
          </a:bodyPr>
          <a:lstStyle>
            <a:lvl1pPr defTabSz="964422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8632" y="6704331"/>
            <a:ext cx="4435983" cy="394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03" tIns="48201" rIns="96403" bIns="48201" numCol="1" anchor="b" anchorCtr="0" compatLnSpc="1">
            <a:prstTxWarp prst="textNoShape">
              <a:avLst/>
            </a:prstTxWarp>
          </a:bodyPr>
          <a:lstStyle>
            <a:lvl1pPr algn="r" defTabSz="964422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5DF50E8-DDAA-41C8-8F23-6B0F32E602D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1081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4435983" cy="3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03" tIns="48201" rIns="96403" bIns="48201" numCol="1" anchor="t" anchorCtr="0" compatLnSpc="1">
            <a:prstTxWarp prst="textNoShape">
              <a:avLst/>
            </a:prstTxWarp>
          </a:bodyPr>
          <a:lstStyle>
            <a:lvl1pPr defTabSz="964422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A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8632" y="3"/>
            <a:ext cx="4435983" cy="3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03" tIns="48201" rIns="96403" bIns="48201" numCol="1" anchor="t" anchorCtr="0" compatLnSpc="1">
            <a:prstTxWarp prst="textNoShape">
              <a:avLst/>
            </a:prstTxWarp>
          </a:bodyPr>
          <a:lstStyle>
            <a:lvl1pPr algn="r" defTabSz="964422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AU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1813"/>
            <a:ext cx="3551238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4287" y="3371662"/>
            <a:ext cx="7506040" cy="31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03" tIns="48201" rIns="96403" bIns="48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AU" noProof="0"/>
              <a:t>Click to edit Master text styles</a:t>
            </a:r>
          </a:p>
          <a:p>
            <a:pPr lvl="1"/>
            <a:r>
              <a:rPr lang="en-US" altLang="en-AU" noProof="0"/>
              <a:t>Second level</a:t>
            </a:r>
          </a:p>
          <a:p>
            <a:pPr lvl="2"/>
            <a:r>
              <a:rPr lang="en-US" altLang="en-AU" noProof="0"/>
              <a:t>Third level</a:t>
            </a:r>
          </a:p>
          <a:p>
            <a:pPr lvl="3"/>
            <a:r>
              <a:rPr lang="en-US" altLang="en-AU" noProof="0"/>
              <a:t>Fourth level</a:t>
            </a:r>
          </a:p>
          <a:p>
            <a:pPr lvl="4"/>
            <a:r>
              <a:rPr lang="en-US" altLang="en-AU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745015"/>
            <a:ext cx="4435983" cy="35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03" tIns="48201" rIns="96403" bIns="48201" numCol="1" anchor="b" anchorCtr="0" compatLnSpc="1">
            <a:prstTxWarp prst="textNoShape">
              <a:avLst/>
            </a:prstTxWarp>
          </a:bodyPr>
          <a:lstStyle>
            <a:lvl1pPr defTabSz="964422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AU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8632" y="6745015"/>
            <a:ext cx="4435983" cy="35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03" tIns="48201" rIns="96403" bIns="48201" numCol="1" anchor="b" anchorCtr="0" compatLnSpc="1">
            <a:prstTxWarp prst="textNoShape">
              <a:avLst/>
            </a:prstTxWarp>
          </a:bodyPr>
          <a:lstStyle>
            <a:lvl1pPr algn="r" defTabSz="964422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4EF860E-EE64-47D3-B6C3-F47B020C6B93}" type="slidenum">
              <a:rPr lang="en-US" altLang="en-AU"/>
              <a:pPr>
                <a:defRPr/>
              </a:pPr>
              <a:t>‹#›</a:t>
            </a:fld>
            <a:endParaRPr lang="en-US" altLang="en-AU" dirty="0"/>
          </a:p>
        </p:txBody>
      </p:sp>
    </p:spTree>
    <p:extLst>
      <p:ext uri="{BB962C8B-B14F-4D97-AF65-F5344CB8AC3E}">
        <p14:creationId xmlns:p14="http://schemas.microsoft.com/office/powerpoint/2010/main" val="3360880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4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4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4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4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4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3568" y="836712"/>
            <a:ext cx="7772400" cy="1470025"/>
          </a:xfrm>
        </p:spPr>
        <p:txBody>
          <a:bodyPr>
            <a:normAutofit/>
          </a:bodyPr>
          <a:lstStyle>
            <a:lvl1pPr algn="l">
              <a:defRPr sz="440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slide title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PRESENTATION NAME – MONTH YYYY</a:t>
            </a:r>
          </a:p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E15-78A4-492C-A1D5-E96D386E05C8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31640" y="2564904"/>
            <a:ext cx="64008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</a:pPr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3568" y="2780929"/>
            <a:ext cx="7776864" cy="2376264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581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PRESENTATION NAME – MONTH YYYY</a:t>
            </a:r>
          </a:p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>
            <a:lvl1pPr>
              <a:defRPr sz="4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slide master title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740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tx2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E15-78A4-492C-A1D5-E96D386E05C8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12859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PRESENTATION NAME – MONTH YYYY</a:t>
            </a:r>
          </a:p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E15-78A4-492C-A1D5-E96D386E05C8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slide master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486533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PRESENTATION NAME – MONTH YYYY</a:t>
            </a:r>
          </a:p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7544" y="1196752"/>
            <a:ext cx="4032448" cy="639762"/>
          </a:xfrm>
          <a:solidFill>
            <a:srgbClr val="006666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slide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  <a:noFill/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4825"/>
            <a:ext cx="4041775" cy="4320479"/>
          </a:xfrm>
          <a:noFill/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E15-78A4-492C-A1D5-E96D386E05C8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slide master title</a:t>
            </a:r>
            <a:endParaRPr lang="en-AU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44008" y="1196752"/>
            <a:ext cx="4040188" cy="639762"/>
          </a:xfrm>
          <a:solidFill>
            <a:srgbClr val="006666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slide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525751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PRESENTATION NAME – MONTH YYYY</a:t>
            </a:r>
          </a:p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E15-78A4-492C-A1D5-E96D386E05C8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slide master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413599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PRESENTATION NAME – MONTH YYYY</a:t>
            </a:r>
          </a:p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E15-78A4-492C-A1D5-E96D386E05C8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6885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5301208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3568" y="836712"/>
            <a:ext cx="7772400" cy="1470025"/>
          </a:xfrm>
        </p:spPr>
        <p:txBody>
          <a:bodyPr>
            <a:normAutofit/>
          </a:bodyPr>
          <a:lstStyle>
            <a:lvl1pPr algn="l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PRESENTATION NAME – MONTH YYYY</a:t>
            </a:r>
          </a:p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E15-78A4-492C-A1D5-E96D386E05C8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31640" y="2564904"/>
            <a:ext cx="64008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</a:pPr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3568" y="3501007"/>
            <a:ext cx="7776864" cy="1656185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161130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slide master title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4140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MS PGothic" pitchFamily="34" charset="-128"/>
              </a:rPr>
              <a:t>PRESENTATION NAME – MONTH YYYY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MS PGothic" pitchFamily="34" charset="-128"/>
              </a:rPr>
              <a:t>PRESENTER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494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A80E15-78A4-492C-A1D5-E96D386E05C8}" type="slidenum">
              <a:rPr lang="en-AU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sz="24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sz="24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741368"/>
            <a:ext cx="9144000" cy="0"/>
          </a:xfrm>
          <a:prstGeom prst="line">
            <a:avLst/>
          </a:prstGeom>
          <a:ln w="254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122523"/>
            <a:ext cx="9144000" cy="0"/>
          </a:xfrm>
          <a:prstGeom prst="line">
            <a:avLst/>
          </a:prstGeom>
          <a:ln w="254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EC_Logo_colour.jpg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5389864"/>
            <a:ext cx="1296144" cy="114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4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42875" y="428625"/>
            <a:ext cx="1643063" cy="6286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46095" name="AutoShape 15"/>
          <p:cNvSpPr>
            <a:spLocks noChangeArrowheads="1"/>
          </p:cNvSpPr>
          <p:nvPr/>
        </p:nvSpPr>
        <p:spPr bwMode="auto">
          <a:xfrm>
            <a:off x="285750" y="571500"/>
            <a:ext cx="1266825" cy="733425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200">
                <a:ea typeface="Calibri" pitchFamily="34" charset="0"/>
                <a:cs typeface="Times New Roman" pitchFamily="18" charset="0"/>
              </a:rPr>
              <a:t>Client comes into prison</a:t>
            </a:r>
          </a:p>
        </p:txBody>
      </p:sp>
      <p:sp>
        <p:nvSpPr>
          <p:cNvPr id="46094" name="AutoShape 14"/>
          <p:cNvSpPr>
            <a:spLocks noChangeArrowheads="1"/>
          </p:cNvSpPr>
          <p:nvPr/>
        </p:nvSpPr>
        <p:spPr bwMode="auto">
          <a:xfrm>
            <a:off x="285750" y="1785938"/>
            <a:ext cx="1247775" cy="7239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>
            <a:off x="285750" y="4572000"/>
            <a:ext cx="1247775" cy="723900"/>
          </a:xfrm>
          <a:prstGeom prst="flowChartProcess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285750" y="3071813"/>
            <a:ext cx="1247775" cy="7239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285750" y="5929313"/>
            <a:ext cx="1247775" cy="7239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3080" name="AutoShape 10"/>
          <p:cNvSpPr>
            <a:spLocks noChangeArrowheads="1"/>
          </p:cNvSpPr>
          <p:nvPr/>
        </p:nvSpPr>
        <p:spPr bwMode="auto">
          <a:xfrm>
            <a:off x="785813" y="1285875"/>
            <a:ext cx="190500" cy="428625"/>
          </a:xfrm>
          <a:prstGeom prst="downArrow">
            <a:avLst>
              <a:gd name="adj1" fmla="val 50000"/>
              <a:gd name="adj2" fmla="val 4958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714375" y="3786188"/>
            <a:ext cx="285750" cy="711200"/>
          </a:xfrm>
          <a:prstGeom prst="downArrow">
            <a:avLst>
              <a:gd name="adj1" fmla="val 50000"/>
              <a:gd name="adj2" fmla="val 621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3082" name="AutoShape 8"/>
          <p:cNvSpPr>
            <a:spLocks noChangeArrowheads="1"/>
          </p:cNvSpPr>
          <p:nvPr/>
        </p:nvSpPr>
        <p:spPr bwMode="auto">
          <a:xfrm>
            <a:off x="785813" y="2500313"/>
            <a:ext cx="190500" cy="539750"/>
          </a:xfrm>
          <a:prstGeom prst="downArrow">
            <a:avLst>
              <a:gd name="adj1" fmla="val 50000"/>
              <a:gd name="adj2" fmla="val 708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3083" name="AutoShape 7"/>
          <p:cNvSpPr>
            <a:spLocks noChangeArrowheads="1"/>
          </p:cNvSpPr>
          <p:nvPr/>
        </p:nvSpPr>
        <p:spPr bwMode="auto">
          <a:xfrm>
            <a:off x="785813" y="5357813"/>
            <a:ext cx="285750" cy="530225"/>
          </a:xfrm>
          <a:prstGeom prst="downArrow">
            <a:avLst>
              <a:gd name="adj1" fmla="val 50000"/>
              <a:gd name="adj2" fmla="val 69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46081" name="AutoShape 1"/>
          <p:cNvSpPr>
            <a:spLocks noChangeArrowheads="1"/>
          </p:cNvSpPr>
          <p:nvPr/>
        </p:nvSpPr>
        <p:spPr bwMode="auto">
          <a:xfrm>
            <a:off x="7215188" y="1857375"/>
            <a:ext cx="1247775" cy="892175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2571750" y="4786313"/>
            <a:ext cx="1247775" cy="7239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57813" y="2071688"/>
            <a:ext cx="1247775" cy="7239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2533650" y="2247900"/>
            <a:ext cx="1247775" cy="7239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3857625" y="1500188"/>
            <a:ext cx="1247775" cy="7239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3895725" y="428625"/>
            <a:ext cx="1247775" cy="64293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3090" name="AutoShape 10"/>
          <p:cNvSpPr>
            <a:spLocks noChangeArrowheads="1"/>
          </p:cNvSpPr>
          <p:nvPr/>
        </p:nvSpPr>
        <p:spPr bwMode="auto">
          <a:xfrm>
            <a:off x="4429125" y="1071563"/>
            <a:ext cx="214313" cy="357187"/>
          </a:xfrm>
          <a:prstGeom prst="downArrow">
            <a:avLst>
              <a:gd name="adj1" fmla="val 50000"/>
              <a:gd name="adj2" fmla="val 4958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3091" name="AutoShape 10"/>
          <p:cNvSpPr>
            <a:spLocks noChangeAspect="1" noChangeArrowheads="1"/>
          </p:cNvSpPr>
          <p:nvPr/>
        </p:nvSpPr>
        <p:spPr bwMode="auto">
          <a:xfrm rot="14201778">
            <a:off x="4738688" y="2112962"/>
            <a:ext cx="285750" cy="714375"/>
          </a:xfrm>
          <a:prstGeom prst="downArrow">
            <a:avLst>
              <a:gd name="adj1" fmla="val 50000"/>
              <a:gd name="adj2" fmla="val 4962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3092" name="AutoShape 10"/>
          <p:cNvSpPr>
            <a:spLocks noChangeArrowheads="1"/>
          </p:cNvSpPr>
          <p:nvPr/>
        </p:nvSpPr>
        <p:spPr bwMode="auto">
          <a:xfrm rot="5400000">
            <a:off x="6679407" y="3178969"/>
            <a:ext cx="285750" cy="642937"/>
          </a:xfrm>
          <a:prstGeom prst="downArrow">
            <a:avLst>
              <a:gd name="adj1" fmla="val 50000"/>
              <a:gd name="adj2" fmla="val 4958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3093" name="AutoShape 10"/>
          <p:cNvSpPr>
            <a:spLocks noChangeArrowheads="1"/>
          </p:cNvSpPr>
          <p:nvPr/>
        </p:nvSpPr>
        <p:spPr bwMode="auto">
          <a:xfrm rot="-5400000">
            <a:off x="6786563" y="2214563"/>
            <a:ext cx="285750" cy="571500"/>
          </a:xfrm>
          <a:prstGeom prst="downArrow">
            <a:avLst>
              <a:gd name="adj1" fmla="val 50000"/>
              <a:gd name="adj2" fmla="val 4958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24" name="AutoShape 1"/>
          <p:cNvSpPr>
            <a:spLocks noChangeArrowheads="1"/>
          </p:cNvSpPr>
          <p:nvPr/>
        </p:nvSpPr>
        <p:spPr bwMode="auto">
          <a:xfrm>
            <a:off x="7215188" y="3214688"/>
            <a:ext cx="1247775" cy="785812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25" name="AutoShape 1"/>
          <p:cNvSpPr>
            <a:spLocks noChangeArrowheads="1"/>
          </p:cNvSpPr>
          <p:nvPr/>
        </p:nvSpPr>
        <p:spPr bwMode="auto">
          <a:xfrm>
            <a:off x="7215188" y="4643438"/>
            <a:ext cx="1247775" cy="6429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26" name="AutoShape 1"/>
          <p:cNvSpPr>
            <a:spLocks noChangeArrowheads="1"/>
          </p:cNvSpPr>
          <p:nvPr/>
        </p:nvSpPr>
        <p:spPr bwMode="auto">
          <a:xfrm>
            <a:off x="7215188" y="5857875"/>
            <a:ext cx="1247775" cy="64293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3097" name="AutoShape 10"/>
          <p:cNvSpPr>
            <a:spLocks noChangeArrowheads="1"/>
          </p:cNvSpPr>
          <p:nvPr/>
        </p:nvSpPr>
        <p:spPr bwMode="auto">
          <a:xfrm flipH="1">
            <a:off x="7643813" y="5286375"/>
            <a:ext cx="285750" cy="512763"/>
          </a:xfrm>
          <a:prstGeom prst="downArrow">
            <a:avLst>
              <a:gd name="adj1" fmla="val 50000"/>
              <a:gd name="adj2" fmla="val 4944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3098" name="AutoShape 10"/>
          <p:cNvSpPr>
            <a:spLocks noChangeArrowheads="1"/>
          </p:cNvSpPr>
          <p:nvPr/>
        </p:nvSpPr>
        <p:spPr bwMode="auto">
          <a:xfrm>
            <a:off x="7715250" y="4000500"/>
            <a:ext cx="214313" cy="571500"/>
          </a:xfrm>
          <a:prstGeom prst="downArrow">
            <a:avLst>
              <a:gd name="adj1" fmla="val 50000"/>
              <a:gd name="adj2" fmla="val 4958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3099" name="AutoShape 10"/>
          <p:cNvSpPr>
            <a:spLocks noChangeArrowheads="1"/>
          </p:cNvSpPr>
          <p:nvPr/>
        </p:nvSpPr>
        <p:spPr bwMode="auto">
          <a:xfrm>
            <a:off x="7643813" y="2786063"/>
            <a:ext cx="214312" cy="428625"/>
          </a:xfrm>
          <a:prstGeom prst="downArrow">
            <a:avLst>
              <a:gd name="adj1" fmla="val 50000"/>
              <a:gd name="adj2" fmla="val 4958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2571750" y="3714750"/>
            <a:ext cx="1247775" cy="35718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US" sz="12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01" name="AutoShape 10"/>
          <p:cNvSpPr>
            <a:spLocks noChangeArrowheads="1"/>
          </p:cNvSpPr>
          <p:nvPr/>
        </p:nvSpPr>
        <p:spPr bwMode="auto">
          <a:xfrm>
            <a:off x="3000375" y="4071938"/>
            <a:ext cx="285750" cy="642937"/>
          </a:xfrm>
          <a:prstGeom prst="downArrow">
            <a:avLst>
              <a:gd name="adj1" fmla="val 50000"/>
              <a:gd name="adj2" fmla="val 4958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35" name="Left-Up Arrow 34"/>
          <p:cNvSpPr/>
          <p:nvPr/>
        </p:nvSpPr>
        <p:spPr>
          <a:xfrm rot="10800000">
            <a:off x="3000375" y="2857500"/>
            <a:ext cx="1071563" cy="850900"/>
          </a:xfrm>
          <a:prstGeom prst="leftUpArrow">
            <a:avLst>
              <a:gd name="adj1" fmla="val 19818"/>
              <a:gd name="adj2" fmla="val 25000"/>
              <a:gd name="adj3" fmla="val 25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sz="1200"/>
          </a:p>
        </p:txBody>
      </p:sp>
      <p:sp>
        <p:nvSpPr>
          <p:cNvPr id="36" name="Bent-Up Arrow 35"/>
          <p:cNvSpPr/>
          <p:nvPr/>
        </p:nvSpPr>
        <p:spPr>
          <a:xfrm rot="10800000">
            <a:off x="2928938" y="1500188"/>
            <a:ext cx="928687" cy="642937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sz="1200"/>
          </a:p>
        </p:txBody>
      </p:sp>
      <p:sp>
        <p:nvSpPr>
          <p:cNvPr id="37" name="AutoShape 6"/>
          <p:cNvSpPr>
            <a:spLocks noChangeArrowheads="1"/>
          </p:cNvSpPr>
          <p:nvPr/>
        </p:nvSpPr>
        <p:spPr bwMode="auto">
          <a:xfrm>
            <a:off x="4071938" y="2857500"/>
            <a:ext cx="1247775" cy="35718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US" sz="12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" name="AutoShape 1"/>
          <p:cNvSpPr>
            <a:spLocks noChangeArrowheads="1"/>
          </p:cNvSpPr>
          <p:nvPr/>
        </p:nvSpPr>
        <p:spPr bwMode="auto">
          <a:xfrm>
            <a:off x="5286375" y="3500438"/>
            <a:ext cx="1247775" cy="6429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3106" name="TextBox 38"/>
          <p:cNvSpPr txBox="1">
            <a:spLocks noChangeArrowheads="1"/>
          </p:cNvSpPr>
          <p:nvPr/>
        </p:nvSpPr>
        <p:spPr bwMode="auto">
          <a:xfrm>
            <a:off x="146530" y="138112"/>
            <a:ext cx="2000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AU" sz="1200" b="1" dirty="0">
                <a:latin typeface="+mn-lt"/>
                <a:ea typeface="ＭＳ Ｐゴシック" pitchFamily="-44" charset="-128"/>
              </a:rPr>
              <a:t>High Level Flow</a:t>
            </a:r>
          </a:p>
        </p:txBody>
      </p:sp>
      <p:sp>
        <p:nvSpPr>
          <p:cNvPr id="3107" name="TextBox 39"/>
          <p:cNvSpPr txBox="1">
            <a:spLocks noChangeArrowheads="1"/>
          </p:cNvSpPr>
          <p:nvPr/>
        </p:nvSpPr>
        <p:spPr bwMode="auto">
          <a:xfrm>
            <a:off x="2286000" y="6060612"/>
            <a:ext cx="2357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1200" b="1" dirty="0">
                <a:latin typeface="+mn-lt"/>
                <a:ea typeface="ＭＳ Ｐゴシック" pitchFamily="-44" charset="-128"/>
              </a:rPr>
              <a:t>Current status</a:t>
            </a:r>
          </a:p>
        </p:txBody>
      </p:sp>
      <p:sp>
        <p:nvSpPr>
          <p:cNvPr id="3108" name="TextBox 40"/>
          <p:cNvSpPr txBox="1">
            <a:spLocks noChangeArrowheads="1"/>
          </p:cNvSpPr>
          <p:nvPr/>
        </p:nvSpPr>
        <p:spPr bwMode="auto">
          <a:xfrm>
            <a:off x="3697372" y="138112"/>
            <a:ext cx="300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AU" sz="1200" b="1" dirty="0">
                <a:latin typeface="+mn-lt"/>
                <a:ea typeface="ＭＳ Ｐゴシック" pitchFamily="-44" charset="-128"/>
              </a:rPr>
              <a:t>Detailed Level Flow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357438" y="414337"/>
            <a:ext cx="6500812" cy="6300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32" name="AutoShape 9"/>
          <p:cNvSpPr>
            <a:spLocks noChangeArrowheads="1"/>
          </p:cNvSpPr>
          <p:nvPr/>
        </p:nvSpPr>
        <p:spPr bwMode="auto">
          <a:xfrm rot="16200000">
            <a:off x="1713706" y="4572794"/>
            <a:ext cx="430213" cy="714375"/>
          </a:xfrm>
          <a:prstGeom prst="downArrow">
            <a:avLst>
              <a:gd name="adj1" fmla="val 50000"/>
              <a:gd name="adj2" fmla="val 62153"/>
            </a:avLst>
          </a:pr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41" name="AutoShape 15"/>
          <p:cNvSpPr>
            <a:spLocks noChangeArrowheads="1"/>
          </p:cNvSpPr>
          <p:nvPr/>
        </p:nvSpPr>
        <p:spPr bwMode="auto">
          <a:xfrm>
            <a:off x="285750" y="571500"/>
            <a:ext cx="1266825" cy="733425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42" name="AutoShape 1"/>
          <p:cNvSpPr>
            <a:spLocks noChangeArrowheads="1"/>
          </p:cNvSpPr>
          <p:nvPr/>
        </p:nvSpPr>
        <p:spPr bwMode="auto">
          <a:xfrm>
            <a:off x="4257675" y="4643437"/>
            <a:ext cx="1247775" cy="6429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43" name="AutoShape 1"/>
          <p:cNvSpPr>
            <a:spLocks noChangeArrowheads="1"/>
          </p:cNvSpPr>
          <p:nvPr/>
        </p:nvSpPr>
        <p:spPr bwMode="auto">
          <a:xfrm>
            <a:off x="4112032" y="5679281"/>
            <a:ext cx="1247775" cy="6429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44" name="AutoShape 1"/>
          <p:cNvSpPr>
            <a:spLocks noChangeArrowheads="1"/>
          </p:cNvSpPr>
          <p:nvPr/>
        </p:nvSpPr>
        <p:spPr bwMode="auto">
          <a:xfrm>
            <a:off x="5674328" y="4567643"/>
            <a:ext cx="1247775" cy="6429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45" name="AutoShape 1"/>
          <p:cNvSpPr>
            <a:spLocks noChangeArrowheads="1"/>
          </p:cNvSpPr>
          <p:nvPr/>
        </p:nvSpPr>
        <p:spPr bwMode="auto">
          <a:xfrm>
            <a:off x="5881687" y="5888038"/>
            <a:ext cx="1247775" cy="6429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AU" sz="1200" dirty="0">
              <a:ea typeface="ＭＳ Ｐゴシック" pitchFamily="-44" charset="-128"/>
            </a:endParaRPr>
          </a:p>
        </p:txBody>
      </p:sp>
      <p:sp>
        <p:nvSpPr>
          <p:cNvPr id="46" name="AutoShape 10"/>
          <p:cNvSpPr>
            <a:spLocks noChangeArrowheads="1"/>
          </p:cNvSpPr>
          <p:nvPr/>
        </p:nvSpPr>
        <p:spPr bwMode="auto">
          <a:xfrm rot="16200000">
            <a:off x="3896917" y="4923234"/>
            <a:ext cx="285750" cy="440530"/>
          </a:xfrm>
          <a:prstGeom prst="downArrow">
            <a:avLst>
              <a:gd name="adj1" fmla="val 50000"/>
              <a:gd name="adj2" fmla="val 4958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47" name="AutoShape 10"/>
          <p:cNvSpPr>
            <a:spLocks noChangeArrowheads="1"/>
          </p:cNvSpPr>
          <p:nvPr/>
        </p:nvSpPr>
        <p:spPr bwMode="auto">
          <a:xfrm rot="16200000">
            <a:off x="5456114" y="4823817"/>
            <a:ext cx="285750" cy="220265"/>
          </a:xfrm>
          <a:prstGeom prst="downArrow">
            <a:avLst>
              <a:gd name="adj1" fmla="val 50000"/>
              <a:gd name="adj2" fmla="val 4958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48" name="AutoShape 10"/>
          <p:cNvSpPr>
            <a:spLocks noChangeArrowheads="1"/>
          </p:cNvSpPr>
          <p:nvPr/>
        </p:nvSpPr>
        <p:spPr bwMode="auto">
          <a:xfrm rot="1464188">
            <a:off x="5076318" y="4161611"/>
            <a:ext cx="285750" cy="440530"/>
          </a:xfrm>
          <a:prstGeom prst="downArrow">
            <a:avLst>
              <a:gd name="adj1" fmla="val 50000"/>
              <a:gd name="adj2" fmla="val 4958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49" name="AutoShape 10"/>
          <p:cNvSpPr>
            <a:spLocks noChangeArrowheads="1"/>
          </p:cNvSpPr>
          <p:nvPr/>
        </p:nvSpPr>
        <p:spPr bwMode="auto">
          <a:xfrm rot="16200000">
            <a:off x="6928761" y="4797597"/>
            <a:ext cx="285750" cy="299066"/>
          </a:xfrm>
          <a:prstGeom prst="downArrow">
            <a:avLst>
              <a:gd name="adj1" fmla="val 50000"/>
              <a:gd name="adj2" fmla="val 4958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50" name="AutoShape 10"/>
          <p:cNvSpPr>
            <a:spLocks noChangeArrowheads="1"/>
          </p:cNvSpPr>
          <p:nvPr/>
        </p:nvSpPr>
        <p:spPr bwMode="auto">
          <a:xfrm>
            <a:off x="5972515" y="4161612"/>
            <a:ext cx="293836" cy="440530"/>
          </a:xfrm>
          <a:prstGeom prst="downArrow">
            <a:avLst>
              <a:gd name="adj1" fmla="val 50000"/>
              <a:gd name="adj2" fmla="val 4958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51" name="AutoShape 10"/>
          <p:cNvSpPr>
            <a:spLocks noChangeArrowheads="1"/>
          </p:cNvSpPr>
          <p:nvPr/>
        </p:nvSpPr>
        <p:spPr bwMode="auto">
          <a:xfrm>
            <a:off x="4634088" y="5303439"/>
            <a:ext cx="285750" cy="440530"/>
          </a:xfrm>
          <a:prstGeom prst="downArrow">
            <a:avLst>
              <a:gd name="adj1" fmla="val 50000"/>
              <a:gd name="adj2" fmla="val 4958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52" name="AutoShape 10"/>
          <p:cNvSpPr>
            <a:spLocks noChangeArrowheads="1"/>
          </p:cNvSpPr>
          <p:nvPr/>
        </p:nvSpPr>
        <p:spPr bwMode="auto">
          <a:xfrm>
            <a:off x="6202041" y="5248268"/>
            <a:ext cx="285750" cy="550870"/>
          </a:xfrm>
          <a:prstGeom prst="downArrow">
            <a:avLst>
              <a:gd name="adj1" fmla="val 50000"/>
              <a:gd name="adj2" fmla="val 4958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AU" sz="1200">
              <a:latin typeface="+mn-lt"/>
              <a:ea typeface="ＭＳ Ｐゴシック" pitchFamily="-4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09122" y="571500"/>
            <a:ext cx="222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rgbClr val="FF0000"/>
                </a:solidFill>
              </a:rPr>
              <a:t>Example only 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958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60648" y="22399"/>
            <a:ext cx="3461880" cy="796932"/>
          </a:xfrm>
          <a:prstGeom prst="rect">
            <a:avLst/>
          </a:prstGeom>
        </p:spPr>
        <p:txBody>
          <a:bodyPr vert="horz" lIns="91431" tIns="45716" rIns="91431" bIns="45716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000" b="1" dirty="0">
                <a:solidFill>
                  <a:srgbClr val="FF0000"/>
                </a:solidFill>
                <a:latin typeface="+mn-lt"/>
              </a:rPr>
              <a:t>Flow Chart TEMPLATE – </a:t>
            </a:r>
          </a:p>
          <a:p>
            <a:pPr algn="l"/>
            <a:r>
              <a:rPr lang="en-AU" sz="2000" b="1" dirty="0">
                <a:solidFill>
                  <a:srgbClr val="FF0000"/>
                </a:solidFill>
                <a:latin typeface="+mn-lt"/>
              </a:rPr>
              <a:t>Flow chart the Current Process </a:t>
            </a:r>
            <a:r>
              <a:rPr lang="en-AU" sz="3600" b="1" dirty="0">
                <a:solidFill>
                  <a:srgbClr val="FF0000"/>
                </a:solidFill>
                <a:latin typeface="+mn-lt"/>
              </a:rPr>
              <a:t>              </a:t>
            </a:r>
            <a:endParaRPr lang="en-AU" sz="36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13330" y="159275"/>
            <a:ext cx="1717340" cy="343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0908" y="1328496"/>
            <a:ext cx="1954041" cy="4202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0908" y="1921899"/>
            <a:ext cx="1951280" cy="2279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0908" y="2858959"/>
            <a:ext cx="1952663" cy="305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1172" y="3467006"/>
            <a:ext cx="1951281" cy="254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03022" y="4581128"/>
            <a:ext cx="1920359" cy="301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19872" y="6586502"/>
            <a:ext cx="2317739" cy="271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2471" y="3924293"/>
            <a:ext cx="1927423" cy="4006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5695516"/>
            <a:ext cx="2317739" cy="3409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15" name="Flowchart: Decision 14"/>
          <p:cNvSpPr/>
          <p:nvPr/>
        </p:nvSpPr>
        <p:spPr>
          <a:xfrm>
            <a:off x="3708985" y="711512"/>
            <a:ext cx="1717340" cy="88968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196232" y="755908"/>
            <a:ext cx="1326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xxxx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23351" y="771540"/>
            <a:ext cx="1326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yyyyy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48672" y="1356802"/>
            <a:ext cx="2026125" cy="634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cxnSp>
        <p:nvCxnSpPr>
          <p:cNvPr id="21" name="Elbow Connector 20"/>
          <p:cNvCxnSpPr>
            <a:stCxn id="15" idx="1"/>
            <a:endCxn id="6" idx="0"/>
          </p:cNvCxnSpPr>
          <p:nvPr/>
        </p:nvCxnSpPr>
        <p:spPr>
          <a:xfrm rot="10800000" flipV="1">
            <a:off x="1947929" y="1156356"/>
            <a:ext cx="1761056" cy="1721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5" idx="3"/>
            <a:endCxn id="19" idx="0"/>
          </p:cNvCxnSpPr>
          <p:nvPr/>
        </p:nvCxnSpPr>
        <p:spPr>
          <a:xfrm>
            <a:off x="5426325" y="1156357"/>
            <a:ext cx="1635410" cy="2004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15" idx="0"/>
          </p:cNvCxnSpPr>
          <p:nvPr/>
        </p:nvCxnSpPr>
        <p:spPr>
          <a:xfrm flipH="1">
            <a:off x="4567655" y="502613"/>
            <a:ext cx="4345" cy="208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419872" y="5311040"/>
            <a:ext cx="2317739" cy="270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19872" y="6182615"/>
            <a:ext cx="2317739" cy="321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48" name="Straight Arrow Connector 47"/>
          <p:cNvCxnSpPr>
            <a:stCxn id="6" idx="2"/>
            <a:endCxn id="7" idx="0"/>
          </p:cNvCxnSpPr>
          <p:nvPr/>
        </p:nvCxnSpPr>
        <p:spPr>
          <a:xfrm flipH="1">
            <a:off x="1946548" y="1748719"/>
            <a:ext cx="1381" cy="173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9" idx="2"/>
            <a:endCxn id="13" idx="0"/>
          </p:cNvCxnSpPr>
          <p:nvPr/>
        </p:nvCxnSpPr>
        <p:spPr>
          <a:xfrm>
            <a:off x="1946813" y="3721743"/>
            <a:ext cx="9370" cy="202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8" idx="2"/>
            <a:endCxn id="9" idx="0"/>
          </p:cNvCxnSpPr>
          <p:nvPr/>
        </p:nvCxnSpPr>
        <p:spPr>
          <a:xfrm flipH="1">
            <a:off x="1946813" y="3164900"/>
            <a:ext cx="427" cy="302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3" idx="2"/>
            <a:endCxn id="10" idx="0"/>
          </p:cNvCxnSpPr>
          <p:nvPr/>
        </p:nvCxnSpPr>
        <p:spPr>
          <a:xfrm>
            <a:off x="1956183" y="4324958"/>
            <a:ext cx="7019" cy="256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10" idx="2"/>
            <a:endCxn id="30" idx="0"/>
          </p:cNvCxnSpPr>
          <p:nvPr/>
        </p:nvCxnSpPr>
        <p:spPr>
          <a:xfrm rot="16200000" flipH="1">
            <a:off x="3056916" y="3789213"/>
            <a:ext cx="428113" cy="261554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14" idx="0"/>
          </p:cNvCxnSpPr>
          <p:nvPr/>
        </p:nvCxnSpPr>
        <p:spPr>
          <a:xfrm>
            <a:off x="4572000" y="5581329"/>
            <a:ext cx="6742" cy="114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4" idx="2"/>
          </p:cNvCxnSpPr>
          <p:nvPr/>
        </p:nvCxnSpPr>
        <p:spPr>
          <a:xfrm flipH="1">
            <a:off x="4572000" y="6036499"/>
            <a:ext cx="6742" cy="146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31" idx="2"/>
            <a:endCxn id="11" idx="0"/>
          </p:cNvCxnSpPr>
          <p:nvPr/>
        </p:nvCxnSpPr>
        <p:spPr>
          <a:xfrm>
            <a:off x="4578742" y="6504099"/>
            <a:ext cx="0" cy="82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lowchart: Decision 87"/>
          <p:cNvSpPr/>
          <p:nvPr/>
        </p:nvSpPr>
        <p:spPr>
          <a:xfrm>
            <a:off x="6205236" y="2275211"/>
            <a:ext cx="1717340" cy="88968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5016869" y="2349483"/>
            <a:ext cx="1118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xxxxx 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892282" y="2375716"/>
            <a:ext cx="1118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yyyyy </a:t>
            </a:r>
          </a:p>
        </p:txBody>
      </p:sp>
      <p:sp>
        <p:nvSpPr>
          <p:cNvPr id="92" name="Flowchart: Process 91"/>
          <p:cNvSpPr/>
          <p:nvPr/>
        </p:nvSpPr>
        <p:spPr>
          <a:xfrm>
            <a:off x="4646086" y="3044236"/>
            <a:ext cx="1489587" cy="48199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646086" y="3754264"/>
            <a:ext cx="1489587" cy="304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386499" y="4378871"/>
            <a:ext cx="1497420" cy="504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cxnSp>
        <p:nvCxnSpPr>
          <p:cNvPr id="98" name="Straight Arrow Connector 97"/>
          <p:cNvCxnSpPr>
            <a:stCxn id="92" idx="2"/>
            <a:endCxn id="95" idx="0"/>
          </p:cNvCxnSpPr>
          <p:nvPr/>
        </p:nvCxnSpPr>
        <p:spPr>
          <a:xfrm>
            <a:off x="5390880" y="3526231"/>
            <a:ext cx="0" cy="228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96" idx="2"/>
            <a:endCxn id="30" idx="0"/>
          </p:cNvCxnSpPr>
          <p:nvPr/>
        </p:nvCxnSpPr>
        <p:spPr>
          <a:xfrm rot="5400000">
            <a:off x="5642919" y="3818750"/>
            <a:ext cx="428114" cy="2556467"/>
          </a:xfrm>
          <a:prstGeom prst="bentConnector3">
            <a:avLst>
              <a:gd name="adj1" fmla="val 5033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88" idx="1"/>
            <a:endCxn id="92" idx="0"/>
          </p:cNvCxnSpPr>
          <p:nvPr/>
        </p:nvCxnSpPr>
        <p:spPr>
          <a:xfrm rot="10800000" flipV="1">
            <a:off x="5390880" y="2720056"/>
            <a:ext cx="814356" cy="3241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7706186" y="3761423"/>
            <a:ext cx="1448727" cy="2974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119" name="Flowchart: Process 118"/>
          <p:cNvSpPr/>
          <p:nvPr/>
        </p:nvSpPr>
        <p:spPr>
          <a:xfrm>
            <a:off x="7706187" y="3005226"/>
            <a:ext cx="1437814" cy="55286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cxnSp>
        <p:nvCxnSpPr>
          <p:cNvPr id="121" name="Elbow Connector 120"/>
          <p:cNvCxnSpPr>
            <a:stCxn id="88" idx="3"/>
            <a:endCxn id="119" idx="0"/>
          </p:cNvCxnSpPr>
          <p:nvPr/>
        </p:nvCxnSpPr>
        <p:spPr>
          <a:xfrm>
            <a:off x="7922576" y="2720056"/>
            <a:ext cx="502518" cy="2851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95" idx="2"/>
            <a:endCxn id="96" idx="0"/>
          </p:cNvCxnSpPr>
          <p:nvPr/>
        </p:nvCxnSpPr>
        <p:spPr>
          <a:xfrm rot="16200000" flipH="1">
            <a:off x="6103071" y="3346732"/>
            <a:ext cx="319947" cy="17443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118" idx="2"/>
            <a:endCxn id="96" idx="0"/>
          </p:cNvCxnSpPr>
          <p:nvPr/>
        </p:nvCxnSpPr>
        <p:spPr>
          <a:xfrm rot="5400000">
            <a:off x="7622906" y="3571226"/>
            <a:ext cx="319949" cy="129534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19" idx="2"/>
            <a:endCxn id="118" idx="0"/>
          </p:cNvCxnSpPr>
          <p:nvPr/>
        </p:nvCxnSpPr>
        <p:spPr>
          <a:xfrm>
            <a:off x="8425094" y="3558094"/>
            <a:ext cx="5456" cy="203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9" idx="2"/>
            <a:endCxn id="88" idx="0"/>
          </p:cNvCxnSpPr>
          <p:nvPr/>
        </p:nvCxnSpPr>
        <p:spPr>
          <a:xfrm>
            <a:off x="7061735" y="1990970"/>
            <a:ext cx="2171" cy="284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970908" y="2350223"/>
            <a:ext cx="1951280" cy="213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7" idx="2"/>
            <a:endCxn id="59" idx="0"/>
          </p:cNvCxnSpPr>
          <p:nvPr/>
        </p:nvCxnSpPr>
        <p:spPr>
          <a:xfrm>
            <a:off x="1946548" y="2149867"/>
            <a:ext cx="0" cy="200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9" idx="2"/>
            <a:endCxn id="8" idx="0"/>
          </p:cNvCxnSpPr>
          <p:nvPr/>
        </p:nvCxnSpPr>
        <p:spPr>
          <a:xfrm>
            <a:off x="1946548" y="2564207"/>
            <a:ext cx="692" cy="294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798058" y="159255"/>
            <a:ext cx="28694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4238">
              <a:tabLst>
                <a:tab pos="288925" algn="l"/>
              </a:tabLst>
            </a:pPr>
            <a:r>
              <a:rPr lang="en-AU" sz="1400" i="1" dirty="0">
                <a:solidFill>
                  <a:srgbClr val="FF0000"/>
                </a:solidFill>
              </a:rPr>
              <a:t>Example only: Delete  the arrows and boxes that you don’t use</a:t>
            </a:r>
          </a:p>
        </p:txBody>
      </p:sp>
    </p:spTree>
    <p:extLst>
      <p:ext uri="{BB962C8B-B14F-4D97-AF65-F5344CB8AC3E}">
        <p14:creationId xmlns:p14="http://schemas.microsoft.com/office/powerpoint/2010/main" val="13191432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C 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CEC New</Template>
  <TotalTime>10342</TotalTime>
  <Words>40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CEC New</vt:lpstr>
      <vt:lpstr>PowerPoint Presentation</vt:lpstr>
      <vt:lpstr>PowerPoint Presentation</vt:lpstr>
    </vt:vector>
  </TitlesOfParts>
  <Company>South Eastern Sydney Area Health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Safer Systems  Saving Lives</dc:title>
  <dc:creator>mahoneyc</dc:creator>
  <cp:lastModifiedBy>Wendy Jamieson</cp:lastModifiedBy>
  <cp:revision>2155</cp:revision>
  <cp:lastPrinted>2015-10-26T00:48:20Z</cp:lastPrinted>
  <dcterms:created xsi:type="dcterms:W3CDTF">2005-09-15T06:00:27Z</dcterms:created>
  <dcterms:modified xsi:type="dcterms:W3CDTF">2016-11-12T03:28:59Z</dcterms:modified>
</cp:coreProperties>
</file>