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489" r:id="rId5"/>
    <p:sldId id="491" r:id="rId6"/>
    <p:sldId id="493" r:id="rId7"/>
    <p:sldId id="354" r:id="rId8"/>
    <p:sldId id="487" r:id="rId9"/>
    <p:sldId id="486" r:id="rId10"/>
    <p:sldId id="340" r:id="rId11"/>
    <p:sldId id="31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B05A7306-D2C3-40F7-B3CA-697B8AB083C7}">
          <p14:sldIdLst/>
        </p14:section>
        <p14:section name="Pages" id="{EA9E63C3-4E50-4364-A1F6-C5B2196F0069}">
          <p14:sldIdLst/>
        </p14:section>
        <p14:section name="Dividers" id="{819E17E3-45C2-409B-878C-A6553A7E054E}">
          <p14:sldIdLst/>
        </p14:section>
        <p14:section name="Pages" id="{F6E73025-E5DE-4AE0-94E0-24EEBA8AB6EE}">
          <p14:sldIdLst>
            <p14:sldId id="489"/>
            <p14:sldId id="491"/>
            <p14:sldId id="493"/>
            <p14:sldId id="354"/>
            <p14:sldId id="487"/>
            <p14:sldId id="486"/>
            <p14:sldId id="340"/>
            <p14:sldId id="319"/>
          </p14:sldIdLst>
        </p14:section>
        <p14:section name="Sign off" id="{3C18602C-1549-5A4D-81B4-7E85F827DF45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0E8"/>
    <a:srgbClr val="D7F6F1"/>
    <a:srgbClr val="ACEBDF"/>
    <a:srgbClr val="CAF3ED"/>
    <a:srgbClr val="33ADAD"/>
    <a:srgbClr val="33D6D6"/>
    <a:srgbClr val="90E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0B6B69-46D2-4F15-87D3-75C0B8673AEB}" v="19" dt="2021-06-24T04:47:28.3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0"/>
    <p:restoredTop sz="87703" autoAdjust="0"/>
  </p:normalViewPr>
  <p:slideViewPr>
    <p:cSldViewPr snapToGrid="0" snapToObjects="1">
      <p:cViewPr varScale="1">
        <p:scale>
          <a:sx n="100" d="100"/>
          <a:sy n="100" d="100"/>
        </p:scale>
        <p:origin x="13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68" d="100"/>
          <a:sy n="168" d="100"/>
        </p:scale>
        <p:origin x="5376" y="21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rnadette King (Clinical Excellence Commission)" userId="4dd67152-3be1-43f8-8921-a715fac566e8" providerId="ADAL" clId="{E09FD301-47EF-4026-BA1C-4B5063A73875}"/>
    <pc:docChg chg="undo custSel mod addSld delSld modSld sldOrd modSection">
      <pc:chgData name="Bernadette King (Clinical Excellence Commission)" userId="4dd67152-3be1-43f8-8921-a715fac566e8" providerId="ADAL" clId="{E09FD301-47EF-4026-BA1C-4B5063A73875}" dt="2021-06-24T04:47:28.323" v="1086"/>
      <pc:docMkLst>
        <pc:docMk/>
      </pc:docMkLst>
      <pc:sldChg chg="modSp add modNotesTx">
        <pc:chgData name="Bernadette King (Clinical Excellence Commission)" userId="4dd67152-3be1-43f8-8921-a715fac566e8" providerId="ADAL" clId="{E09FD301-47EF-4026-BA1C-4B5063A73875}" dt="2021-06-24T04:38:17.897" v="1064" actId="6549"/>
        <pc:sldMkLst>
          <pc:docMk/>
          <pc:sldMk cId="2783865366" sldId="319"/>
        </pc:sldMkLst>
        <pc:spChg chg="mod">
          <ac:chgData name="Bernadette King (Clinical Excellence Commission)" userId="4dd67152-3be1-43f8-8921-a715fac566e8" providerId="ADAL" clId="{E09FD301-47EF-4026-BA1C-4B5063A73875}" dt="2021-06-24T04:37:46.658" v="1033" actId="14100"/>
          <ac:spMkLst>
            <pc:docMk/>
            <pc:sldMk cId="2783865366" sldId="319"/>
            <ac:spMk id="2" creationId="{609F556B-5C6E-43DE-86E5-4CF63B5DD4A1}"/>
          </ac:spMkLst>
        </pc:spChg>
        <pc:spChg chg="mod">
          <ac:chgData name="Bernadette King (Clinical Excellence Commission)" userId="4dd67152-3be1-43f8-8921-a715fac566e8" providerId="ADAL" clId="{E09FD301-47EF-4026-BA1C-4B5063A73875}" dt="2021-06-24T04:38:17.897" v="1064" actId="6549"/>
          <ac:spMkLst>
            <pc:docMk/>
            <pc:sldMk cId="2783865366" sldId="319"/>
            <ac:spMk id="10" creationId="{00000000-0000-0000-0000-000000000000}"/>
          </ac:spMkLst>
        </pc:spChg>
        <pc:picChg chg="mod">
          <ac:chgData name="Bernadette King (Clinical Excellence Commission)" userId="4dd67152-3be1-43f8-8921-a715fac566e8" providerId="ADAL" clId="{E09FD301-47EF-4026-BA1C-4B5063A73875}" dt="2021-06-24T04:38:05.930" v="1041" actId="1076"/>
          <ac:picMkLst>
            <pc:docMk/>
            <pc:sldMk cId="2783865366" sldId="319"/>
            <ac:picMk id="5" creationId="{00000000-0000-0000-0000-000000000000}"/>
          </ac:picMkLst>
        </pc:picChg>
        <pc:picChg chg="mod">
          <ac:chgData name="Bernadette King (Clinical Excellence Commission)" userId="4dd67152-3be1-43f8-8921-a715fac566e8" providerId="ADAL" clId="{E09FD301-47EF-4026-BA1C-4B5063A73875}" dt="2021-06-24T04:38:08.306" v="1042" actId="1076"/>
          <ac:picMkLst>
            <pc:docMk/>
            <pc:sldMk cId="2783865366" sldId="319"/>
            <ac:picMk id="8" creationId="{B69B7F5B-4644-4705-B9FB-9327E2EBD522}"/>
          </ac:picMkLst>
        </pc:picChg>
        <pc:picChg chg="mod">
          <ac:chgData name="Bernadette King (Clinical Excellence Commission)" userId="4dd67152-3be1-43f8-8921-a715fac566e8" providerId="ADAL" clId="{E09FD301-47EF-4026-BA1C-4B5063A73875}" dt="2021-06-24T04:38:03.856" v="1040" actId="1076"/>
          <ac:picMkLst>
            <pc:docMk/>
            <pc:sldMk cId="2783865366" sldId="319"/>
            <ac:picMk id="12" creationId="{917124C2-3F34-4316-B201-BDCB5D1C3A48}"/>
          </ac:picMkLst>
        </pc:picChg>
      </pc:sldChg>
      <pc:sldChg chg="del">
        <pc:chgData name="Bernadette King (Clinical Excellence Commission)" userId="4dd67152-3be1-43f8-8921-a715fac566e8" providerId="ADAL" clId="{E09FD301-47EF-4026-BA1C-4B5063A73875}" dt="2021-06-24T04:29:09.195" v="994" actId="2696"/>
        <pc:sldMkLst>
          <pc:docMk/>
          <pc:sldMk cId="2216229380" sldId="329"/>
        </pc:sldMkLst>
      </pc:sldChg>
      <pc:sldChg chg="modSp add modNotesTx">
        <pc:chgData name="Bernadette King (Clinical Excellence Commission)" userId="4dd67152-3be1-43f8-8921-a715fac566e8" providerId="ADAL" clId="{E09FD301-47EF-4026-BA1C-4B5063A73875}" dt="2021-06-24T04:36:18.622" v="1023" actId="20577"/>
        <pc:sldMkLst>
          <pc:docMk/>
          <pc:sldMk cId="2163754101" sldId="340"/>
        </pc:sldMkLst>
        <pc:spChg chg="mod">
          <ac:chgData name="Bernadette King (Clinical Excellence Commission)" userId="4dd67152-3be1-43f8-8921-a715fac566e8" providerId="ADAL" clId="{E09FD301-47EF-4026-BA1C-4B5063A73875}" dt="2021-06-24T04:36:03.026" v="1021" actId="1076"/>
          <ac:spMkLst>
            <pc:docMk/>
            <pc:sldMk cId="2163754101" sldId="340"/>
            <ac:spMk id="9" creationId="{00000000-0000-0000-0000-000000000000}"/>
          </ac:spMkLst>
        </pc:spChg>
        <pc:spChg chg="mod">
          <ac:chgData name="Bernadette King (Clinical Excellence Commission)" userId="4dd67152-3be1-43f8-8921-a715fac566e8" providerId="ADAL" clId="{E09FD301-47EF-4026-BA1C-4B5063A73875}" dt="2021-06-24T04:36:10.088" v="1022" actId="14100"/>
          <ac:spMkLst>
            <pc:docMk/>
            <pc:sldMk cId="2163754101" sldId="340"/>
            <ac:spMk id="15" creationId="{00000000-0000-0000-0000-000000000000}"/>
          </ac:spMkLst>
        </pc:spChg>
      </pc:sldChg>
      <pc:sldChg chg="del">
        <pc:chgData name="Bernadette King (Clinical Excellence Commission)" userId="4dd67152-3be1-43f8-8921-a715fac566e8" providerId="ADAL" clId="{E09FD301-47EF-4026-BA1C-4B5063A73875}" dt="2021-06-24T04:29:11.281" v="996" actId="2696"/>
        <pc:sldMkLst>
          <pc:docMk/>
          <pc:sldMk cId="1258163019" sldId="345"/>
        </pc:sldMkLst>
      </pc:sldChg>
      <pc:sldChg chg="modSp add ord modNotesTx">
        <pc:chgData name="Bernadette King (Clinical Excellence Commission)" userId="4dd67152-3be1-43f8-8921-a715fac566e8" providerId="ADAL" clId="{E09FD301-47EF-4026-BA1C-4B5063A73875}" dt="2021-06-24T04:47:28.323" v="1086"/>
        <pc:sldMkLst>
          <pc:docMk/>
          <pc:sldMk cId="2148607217" sldId="354"/>
        </pc:sldMkLst>
        <pc:spChg chg="mod">
          <ac:chgData name="Bernadette King (Clinical Excellence Commission)" userId="4dd67152-3be1-43f8-8921-a715fac566e8" providerId="ADAL" clId="{E09FD301-47EF-4026-BA1C-4B5063A73875}" dt="2021-06-24T04:39:00.898" v="1068" actId="1076"/>
          <ac:spMkLst>
            <pc:docMk/>
            <pc:sldMk cId="2148607217" sldId="354"/>
            <ac:spMk id="11" creationId="{C436F334-83BB-4A9B-AA85-9B1BEAAB98B3}"/>
          </ac:spMkLst>
        </pc:spChg>
        <pc:graphicFrameChg chg="mod">
          <ac:chgData name="Bernadette King (Clinical Excellence Commission)" userId="4dd67152-3be1-43f8-8921-a715fac566e8" providerId="ADAL" clId="{E09FD301-47EF-4026-BA1C-4B5063A73875}" dt="2021-06-24T04:39:03.649" v="1069" actId="1076"/>
          <ac:graphicFrameMkLst>
            <pc:docMk/>
            <pc:sldMk cId="2148607217" sldId="354"/>
            <ac:graphicFrameMk id="10" creationId="{00000000-0000-0000-0000-000000000000}"/>
          </ac:graphicFrameMkLst>
        </pc:graphicFrameChg>
      </pc:sldChg>
      <pc:sldChg chg="addSp delSp modSp modNotesTx">
        <pc:chgData name="Bernadette King (Clinical Excellence Commission)" userId="4dd67152-3be1-43f8-8921-a715fac566e8" providerId="ADAL" clId="{E09FD301-47EF-4026-BA1C-4B5063A73875}" dt="2021-06-24T04:40:07.476" v="1074" actId="20577"/>
        <pc:sldMkLst>
          <pc:docMk/>
          <pc:sldMk cId="1427519369" sldId="486"/>
        </pc:sldMkLst>
        <pc:spChg chg="del">
          <ac:chgData name="Bernadette King (Clinical Excellence Commission)" userId="4dd67152-3be1-43f8-8921-a715fac566e8" providerId="ADAL" clId="{E09FD301-47EF-4026-BA1C-4B5063A73875}" dt="2021-06-24T04:26:46.451" v="957" actId="478"/>
          <ac:spMkLst>
            <pc:docMk/>
            <pc:sldMk cId="1427519369" sldId="486"/>
            <ac:spMk id="3" creationId="{345C1E86-0F3A-4082-B678-E844A4F7F302}"/>
          </ac:spMkLst>
        </pc:spChg>
        <pc:spChg chg="add del mod">
          <ac:chgData name="Bernadette King (Clinical Excellence Commission)" userId="4dd67152-3be1-43f8-8921-a715fac566e8" providerId="ADAL" clId="{E09FD301-47EF-4026-BA1C-4B5063A73875}" dt="2021-06-24T04:27:39.714" v="984" actId="478"/>
          <ac:spMkLst>
            <pc:docMk/>
            <pc:sldMk cId="1427519369" sldId="486"/>
            <ac:spMk id="4" creationId="{955FC25B-D4AB-41BC-B858-9BC98E32366E}"/>
          </ac:spMkLst>
        </pc:spChg>
        <pc:spChg chg="add mod">
          <ac:chgData name="Bernadette King (Clinical Excellence Commission)" userId="4dd67152-3be1-43f8-8921-a715fac566e8" providerId="ADAL" clId="{E09FD301-47EF-4026-BA1C-4B5063A73875}" dt="2021-06-24T04:28:09.768" v="990" actId="1076"/>
          <ac:spMkLst>
            <pc:docMk/>
            <pc:sldMk cId="1427519369" sldId="486"/>
            <ac:spMk id="10" creationId="{B775EE09-2956-42E2-8E10-CC9AE4D4C7B5}"/>
          </ac:spMkLst>
        </pc:spChg>
        <pc:spChg chg="mod">
          <ac:chgData name="Bernadette King (Clinical Excellence Commission)" userId="4dd67152-3be1-43f8-8921-a715fac566e8" providerId="ADAL" clId="{E09FD301-47EF-4026-BA1C-4B5063A73875}" dt="2021-06-24T04:28:04.648" v="988" actId="1076"/>
          <ac:spMkLst>
            <pc:docMk/>
            <pc:sldMk cId="1427519369" sldId="486"/>
            <ac:spMk id="11" creationId="{7B262FC8-D746-44F5-AAAC-4557487C52CF}"/>
          </ac:spMkLst>
        </pc:spChg>
        <pc:picChg chg="mod ord">
          <ac:chgData name="Bernadette King (Clinical Excellence Commission)" userId="4dd67152-3be1-43f8-8921-a715fac566e8" providerId="ADAL" clId="{E09FD301-47EF-4026-BA1C-4B5063A73875}" dt="2021-06-24T04:28:06.872" v="989" actId="1076"/>
          <ac:picMkLst>
            <pc:docMk/>
            <pc:sldMk cId="1427519369" sldId="486"/>
            <ac:picMk id="9" creationId="{AC80F46F-1773-4B81-8F3A-E5EB12977DAE}"/>
          </ac:picMkLst>
        </pc:picChg>
      </pc:sldChg>
      <pc:sldChg chg="addSp delSp modSp ord modNotesTx">
        <pc:chgData name="Bernadette King (Clinical Excellence Commission)" userId="4dd67152-3be1-43f8-8921-a715fac566e8" providerId="ADAL" clId="{E09FD301-47EF-4026-BA1C-4B5063A73875}" dt="2021-06-24T04:39:30.423" v="1071" actId="20577"/>
        <pc:sldMkLst>
          <pc:docMk/>
          <pc:sldMk cId="1562212309" sldId="487"/>
        </pc:sldMkLst>
        <pc:spChg chg="mod">
          <ac:chgData name="Bernadette King (Clinical Excellence Commission)" userId="4dd67152-3be1-43f8-8921-a715fac566e8" providerId="ADAL" clId="{E09FD301-47EF-4026-BA1C-4B5063A73875}" dt="2021-06-24T04:23:38.408" v="501" actId="1076"/>
          <ac:spMkLst>
            <pc:docMk/>
            <pc:sldMk cId="1562212309" sldId="487"/>
            <ac:spMk id="2" creationId="{ECFB5305-5E6F-4302-B165-CE82028BF2A6}"/>
          </ac:spMkLst>
        </pc:spChg>
        <pc:spChg chg="add mod">
          <ac:chgData name="Bernadette King (Clinical Excellence Commission)" userId="4dd67152-3be1-43f8-8921-a715fac566e8" providerId="ADAL" clId="{E09FD301-47EF-4026-BA1C-4B5063A73875}" dt="2021-06-24T04:23:21.407" v="497" actId="478"/>
          <ac:spMkLst>
            <pc:docMk/>
            <pc:sldMk cId="1562212309" sldId="487"/>
            <ac:spMk id="5" creationId="{3EE062EA-A4F4-45AF-81C1-59C86B3F2D4B}"/>
          </ac:spMkLst>
        </pc:spChg>
        <pc:spChg chg="mod">
          <ac:chgData name="Bernadette King (Clinical Excellence Commission)" userId="4dd67152-3be1-43f8-8921-a715fac566e8" providerId="ADAL" clId="{E09FD301-47EF-4026-BA1C-4B5063A73875}" dt="2021-06-24T04:23:07.862" v="496" actId="20577"/>
          <ac:spMkLst>
            <pc:docMk/>
            <pc:sldMk cId="1562212309" sldId="487"/>
            <ac:spMk id="9" creationId="{1115BB1C-EF12-4861-8149-9871D54CD2CF}"/>
          </ac:spMkLst>
        </pc:spChg>
        <pc:spChg chg="del">
          <ac:chgData name="Bernadette King (Clinical Excellence Commission)" userId="4dd67152-3be1-43f8-8921-a715fac566e8" providerId="ADAL" clId="{E09FD301-47EF-4026-BA1C-4B5063A73875}" dt="2021-06-24T04:23:21.407" v="497" actId="478"/>
          <ac:spMkLst>
            <pc:docMk/>
            <pc:sldMk cId="1562212309" sldId="487"/>
            <ac:spMk id="10" creationId="{969E7DEE-9DE1-4C97-AF80-7D8178669BE7}"/>
          </ac:spMkLst>
        </pc:spChg>
        <pc:spChg chg="mod">
          <ac:chgData name="Bernadette King (Clinical Excellence Commission)" userId="4dd67152-3be1-43f8-8921-a715fac566e8" providerId="ADAL" clId="{E09FD301-47EF-4026-BA1C-4B5063A73875}" dt="2021-06-24T04:26:14.062" v="954" actId="1076"/>
          <ac:spMkLst>
            <pc:docMk/>
            <pc:sldMk cId="1562212309" sldId="487"/>
            <ac:spMk id="11" creationId="{7A7B2413-AAAF-4FD5-8FF3-373E1E4344AE}"/>
          </ac:spMkLst>
        </pc:spChg>
        <pc:picChg chg="mod">
          <ac:chgData name="Bernadette King (Clinical Excellence Commission)" userId="4dd67152-3be1-43f8-8921-a715fac566e8" providerId="ADAL" clId="{E09FD301-47EF-4026-BA1C-4B5063A73875}" dt="2021-06-24T04:23:28.369" v="498" actId="1076"/>
          <ac:picMkLst>
            <pc:docMk/>
            <pc:sldMk cId="1562212309" sldId="487"/>
            <ac:picMk id="3" creationId="{5C9A6789-866B-4195-922B-53BEF8D921B8}"/>
          </ac:picMkLst>
        </pc:picChg>
      </pc:sldChg>
      <pc:sldChg chg="del">
        <pc:chgData name="Bernadette King (Clinical Excellence Commission)" userId="4dd67152-3be1-43f8-8921-a715fac566e8" providerId="ADAL" clId="{E09FD301-47EF-4026-BA1C-4B5063A73875}" dt="2021-06-24T04:29:10.590" v="995" actId="2696"/>
        <pc:sldMkLst>
          <pc:docMk/>
          <pc:sldMk cId="668948554" sldId="488"/>
        </pc:sldMkLst>
      </pc:sldChg>
      <pc:sldChg chg="modSp add">
        <pc:chgData name="Bernadette King (Clinical Excellence Commission)" userId="4dd67152-3be1-43f8-8921-a715fac566e8" providerId="ADAL" clId="{E09FD301-47EF-4026-BA1C-4B5063A73875}" dt="2021-06-24T04:39:43.417" v="1073" actId="1076"/>
        <pc:sldMkLst>
          <pc:docMk/>
          <pc:sldMk cId="2645900710" sldId="489"/>
        </pc:sldMkLst>
        <pc:spChg chg="mod">
          <ac:chgData name="Bernadette King (Clinical Excellence Commission)" userId="4dd67152-3be1-43f8-8921-a715fac566e8" providerId="ADAL" clId="{E09FD301-47EF-4026-BA1C-4B5063A73875}" dt="2021-06-24T04:39:43.417" v="1073" actId="1076"/>
          <ac:spMkLst>
            <pc:docMk/>
            <pc:sldMk cId="2645900710" sldId="489"/>
            <ac:spMk id="2" creationId="{F0993608-51FE-4578-B59B-9EA7B958FA54}"/>
          </ac:spMkLst>
        </pc:spChg>
        <pc:spChg chg="mod">
          <ac:chgData name="Bernadette King (Clinical Excellence Commission)" userId="4dd67152-3be1-43f8-8921-a715fac566e8" providerId="ADAL" clId="{E09FD301-47EF-4026-BA1C-4B5063A73875}" dt="2021-06-24T04:39:40.178" v="1072" actId="1076"/>
          <ac:spMkLst>
            <pc:docMk/>
            <pc:sldMk cId="2645900710" sldId="489"/>
            <ac:spMk id="3" creationId="{F6317278-F7F5-4357-9B4C-605ED55C46EF}"/>
          </ac:spMkLst>
        </pc:spChg>
      </pc:sldChg>
      <pc:sldChg chg="add del">
        <pc:chgData name="Bernadette King (Clinical Excellence Commission)" userId="4dd67152-3be1-43f8-8921-a715fac566e8" providerId="ADAL" clId="{E09FD301-47EF-4026-BA1C-4B5063A73875}" dt="2021-06-24T04:16:24.764" v="51" actId="2696"/>
        <pc:sldMkLst>
          <pc:docMk/>
          <pc:sldMk cId="660679104" sldId="490"/>
        </pc:sldMkLst>
      </pc:sldChg>
      <pc:sldChg chg="addSp modSp add">
        <pc:chgData name="Bernadette King (Clinical Excellence Commission)" userId="4dd67152-3be1-43f8-8921-a715fac566e8" providerId="ADAL" clId="{E09FD301-47EF-4026-BA1C-4B5063A73875}" dt="2021-06-24T04:38:36.160" v="1065" actId="1076"/>
        <pc:sldMkLst>
          <pc:docMk/>
          <pc:sldMk cId="286723925" sldId="491"/>
        </pc:sldMkLst>
        <pc:spChg chg="mod">
          <ac:chgData name="Bernadette King (Clinical Excellence Commission)" userId="4dd67152-3be1-43f8-8921-a715fac566e8" providerId="ADAL" clId="{E09FD301-47EF-4026-BA1C-4B5063A73875}" dt="2021-06-24T04:16:32.788" v="73" actId="20577"/>
          <ac:spMkLst>
            <pc:docMk/>
            <pc:sldMk cId="286723925" sldId="491"/>
            <ac:spMk id="2" creationId="{B2E3920B-3B68-4BFF-B4B9-1DF563EAC1CB}"/>
          </ac:spMkLst>
        </pc:spChg>
        <pc:spChg chg="mod">
          <ac:chgData name="Bernadette King (Clinical Excellence Commission)" userId="4dd67152-3be1-43f8-8921-a715fac566e8" providerId="ADAL" clId="{E09FD301-47EF-4026-BA1C-4B5063A73875}" dt="2021-06-24T04:21:55.359" v="471" actId="14100"/>
          <ac:spMkLst>
            <pc:docMk/>
            <pc:sldMk cId="286723925" sldId="491"/>
            <ac:spMk id="4" creationId="{A7B48A49-35E6-402D-BC86-D19380341718}"/>
          </ac:spMkLst>
        </pc:spChg>
        <pc:picChg chg="add mod">
          <ac:chgData name="Bernadette King (Clinical Excellence Commission)" userId="4dd67152-3be1-43f8-8921-a715fac566e8" providerId="ADAL" clId="{E09FD301-47EF-4026-BA1C-4B5063A73875}" dt="2021-06-24T04:38:36.160" v="1065" actId="1076"/>
          <ac:picMkLst>
            <pc:docMk/>
            <pc:sldMk cId="286723925" sldId="491"/>
            <ac:picMk id="7" creationId="{82CFEA38-9080-43BC-A9FA-C9CB9E91958D}"/>
          </ac:picMkLst>
        </pc:picChg>
      </pc:sldChg>
      <pc:sldChg chg="addSp delSp add del ord">
        <pc:chgData name="Bernadette King (Clinical Excellence Commission)" userId="4dd67152-3be1-43f8-8921-a715fac566e8" providerId="ADAL" clId="{E09FD301-47EF-4026-BA1C-4B5063A73875}" dt="2021-06-24T04:47:20.592" v="1085" actId="2696"/>
        <pc:sldMkLst>
          <pc:docMk/>
          <pc:sldMk cId="1832871372" sldId="492"/>
        </pc:sldMkLst>
        <pc:spChg chg="del">
          <ac:chgData name="Bernadette King (Clinical Excellence Commission)" userId="4dd67152-3be1-43f8-8921-a715fac566e8" providerId="ADAL" clId="{E09FD301-47EF-4026-BA1C-4B5063A73875}" dt="2021-06-24T04:45:27.289" v="1075" actId="478"/>
          <ac:spMkLst>
            <pc:docMk/>
            <pc:sldMk cId="1832871372" sldId="492"/>
            <ac:spMk id="4" creationId="{E855C71D-A491-4278-9050-3DEAF53C6AE8}"/>
          </ac:spMkLst>
        </pc:spChg>
        <pc:picChg chg="add">
          <ac:chgData name="Bernadette King (Clinical Excellence Commission)" userId="4dd67152-3be1-43f8-8921-a715fac566e8" providerId="ADAL" clId="{E09FD301-47EF-4026-BA1C-4B5063A73875}" dt="2021-06-24T04:45:30.768" v="1076"/>
          <ac:picMkLst>
            <pc:docMk/>
            <pc:sldMk cId="1832871372" sldId="492"/>
            <ac:picMk id="7" creationId="{FDC0E64E-4F00-4C5B-B0E3-032C4E8B9FF4}"/>
          </ac:picMkLst>
        </pc:picChg>
      </pc:sldChg>
      <pc:sldChg chg="add del">
        <pc:chgData name="Bernadette King (Clinical Excellence Commission)" userId="4dd67152-3be1-43f8-8921-a715fac566e8" providerId="ADAL" clId="{E09FD301-47EF-4026-BA1C-4B5063A73875}" dt="2021-06-24T04:37:16.528" v="1026" actId="2696"/>
        <pc:sldMkLst>
          <pc:docMk/>
          <pc:sldMk cId="932058058" sldId="493"/>
        </pc:sldMkLst>
      </pc:sldChg>
      <pc:sldChg chg="addSp delSp modSp add mod modClrScheme chgLayout">
        <pc:chgData name="Bernadette King (Clinical Excellence Commission)" userId="4dd67152-3be1-43f8-8921-a715fac566e8" providerId="ADAL" clId="{E09FD301-47EF-4026-BA1C-4B5063A73875}" dt="2021-06-24T04:45:57.054" v="1084" actId="26606"/>
        <pc:sldMkLst>
          <pc:docMk/>
          <pc:sldMk cId="1173252223" sldId="493"/>
        </pc:sldMkLst>
        <pc:spChg chg="add del">
          <ac:chgData name="Bernadette King (Clinical Excellence Commission)" userId="4dd67152-3be1-43f8-8921-a715fac566e8" providerId="ADAL" clId="{E09FD301-47EF-4026-BA1C-4B5063A73875}" dt="2021-06-24T04:45:57.054" v="1084" actId="26606"/>
          <ac:spMkLst>
            <pc:docMk/>
            <pc:sldMk cId="1173252223" sldId="493"/>
            <ac:spMk id="2" creationId="{65E371B7-A323-440E-8E97-54412EAE1939}"/>
          </ac:spMkLst>
        </pc:spChg>
        <pc:spChg chg="add del">
          <ac:chgData name="Bernadette King (Clinical Excellence Commission)" userId="4dd67152-3be1-43f8-8921-a715fac566e8" providerId="ADAL" clId="{E09FD301-47EF-4026-BA1C-4B5063A73875}" dt="2021-06-24T04:45:57.054" v="1084" actId="26606"/>
          <ac:spMkLst>
            <pc:docMk/>
            <pc:sldMk cId="1173252223" sldId="493"/>
            <ac:spMk id="3" creationId="{C076B549-D16C-4403-B2FE-2859DF71ECE6}"/>
          </ac:spMkLst>
        </pc:spChg>
        <pc:spChg chg="del">
          <ac:chgData name="Bernadette King (Clinical Excellence Commission)" userId="4dd67152-3be1-43f8-8921-a715fac566e8" providerId="ADAL" clId="{E09FD301-47EF-4026-BA1C-4B5063A73875}" dt="2021-06-24T04:45:40.202" v="1078"/>
          <ac:spMkLst>
            <pc:docMk/>
            <pc:sldMk cId="1173252223" sldId="493"/>
            <ac:spMk id="4" creationId="{2E01AB2B-0DDB-4877-AF94-27CA7BFBF1D4}"/>
          </ac:spMkLst>
        </pc:spChg>
        <pc:spChg chg="mod">
          <ac:chgData name="Bernadette King (Clinical Excellence Commission)" userId="4dd67152-3be1-43f8-8921-a715fac566e8" providerId="ADAL" clId="{E09FD301-47EF-4026-BA1C-4B5063A73875}" dt="2021-06-24T04:45:57.054" v="1084" actId="26606"/>
          <ac:spMkLst>
            <pc:docMk/>
            <pc:sldMk cId="1173252223" sldId="493"/>
            <ac:spMk id="5" creationId="{37AA9037-C1B5-4644-B804-DF5966ABAC2B}"/>
          </ac:spMkLst>
        </pc:spChg>
        <pc:spChg chg="mod modVis">
          <ac:chgData name="Bernadette King (Clinical Excellence Commission)" userId="4dd67152-3be1-43f8-8921-a715fac566e8" providerId="ADAL" clId="{E09FD301-47EF-4026-BA1C-4B5063A73875}" dt="2021-06-24T04:45:57.054" v="1084" actId="26606"/>
          <ac:spMkLst>
            <pc:docMk/>
            <pc:sldMk cId="1173252223" sldId="493"/>
            <ac:spMk id="6" creationId="{7F6D5029-4685-45EA-B711-18461BF3F308}"/>
          </ac:spMkLst>
        </pc:spChg>
        <pc:spChg chg="add del">
          <ac:chgData name="Bernadette King (Clinical Excellence Commission)" userId="4dd67152-3be1-43f8-8921-a715fac566e8" providerId="ADAL" clId="{E09FD301-47EF-4026-BA1C-4B5063A73875}" dt="2021-06-24T04:45:57.048" v="1083" actId="26606"/>
          <ac:spMkLst>
            <pc:docMk/>
            <pc:sldMk cId="1173252223" sldId="493"/>
            <ac:spMk id="12" creationId="{87F2427D-F5E7-400B-B5D8-E6F8BE25403E}"/>
          </ac:spMkLst>
        </pc:spChg>
        <pc:spChg chg="add del">
          <ac:chgData name="Bernadette King (Clinical Excellence Commission)" userId="4dd67152-3be1-43f8-8921-a715fac566e8" providerId="ADAL" clId="{E09FD301-47EF-4026-BA1C-4B5063A73875}" dt="2021-06-24T04:45:57.048" v="1083" actId="26606"/>
          <ac:spMkLst>
            <pc:docMk/>
            <pc:sldMk cId="1173252223" sldId="493"/>
            <ac:spMk id="14" creationId="{8ACE57C3-9E9B-487A-92E4-975BE9278CC3}"/>
          </ac:spMkLst>
        </pc:spChg>
        <pc:picChg chg="add mod ord">
          <ac:chgData name="Bernadette King (Clinical Excellence Commission)" userId="4dd67152-3be1-43f8-8921-a715fac566e8" providerId="ADAL" clId="{E09FD301-47EF-4026-BA1C-4B5063A73875}" dt="2021-06-24T04:45:57.054" v="1084" actId="26606"/>
          <ac:picMkLst>
            <pc:docMk/>
            <pc:sldMk cId="1173252223" sldId="493"/>
            <ac:picMk id="7" creationId="{29AD84B3-F92F-4B17-8CF5-5908DB255EB4}"/>
          </ac:picMkLst>
        </pc:picChg>
      </pc:sldChg>
      <pc:sldMasterChg chg="delSldLayout">
        <pc:chgData name="Bernadette King (Clinical Excellence Commission)" userId="4dd67152-3be1-43f8-8921-a715fac566e8" providerId="ADAL" clId="{E09FD301-47EF-4026-BA1C-4B5063A73875}" dt="2021-06-24T04:29:11.291" v="997" actId="2696"/>
        <pc:sldMasterMkLst>
          <pc:docMk/>
          <pc:sldMasterMk cId="3146609957" sldId="2147483648"/>
        </pc:sldMasterMkLst>
        <pc:sldLayoutChg chg="del">
          <pc:chgData name="Bernadette King (Clinical Excellence Commission)" userId="4dd67152-3be1-43f8-8921-a715fac566e8" providerId="ADAL" clId="{E09FD301-47EF-4026-BA1C-4B5063A73875}" dt="2021-06-24T04:29:11.291" v="997" actId="2696"/>
          <pc:sldLayoutMkLst>
            <pc:docMk/>
            <pc:sldMasterMk cId="3146609957" sldId="2147483648"/>
            <pc:sldLayoutMk cId="2837547261" sldId="2147483665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D8FDE64-210C-447C-BFA8-36EEFECBAA14}" type="doc">
      <dgm:prSet loTypeId="urn:microsoft.com/office/officeart/2008/layout/RadialCluster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AU"/>
        </a:p>
      </dgm:t>
    </dgm:pt>
    <dgm:pt modelId="{288C0DEF-702D-48E7-85CF-9038DF588C60}">
      <dgm:prSet phldrT="[Text]"/>
      <dgm:spPr/>
      <dgm:t>
        <a:bodyPr/>
        <a:lstStyle/>
        <a:p>
          <a:r>
            <a:rPr lang="en-US" dirty="0"/>
            <a:t>Effective teamwork</a:t>
          </a:r>
          <a:endParaRPr lang="en-AU" dirty="0"/>
        </a:p>
      </dgm:t>
    </dgm:pt>
    <dgm:pt modelId="{051899D1-9FA0-435C-BAED-1B8E441E527B}" type="parTrans" cxnId="{659F1E5A-E226-4028-9669-1F20914F5308}">
      <dgm:prSet/>
      <dgm:spPr/>
      <dgm:t>
        <a:bodyPr/>
        <a:lstStyle/>
        <a:p>
          <a:endParaRPr lang="en-AU"/>
        </a:p>
      </dgm:t>
    </dgm:pt>
    <dgm:pt modelId="{CC725C1B-FDC4-44D6-BCF7-FA5956E10B38}" type="sibTrans" cxnId="{659F1E5A-E226-4028-9669-1F20914F5308}">
      <dgm:prSet/>
      <dgm:spPr/>
      <dgm:t>
        <a:bodyPr/>
        <a:lstStyle/>
        <a:p>
          <a:endParaRPr lang="en-AU"/>
        </a:p>
      </dgm:t>
    </dgm:pt>
    <dgm:pt modelId="{0860B2B0-DE80-407C-BA80-5D91F2EC3331}">
      <dgm:prSet phldrT="[Text]" custT="1"/>
      <dgm:spPr/>
      <dgm:t>
        <a:bodyPr/>
        <a:lstStyle/>
        <a:p>
          <a:r>
            <a:rPr lang="en-US" sz="1600" dirty="0"/>
            <a:t>Shared goals</a:t>
          </a:r>
          <a:endParaRPr lang="en-AU" sz="1600" dirty="0"/>
        </a:p>
      </dgm:t>
    </dgm:pt>
    <dgm:pt modelId="{5A0C194B-9C80-4CDC-BAD1-C4AC14CA4EAE}" type="parTrans" cxnId="{2C669A72-615F-43AC-BBFF-BE49ADCDEC18}">
      <dgm:prSet/>
      <dgm:spPr/>
      <dgm:t>
        <a:bodyPr/>
        <a:lstStyle/>
        <a:p>
          <a:endParaRPr lang="en-AU"/>
        </a:p>
      </dgm:t>
    </dgm:pt>
    <dgm:pt modelId="{5A59E4D8-2C33-4B1E-9F0D-A92243EEAADB}" type="sibTrans" cxnId="{2C669A72-615F-43AC-BBFF-BE49ADCDEC18}">
      <dgm:prSet/>
      <dgm:spPr/>
      <dgm:t>
        <a:bodyPr/>
        <a:lstStyle/>
        <a:p>
          <a:endParaRPr lang="en-AU"/>
        </a:p>
      </dgm:t>
    </dgm:pt>
    <dgm:pt modelId="{CE397D73-199A-4220-822A-4AAE55E98642}">
      <dgm:prSet phldrT="[Text]" custT="1"/>
      <dgm:spPr/>
      <dgm:t>
        <a:bodyPr/>
        <a:lstStyle/>
        <a:p>
          <a:r>
            <a:rPr lang="en-US" sz="1600" dirty="0"/>
            <a:t>Mutual trust</a:t>
          </a:r>
          <a:endParaRPr lang="en-AU" sz="1600" dirty="0"/>
        </a:p>
      </dgm:t>
    </dgm:pt>
    <dgm:pt modelId="{4F5F9892-057D-4D51-94C6-BF93D16779B6}" type="parTrans" cxnId="{AFE4B9B0-09A7-444C-86AE-D5D4C5039F96}">
      <dgm:prSet/>
      <dgm:spPr/>
      <dgm:t>
        <a:bodyPr/>
        <a:lstStyle/>
        <a:p>
          <a:endParaRPr lang="en-AU"/>
        </a:p>
      </dgm:t>
    </dgm:pt>
    <dgm:pt modelId="{972A5242-7FFD-4C8D-BA79-457405D54C4C}" type="sibTrans" cxnId="{AFE4B9B0-09A7-444C-86AE-D5D4C5039F96}">
      <dgm:prSet/>
      <dgm:spPr/>
      <dgm:t>
        <a:bodyPr/>
        <a:lstStyle/>
        <a:p>
          <a:endParaRPr lang="en-AU"/>
        </a:p>
      </dgm:t>
    </dgm:pt>
    <dgm:pt modelId="{2AC68AC2-16A9-4D88-BF6A-D23CAEF99597}">
      <dgm:prSet phldrT="[Text]" custT="1"/>
      <dgm:spPr/>
      <dgm:t>
        <a:bodyPr/>
        <a:lstStyle/>
        <a:p>
          <a:r>
            <a:rPr lang="en-US" sz="1600" dirty="0"/>
            <a:t>Closed loop communication</a:t>
          </a:r>
          <a:endParaRPr lang="en-AU" sz="1600" dirty="0"/>
        </a:p>
      </dgm:t>
    </dgm:pt>
    <dgm:pt modelId="{16DD618B-5D0F-42AF-8A53-978C6E27A323}" type="parTrans" cxnId="{4B9B179D-5FF4-4061-A26C-56D6A08CC9AE}">
      <dgm:prSet/>
      <dgm:spPr/>
      <dgm:t>
        <a:bodyPr/>
        <a:lstStyle/>
        <a:p>
          <a:endParaRPr lang="en-AU"/>
        </a:p>
      </dgm:t>
    </dgm:pt>
    <dgm:pt modelId="{0901D158-F64B-4439-BEE8-159D219D3928}" type="sibTrans" cxnId="{4B9B179D-5FF4-4061-A26C-56D6A08CC9AE}">
      <dgm:prSet/>
      <dgm:spPr/>
      <dgm:t>
        <a:bodyPr/>
        <a:lstStyle/>
        <a:p>
          <a:endParaRPr lang="en-AU"/>
        </a:p>
      </dgm:t>
    </dgm:pt>
    <dgm:pt modelId="{7D3FEEC7-5990-4692-A1EE-AE78930EE2CC}">
      <dgm:prSet phldrT="[Text]" custT="1"/>
      <dgm:spPr/>
      <dgm:t>
        <a:bodyPr/>
        <a:lstStyle/>
        <a:p>
          <a:r>
            <a:rPr lang="en-US" sz="1600" dirty="0"/>
            <a:t>Leadership</a:t>
          </a:r>
          <a:endParaRPr lang="en-AU" sz="1600" dirty="0"/>
        </a:p>
      </dgm:t>
    </dgm:pt>
    <dgm:pt modelId="{A04C361A-1404-4C1B-80C5-9762F5ABACA4}" type="parTrans" cxnId="{36FB470C-E71A-493E-89FA-0FCF00F9AC1F}">
      <dgm:prSet/>
      <dgm:spPr/>
      <dgm:t>
        <a:bodyPr/>
        <a:lstStyle/>
        <a:p>
          <a:endParaRPr lang="en-AU"/>
        </a:p>
      </dgm:t>
    </dgm:pt>
    <dgm:pt modelId="{A02795E4-265B-44CE-A02B-0F15C1059FE1}" type="sibTrans" cxnId="{36FB470C-E71A-493E-89FA-0FCF00F9AC1F}">
      <dgm:prSet/>
      <dgm:spPr/>
      <dgm:t>
        <a:bodyPr/>
        <a:lstStyle/>
        <a:p>
          <a:endParaRPr lang="en-AU"/>
        </a:p>
      </dgm:t>
    </dgm:pt>
    <dgm:pt modelId="{43610641-AC0F-4BB5-BB2D-EB282D9B6EFD}" type="pres">
      <dgm:prSet presAssocID="{2D8FDE64-210C-447C-BFA8-36EEFECBAA14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69E7016F-36F3-4FF5-8BE4-B50BE55EF3C6}" type="pres">
      <dgm:prSet presAssocID="{288C0DEF-702D-48E7-85CF-9038DF588C60}" presName="singleCycle" presStyleCnt="0"/>
      <dgm:spPr/>
    </dgm:pt>
    <dgm:pt modelId="{04CBF5A6-47D9-421A-BF81-1BDA7331E4F1}" type="pres">
      <dgm:prSet presAssocID="{288C0DEF-702D-48E7-85CF-9038DF588C60}" presName="singleCenter" presStyleLbl="node1" presStyleIdx="0" presStyleCnt="5">
        <dgm:presLayoutVars>
          <dgm:chMax val="7"/>
          <dgm:chPref val="7"/>
        </dgm:presLayoutVars>
      </dgm:prSet>
      <dgm:spPr/>
    </dgm:pt>
    <dgm:pt modelId="{B15622DA-1536-4776-9ECA-582BBEBB26FD}" type="pres">
      <dgm:prSet presAssocID="{5A0C194B-9C80-4CDC-BAD1-C4AC14CA4EAE}" presName="Name56" presStyleLbl="parChTrans1D2" presStyleIdx="0" presStyleCnt="4"/>
      <dgm:spPr/>
    </dgm:pt>
    <dgm:pt modelId="{A0468A9D-E455-4A94-B0F7-D9973B11E11C}" type="pres">
      <dgm:prSet presAssocID="{0860B2B0-DE80-407C-BA80-5D91F2EC3331}" presName="text0" presStyleLbl="node1" presStyleIdx="1" presStyleCnt="5">
        <dgm:presLayoutVars>
          <dgm:bulletEnabled val="1"/>
        </dgm:presLayoutVars>
      </dgm:prSet>
      <dgm:spPr/>
    </dgm:pt>
    <dgm:pt modelId="{01610A56-505D-40E7-BBB8-59A6DF9CF77D}" type="pres">
      <dgm:prSet presAssocID="{4F5F9892-057D-4D51-94C6-BF93D16779B6}" presName="Name56" presStyleLbl="parChTrans1D2" presStyleIdx="1" presStyleCnt="4"/>
      <dgm:spPr/>
    </dgm:pt>
    <dgm:pt modelId="{0020A4CD-FE19-444F-8285-1FA09E01B959}" type="pres">
      <dgm:prSet presAssocID="{CE397D73-199A-4220-822A-4AAE55E98642}" presName="text0" presStyleLbl="node1" presStyleIdx="2" presStyleCnt="5">
        <dgm:presLayoutVars>
          <dgm:bulletEnabled val="1"/>
        </dgm:presLayoutVars>
      </dgm:prSet>
      <dgm:spPr/>
    </dgm:pt>
    <dgm:pt modelId="{C3BCB22E-F4D1-4B44-AD06-6DBFE00713AA}" type="pres">
      <dgm:prSet presAssocID="{16DD618B-5D0F-42AF-8A53-978C6E27A323}" presName="Name56" presStyleLbl="parChTrans1D2" presStyleIdx="2" presStyleCnt="4"/>
      <dgm:spPr/>
    </dgm:pt>
    <dgm:pt modelId="{5B896531-D746-4316-9AC3-97FEE7C5F727}" type="pres">
      <dgm:prSet presAssocID="{2AC68AC2-16A9-4D88-BF6A-D23CAEF99597}" presName="text0" presStyleLbl="node1" presStyleIdx="3" presStyleCnt="5" custScaleX="143052">
        <dgm:presLayoutVars>
          <dgm:bulletEnabled val="1"/>
        </dgm:presLayoutVars>
      </dgm:prSet>
      <dgm:spPr/>
    </dgm:pt>
    <dgm:pt modelId="{F766403C-E2E9-4F40-9DDA-2431D4118077}" type="pres">
      <dgm:prSet presAssocID="{A04C361A-1404-4C1B-80C5-9762F5ABACA4}" presName="Name56" presStyleLbl="parChTrans1D2" presStyleIdx="3" presStyleCnt="4"/>
      <dgm:spPr/>
    </dgm:pt>
    <dgm:pt modelId="{60BFB92B-5CDA-4D43-9A57-BAF6A0219ACB}" type="pres">
      <dgm:prSet presAssocID="{7D3FEEC7-5990-4692-A1EE-AE78930EE2CC}" presName="text0" presStyleLbl="node1" presStyleIdx="4" presStyleCnt="5" custScaleX="108165">
        <dgm:presLayoutVars>
          <dgm:bulletEnabled val="1"/>
        </dgm:presLayoutVars>
      </dgm:prSet>
      <dgm:spPr/>
    </dgm:pt>
  </dgm:ptLst>
  <dgm:cxnLst>
    <dgm:cxn modelId="{00BFD90A-DF09-43DA-BC08-371E4681D87F}" type="presOf" srcId="{4F5F9892-057D-4D51-94C6-BF93D16779B6}" destId="{01610A56-505D-40E7-BBB8-59A6DF9CF77D}" srcOrd="0" destOrd="0" presId="urn:microsoft.com/office/officeart/2008/layout/RadialCluster"/>
    <dgm:cxn modelId="{36FB470C-E71A-493E-89FA-0FCF00F9AC1F}" srcId="{288C0DEF-702D-48E7-85CF-9038DF588C60}" destId="{7D3FEEC7-5990-4692-A1EE-AE78930EE2CC}" srcOrd="3" destOrd="0" parTransId="{A04C361A-1404-4C1B-80C5-9762F5ABACA4}" sibTransId="{A02795E4-265B-44CE-A02B-0F15C1059FE1}"/>
    <dgm:cxn modelId="{2C669A72-615F-43AC-BBFF-BE49ADCDEC18}" srcId="{288C0DEF-702D-48E7-85CF-9038DF588C60}" destId="{0860B2B0-DE80-407C-BA80-5D91F2EC3331}" srcOrd="0" destOrd="0" parTransId="{5A0C194B-9C80-4CDC-BAD1-C4AC14CA4EAE}" sibTransId="{5A59E4D8-2C33-4B1E-9F0D-A92243EEAADB}"/>
    <dgm:cxn modelId="{6E2B4D56-33C1-43B0-B7DB-7F1833CAACD5}" type="presOf" srcId="{0860B2B0-DE80-407C-BA80-5D91F2EC3331}" destId="{A0468A9D-E455-4A94-B0F7-D9973B11E11C}" srcOrd="0" destOrd="0" presId="urn:microsoft.com/office/officeart/2008/layout/RadialCluster"/>
    <dgm:cxn modelId="{659F1E5A-E226-4028-9669-1F20914F5308}" srcId="{2D8FDE64-210C-447C-BFA8-36EEFECBAA14}" destId="{288C0DEF-702D-48E7-85CF-9038DF588C60}" srcOrd="0" destOrd="0" parTransId="{051899D1-9FA0-435C-BAED-1B8E441E527B}" sibTransId="{CC725C1B-FDC4-44D6-BCF7-FA5956E10B38}"/>
    <dgm:cxn modelId="{03724091-EE40-4D60-8E82-892EABC84E3A}" type="presOf" srcId="{16DD618B-5D0F-42AF-8A53-978C6E27A323}" destId="{C3BCB22E-F4D1-4B44-AD06-6DBFE00713AA}" srcOrd="0" destOrd="0" presId="urn:microsoft.com/office/officeart/2008/layout/RadialCluster"/>
    <dgm:cxn modelId="{507BD89C-8BDD-44A3-9230-AB3911916865}" type="presOf" srcId="{7D3FEEC7-5990-4692-A1EE-AE78930EE2CC}" destId="{60BFB92B-5CDA-4D43-9A57-BAF6A0219ACB}" srcOrd="0" destOrd="0" presId="urn:microsoft.com/office/officeart/2008/layout/RadialCluster"/>
    <dgm:cxn modelId="{4B9B179D-5FF4-4061-A26C-56D6A08CC9AE}" srcId="{288C0DEF-702D-48E7-85CF-9038DF588C60}" destId="{2AC68AC2-16A9-4D88-BF6A-D23CAEF99597}" srcOrd="2" destOrd="0" parTransId="{16DD618B-5D0F-42AF-8A53-978C6E27A323}" sibTransId="{0901D158-F64B-4439-BEE8-159D219D3928}"/>
    <dgm:cxn modelId="{AFE4B9B0-09A7-444C-86AE-D5D4C5039F96}" srcId="{288C0DEF-702D-48E7-85CF-9038DF588C60}" destId="{CE397D73-199A-4220-822A-4AAE55E98642}" srcOrd="1" destOrd="0" parTransId="{4F5F9892-057D-4D51-94C6-BF93D16779B6}" sibTransId="{972A5242-7FFD-4C8D-BA79-457405D54C4C}"/>
    <dgm:cxn modelId="{0F7D60B7-DFF0-405F-8C80-2C8845AFAEA8}" type="presOf" srcId="{288C0DEF-702D-48E7-85CF-9038DF588C60}" destId="{04CBF5A6-47D9-421A-BF81-1BDA7331E4F1}" srcOrd="0" destOrd="0" presId="urn:microsoft.com/office/officeart/2008/layout/RadialCluster"/>
    <dgm:cxn modelId="{0F1A4FC9-EBED-43A0-B50B-166D053153DF}" type="presOf" srcId="{2D8FDE64-210C-447C-BFA8-36EEFECBAA14}" destId="{43610641-AC0F-4BB5-BB2D-EB282D9B6EFD}" srcOrd="0" destOrd="0" presId="urn:microsoft.com/office/officeart/2008/layout/RadialCluster"/>
    <dgm:cxn modelId="{147C76CB-FABA-4CEF-A107-8762F42B9849}" type="presOf" srcId="{2AC68AC2-16A9-4D88-BF6A-D23CAEF99597}" destId="{5B896531-D746-4316-9AC3-97FEE7C5F727}" srcOrd="0" destOrd="0" presId="urn:microsoft.com/office/officeart/2008/layout/RadialCluster"/>
    <dgm:cxn modelId="{658EBFF5-2E71-4662-BD5D-AFD47DC1860B}" type="presOf" srcId="{A04C361A-1404-4C1B-80C5-9762F5ABACA4}" destId="{F766403C-E2E9-4F40-9DDA-2431D4118077}" srcOrd="0" destOrd="0" presId="urn:microsoft.com/office/officeart/2008/layout/RadialCluster"/>
    <dgm:cxn modelId="{53B4C9D8-47B5-4322-B5B0-8E1709590FD8}" type="presOf" srcId="{5A0C194B-9C80-4CDC-BAD1-C4AC14CA4EAE}" destId="{B15622DA-1536-4776-9ECA-582BBEBB26FD}" srcOrd="0" destOrd="0" presId="urn:microsoft.com/office/officeart/2008/layout/RadialCluster"/>
    <dgm:cxn modelId="{E5658AFC-99C0-4AC3-9C51-A34EFFFD37DD}" type="presOf" srcId="{CE397D73-199A-4220-822A-4AAE55E98642}" destId="{0020A4CD-FE19-444F-8285-1FA09E01B959}" srcOrd="0" destOrd="0" presId="urn:microsoft.com/office/officeart/2008/layout/RadialCluster"/>
    <dgm:cxn modelId="{57AC6E07-9F65-42C8-8C58-67C080212BCE}" type="presParOf" srcId="{43610641-AC0F-4BB5-BB2D-EB282D9B6EFD}" destId="{69E7016F-36F3-4FF5-8BE4-B50BE55EF3C6}" srcOrd="0" destOrd="0" presId="urn:microsoft.com/office/officeart/2008/layout/RadialCluster"/>
    <dgm:cxn modelId="{105DAEAE-81FC-4FE4-965B-F0BF0DA8BDB6}" type="presParOf" srcId="{69E7016F-36F3-4FF5-8BE4-B50BE55EF3C6}" destId="{04CBF5A6-47D9-421A-BF81-1BDA7331E4F1}" srcOrd="0" destOrd="0" presId="urn:microsoft.com/office/officeart/2008/layout/RadialCluster"/>
    <dgm:cxn modelId="{F1B377FE-7829-4779-A7B5-776709723108}" type="presParOf" srcId="{69E7016F-36F3-4FF5-8BE4-B50BE55EF3C6}" destId="{B15622DA-1536-4776-9ECA-582BBEBB26FD}" srcOrd="1" destOrd="0" presId="urn:microsoft.com/office/officeart/2008/layout/RadialCluster"/>
    <dgm:cxn modelId="{229DF799-CAF9-4B78-82C6-DB609E2D30E0}" type="presParOf" srcId="{69E7016F-36F3-4FF5-8BE4-B50BE55EF3C6}" destId="{A0468A9D-E455-4A94-B0F7-D9973B11E11C}" srcOrd="2" destOrd="0" presId="urn:microsoft.com/office/officeart/2008/layout/RadialCluster"/>
    <dgm:cxn modelId="{C60597AD-62D5-4846-90D7-0A568BEF2A84}" type="presParOf" srcId="{69E7016F-36F3-4FF5-8BE4-B50BE55EF3C6}" destId="{01610A56-505D-40E7-BBB8-59A6DF9CF77D}" srcOrd="3" destOrd="0" presId="urn:microsoft.com/office/officeart/2008/layout/RadialCluster"/>
    <dgm:cxn modelId="{CC0D25DD-35DA-47A3-85F5-AEEB42F41AF0}" type="presParOf" srcId="{69E7016F-36F3-4FF5-8BE4-B50BE55EF3C6}" destId="{0020A4CD-FE19-444F-8285-1FA09E01B959}" srcOrd="4" destOrd="0" presId="urn:microsoft.com/office/officeart/2008/layout/RadialCluster"/>
    <dgm:cxn modelId="{4BBD7873-F17E-45A4-BB7A-7B38DC309A37}" type="presParOf" srcId="{69E7016F-36F3-4FF5-8BE4-B50BE55EF3C6}" destId="{C3BCB22E-F4D1-4B44-AD06-6DBFE00713AA}" srcOrd="5" destOrd="0" presId="urn:microsoft.com/office/officeart/2008/layout/RadialCluster"/>
    <dgm:cxn modelId="{BCF91289-2A16-43CE-8399-0D22A352AF21}" type="presParOf" srcId="{69E7016F-36F3-4FF5-8BE4-B50BE55EF3C6}" destId="{5B896531-D746-4316-9AC3-97FEE7C5F727}" srcOrd="6" destOrd="0" presId="urn:microsoft.com/office/officeart/2008/layout/RadialCluster"/>
    <dgm:cxn modelId="{629D0FFF-7DAB-4D3F-82CD-95079ED7F5C1}" type="presParOf" srcId="{69E7016F-36F3-4FF5-8BE4-B50BE55EF3C6}" destId="{F766403C-E2E9-4F40-9DDA-2431D4118077}" srcOrd="7" destOrd="0" presId="urn:microsoft.com/office/officeart/2008/layout/RadialCluster"/>
    <dgm:cxn modelId="{0E2A7742-A18C-4878-A672-621544116851}" type="presParOf" srcId="{69E7016F-36F3-4FF5-8BE4-B50BE55EF3C6}" destId="{60BFB92B-5CDA-4D43-9A57-BAF6A0219ACB}" srcOrd="8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CBF5A6-47D9-421A-BF81-1BDA7331E4F1}">
      <dsp:nvSpPr>
        <dsp:cNvPr id="0" name=""/>
        <dsp:cNvSpPr/>
      </dsp:nvSpPr>
      <dsp:spPr>
        <a:xfrm>
          <a:off x="2363977" y="2005610"/>
          <a:ext cx="1719095" cy="171909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Effective teamwork</a:t>
          </a:r>
          <a:endParaRPr lang="en-AU" sz="2500" kern="1200" dirty="0"/>
        </a:p>
      </dsp:txBody>
      <dsp:txXfrm>
        <a:off x="2447896" y="2089529"/>
        <a:ext cx="1551257" cy="1551257"/>
      </dsp:txXfrm>
    </dsp:sp>
    <dsp:sp modelId="{B15622DA-1536-4776-9ECA-582BBEBB26FD}">
      <dsp:nvSpPr>
        <dsp:cNvPr id="0" name=""/>
        <dsp:cNvSpPr/>
      </dsp:nvSpPr>
      <dsp:spPr>
        <a:xfrm rot="16200000">
          <a:off x="2796862" y="1578948"/>
          <a:ext cx="8533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3324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68A9D-E455-4A94-B0F7-D9973B11E11C}">
      <dsp:nvSpPr>
        <dsp:cNvPr id="0" name=""/>
        <dsp:cNvSpPr/>
      </dsp:nvSpPr>
      <dsp:spPr>
        <a:xfrm>
          <a:off x="2647628" y="492"/>
          <a:ext cx="1151793" cy="1151793"/>
        </a:xfrm>
        <a:prstGeom prst="roundRect">
          <a:avLst/>
        </a:prstGeom>
        <a:solidFill>
          <a:schemeClr val="accent2">
            <a:hueOff val="0"/>
            <a:satOff val="0"/>
            <a:lumOff val="25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Shared goals</a:t>
          </a:r>
          <a:endParaRPr lang="en-AU" sz="1600" kern="1200" dirty="0"/>
        </a:p>
      </dsp:txBody>
      <dsp:txXfrm>
        <a:off x="2703854" y="56718"/>
        <a:ext cx="1039341" cy="1039341"/>
      </dsp:txXfrm>
    </dsp:sp>
    <dsp:sp modelId="{01610A56-505D-40E7-BBB8-59A6DF9CF77D}">
      <dsp:nvSpPr>
        <dsp:cNvPr id="0" name=""/>
        <dsp:cNvSpPr/>
      </dsp:nvSpPr>
      <dsp:spPr>
        <a:xfrm>
          <a:off x="4083072" y="2865158"/>
          <a:ext cx="8533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3324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20A4CD-FE19-444F-8285-1FA09E01B959}">
      <dsp:nvSpPr>
        <dsp:cNvPr id="0" name=""/>
        <dsp:cNvSpPr/>
      </dsp:nvSpPr>
      <dsp:spPr>
        <a:xfrm>
          <a:off x="4936397" y="2289261"/>
          <a:ext cx="1151793" cy="1151793"/>
        </a:xfrm>
        <a:prstGeom prst="roundRect">
          <a:avLst/>
        </a:prstGeom>
        <a:solidFill>
          <a:schemeClr val="accent2">
            <a:hueOff val="0"/>
            <a:satOff val="0"/>
            <a:lumOff val="5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Mutual trust</a:t>
          </a:r>
          <a:endParaRPr lang="en-AU" sz="1600" kern="1200" dirty="0"/>
        </a:p>
      </dsp:txBody>
      <dsp:txXfrm>
        <a:off x="4992623" y="2345487"/>
        <a:ext cx="1039341" cy="1039341"/>
      </dsp:txXfrm>
    </dsp:sp>
    <dsp:sp modelId="{C3BCB22E-F4D1-4B44-AD06-6DBFE00713AA}">
      <dsp:nvSpPr>
        <dsp:cNvPr id="0" name=""/>
        <dsp:cNvSpPr/>
      </dsp:nvSpPr>
      <dsp:spPr>
        <a:xfrm rot="5400000">
          <a:off x="2796862" y="4151368"/>
          <a:ext cx="85332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3324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96531-D746-4316-9AC3-97FEE7C5F727}">
      <dsp:nvSpPr>
        <dsp:cNvPr id="0" name=""/>
        <dsp:cNvSpPr/>
      </dsp:nvSpPr>
      <dsp:spPr>
        <a:xfrm>
          <a:off x="2399693" y="4578030"/>
          <a:ext cx="1647663" cy="1151793"/>
        </a:xfrm>
        <a:prstGeom prst="roundRect">
          <a:avLst/>
        </a:prstGeom>
        <a:solidFill>
          <a:schemeClr val="accent2">
            <a:hueOff val="0"/>
            <a:satOff val="0"/>
            <a:lumOff val="75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Closed loop communication</a:t>
          </a:r>
          <a:endParaRPr lang="en-AU" sz="1600" kern="1200" dirty="0"/>
        </a:p>
      </dsp:txBody>
      <dsp:txXfrm>
        <a:off x="2455919" y="4634256"/>
        <a:ext cx="1535211" cy="1039341"/>
      </dsp:txXfrm>
    </dsp:sp>
    <dsp:sp modelId="{F766403C-E2E9-4F40-9DDA-2431D4118077}">
      <dsp:nvSpPr>
        <dsp:cNvPr id="0" name=""/>
        <dsp:cNvSpPr/>
      </dsp:nvSpPr>
      <dsp:spPr>
        <a:xfrm rot="10800000">
          <a:off x="1557674" y="2865158"/>
          <a:ext cx="8063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06302" y="0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FB92B-5CDA-4D43-9A57-BAF6A0219ACB}">
      <dsp:nvSpPr>
        <dsp:cNvPr id="0" name=""/>
        <dsp:cNvSpPr/>
      </dsp:nvSpPr>
      <dsp:spPr>
        <a:xfrm>
          <a:off x="311836" y="2289261"/>
          <a:ext cx="1245837" cy="1151793"/>
        </a:xfrm>
        <a:prstGeom prst="roundRect">
          <a:avLst/>
        </a:prstGeom>
        <a:solidFill>
          <a:schemeClr val="accent2">
            <a:hueOff val="0"/>
            <a:satOff val="0"/>
            <a:lumOff val="1000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Leadership</a:t>
          </a:r>
          <a:endParaRPr lang="en-AU" sz="1600" kern="1200" dirty="0"/>
        </a:p>
      </dsp:txBody>
      <dsp:txXfrm>
        <a:off x="368062" y="2345487"/>
        <a:ext cx="1133385" cy="10393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F46812-4005-F240-A6B5-08828A8844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64EB4F-77C6-974A-8257-A141B124FE7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699334-E435-7840-AA42-1584C5479E80}" type="datetimeFigureOut">
              <a:rPr lang="en-AU" smtClean="0"/>
              <a:t>29/07/2021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387661-94E7-5D4D-85F2-EFF6386FB28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667644-AF13-4446-A57A-361056B5CEB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3B0FA-BCBB-2541-A5A0-8D4BFE4B6A7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86487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EDC1F-F28B-7D49-A9A7-0F34E30FB51F}" type="datetimeFigureOut">
              <a:rPr lang="en-AU" smtClean="0"/>
              <a:t>29/07/2021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239BD-4949-6A47-A748-5AA92853607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6011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239BD-4949-6A47-A748-5AA92853607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5410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239BD-4949-6A47-A748-5AA92853607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93661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239BD-4949-6A47-A748-5AA928536073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7689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5239BD-4949-6A47-A748-5AA928536073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8400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239BD-4949-6A47-A748-5AA928536073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20249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239BD-4949-6A47-A748-5AA928536073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695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397953F9-C5F1-8F47-836F-1932813732B6}"/>
              </a:ext>
            </a:extLst>
          </p:cNvPr>
          <p:cNvGrpSpPr/>
          <p:nvPr userDrawn="1"/>
        </p:nvGrpSpPr>
        <p:grpSpPr>
          <a:xfrm>
            <a:off x="7171912" y="0"/>
            <a:ext cx="5021606" cy="6858000"/>
            <a:chOff x="7171912" y="0"/>
            <a:chExt cx="5021606" cy="6858000"/>
          </a:xfrm>
        </p:grpSpPr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812DD7BA-036B-5B44-9541-0295FEFD5C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6699" y="0"/>
              <a:ext cx="2071830" cy="3362926"/>
            </a:xfrm>
            <a:custGeom>
              <a:avLst/>
              <a:gdLst>
                <a:gd name="T0" fmla="*/ 4302 w 6018"/>
                <a:gd name="T1" fmla="*/ 9656 h 9768"/>
                <a:gd name="T2" fmla="*/ 4302 w 6018"/>
                <a:gd name="T3" fmla="*/ 9656 h 9768"/>
                <a:gd name="T4" fmla="*/ 6017 w 6018"/>
                <a:gd name="T5" fmla="*/ 7312 h 9768"/>
                <a:gd name="T6" fmla="*/ 5483 w 6018"/>
                <a:gd name="T7" fmla="*/ 6877 h 9768"/>
                <a:gd name="T8" fmla="*/ 5467 w 6018"/>
                <a:gd name="T9" fmla="*/ 6861 h 9768"/>
                <a:gd name="T10" fmla="*/ 5198 w 6018"/>
                <a:gd name="T11" fmla="*/ 6629 h 9768"/>
                <a:gd name="T12" fmla="*/ 5067 w 6018"/>
                <a:gd name="T13" fmla="*/ 6507 h 9768"/>
                <a:gd name="T14" fmla="*/ 4981 w 6018"/>
                <a:gd name="T15" fmla="*/ 6429 h 9768"/>
                <a:gd name="T16" fmla="*/ 4831 w 6018"/>
                <a:gd name="T17" fmla="*/ 6289 h 9768"/>
                <a:gd name="T18" fmla="*/ 4778 w 6018"/>
                <a:gd name="T19" fmla="*/ 6239 h 9768"/>
                <a:gd name="T20" fmla="*/ 4728 w 6018"/>
                <a:gd name="T21" fmla="*/ 6188 h 9768"/>
                <a:gd name="T22" fmla="*/ 4674 w 6018"/>
                <a:gd name="T23" fmla="*/ 6138 h 9768"/>
                <a:gd name="T24" fmla="*/ 4525 w 6018"/>
                <a:gd name="T25" fmla="*/ 5991 h 9768"/>
                <a:gd name="T26" fmla="*/ 4381 w 6018"/>
                <a:gd name="T27" fmla="*/ 5844 h 9768"/>
                <a:gd name="T28" fmla="*/ 4307 w 6018"/>
                <a:gd name="T29" fmla="*/ 5771 h 9768"/>
                <a:gd name="T30" fmla="*/ 4211 w 6018"/>
                <a:gd name="T31" fmla="*/ 5669 h 9768"/>
                <a:gd name="T32" fmla="*/ 4143 w 6018"/>
                <a:gd name="T33" fmla="*/ 5596 h 9768"/>
                <a:gd name="T34" fmla="*/ 4097 w 6018"/>
                <a:gd name="T35" fmla="*/ 5548 h 9768"/>
                <a:gd name="T36" fmla="*/ 4004 w 6018"/>
                <a:gd name="T37" fmla="*/ 5449 h 9768"/>
                <a:gd name="T38" fmla="*/ 3870 w 6018"/>
                <a:gd name="T39" fmla="*/ 5300 h 9768"/>
                <a:gd name="T40" fmla="*/ 3781 w 6018"/>
                <a:gd name="T41" fmla="*/ 5201 h 9768"/>
                <a:gd name="T42" fmla="*/ 3652 w 6018"/>
                <a:gd name="T43" fmla="*/ 5052 h 9768"/>
                <a:gd name="T44" fmla="*/ 3568 w 6018"/>
                <a:gd name="T45" fmla="*/ 4953 h 9768"/>
                <a:gd name="T46" fmla="*/ 3444 w 6018"/>
                <a:gd name="T47" fmla="*/ 4806 h 9768"/>
                <a:gd name="T48" fmla="*/ 3401 w 6018"/>
                <a:gd name="T49" fmla="*/ 4756 h 9768"/>
                <a:gd name="T50" fmla="*/ 3323 w 6018"/>
                <a:gd name="T51" fmla="*/ 4659 h 9768"/>
                <a:gd name="T52" fmla="*/ 3282 w 6018"/>
                <a:gd name="T53" fmla="*/ 4609 h 9768"/>
                <a:gd name="T54" fmla="*/ 3166 w 6018"/>
                <a:gd name="T55" fmla="*/ 4462 h 9768"/>
                <a:gd name="T56" fmla="*/ 3087 w 6018"/>
                <a:gd name="T57" fmla="*/ 4366 h 9768"/>
                <a:gd name="T58" fmla="*/ 2690 w 6018"/>
                <a:gd name="T59" fmla="*/ 3837 h 9768"/>
                <a:gd name="T60" fmla="*/ 605 w 6018"/>
                <a:gd name="T61" fmla="*/ 0 h 9768"/>
                <a:gd name="T62" fmla="*/ 111 w 6018"/>
                <a:gd name="T63" fmla="*/ 8357 h 9768"/>
                <a:gd name="T64" fmla="*/ 136 w 6018"/>
                <a:gd name="T65" fmla="*/ 8739 h 9768"/>
                <a:gd name="T66" fmla="*/ 149 w 6018"/>
                <a:gd name="T67" fmla="*/ 8886 h 9768"/>
                <a:gd name="T68" fmla="*/ 164 w 6018"/>
                <a:gd name="T69" fmla="*/ 9063 h 9768"/>
                <a:gd name="T70" fmla="*/ 172 w 6018"/>
                <a:gd name="T71" fmla="*/ 9144 h 9768"/>
                <a:gd name="T72" fmla="*/ 182 w 6018"/>
                <a:gd name="T73" fmla="*/ 9258 h 9768"/>
                <a:gd name="T74" fmla="*/ 200 w 6018"/>
                <a:gd name="T75" fmla="*/ 9423 h 9768"/>
                <a:gd name="T76" fmla="*/ 207 w 6018"/>
                <a:gd name="T77" fmla="*/ 9478 h 9768"/>
                <a:gd name="T78" fmla="*/ 245 w 6018"/>
                <a:gd name="T79" fmla="*/ 9767 h 9768"/>
                <a:gd name="T80" fmla="*/ 4302 w 6018"/>
                <a:gd name="T81" fmla="*/ 9656 h 9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018" h="9768">
                  <a:moveTo>
                    <a:pt x="4302" y="9656"/>
                  </a:moveTo>
                  <a:lnTo>
                    <a:pt x="4302" y="9656"/>
                  </a:lnTo>
                  <a:cubicBezTo>
                    <a:pt x="5072" y="9028"/>
                    <a:pt x="5666" y="8223"/>
                    <a:pt x="6017" y="7312"/>
                  </a:cubicBezTo>
                  <a:cubicBezTo>
                    <a:pt x="5833" y="7170"/>
                    <a:pt x="5655" y="7023"/>
                    <a:pt x="5483" y="6877"/>
                  </a:cubicBezTo>
                  <a:cubicBezTo>
                    <a:pt x="5477" y="6871"/>
                    <a:pt x="5472" y="6866"/>
                    <a:pt x="5467" y="6861"/>
                  </a:cubicBezTo>
                  <a:cubicBezTo>
                    <a:pt x="5375" y="6785"/>
                    <a:pt x="5287" y="6707"/>
                    <a:pt x="5198" y="6629"/>
                  </a:cubicBezTo>
                  <a:cubicBezTo>
                    <a:pt x="5155" y="6588"/>
                    <a:pt x="5110" y="6548"/>
                    <a:pt x="5067" y="6507"/>
                  </a:cubicBezTo>
                  <a:cubicBezTo>
                    <a:pt x="5039" y="6482"/>
                    <a:pt x="5011" y="6456"/>
                    <a:pt x="4981" y="6429"/>
                  </a:cubicBezTo>
                  <a:cubicBezTo>
                    <a:pt x="4933" y="6383"/>
                    <a:pt x="4882" y="6337"/>
                    <a:pt x="4831" y="6289"/>
                  </a:cubicBezTo>
                  <a:cubicBezTo>
                    <a:pt x="4814" y="6272"/>
                    <a:pt x="4796" y="6254"/>
                    <a:pt x="4778" y="6239"/>
                  </a:cubicBezTo>
                  <a:cubicBezTo>
                    <a:pt x="4760" y="6221"/>
                    <a:pt x="4743" y="6206"/>
                    <a:pt x="4728" y="6188"/>
                  </a:cubicBezTo>
                  <a:cubicBezTo>
                    <a:pt x="4710" y="6173"/>
                    <a:pt x="4692" y="6155"/>
                    <a:pt x="4674" y="6138"/>
                  </a:cubicBezTo>
                  <a:cubicBezTo>
                    <a:pt x="4624" y="6089"/>
                    <a:pt x="4576" y="6041"/>
                    <a:pt x="4525" y="5991"/>
                  </a:cubicBezTo>
                  <a:cubicBezTo>
                    <a:pt x="4477" y="5943"/>
                    <a:pt x="4429" y="5892"/>
                    <a:pt x="4381" y="5844"/>
                  </a:cubicBezTo>
                  <a:cubicBezTo>
                    <a:pt x="4355" y="5819"/>
                    <a:pt x="4333" y="5796"/>
                    <a:pt x="4307" y="5771"/>
                  </a:cubicBezTo>
                  <a:cubicBezTo>
                    <a:pt x="4277" y="5738"/>
                    <a:pt x="4244" y="5705"/>
                    <a:pt x="4211" y="5669"/>
                  </a:cubicBezTo>
                  <a:cubicBezTo>
                    <a:pt x="4188" y="5647"/>
                    <a:pt x="4166" y="5621"/>
                    <a:pt x="4143" y="5596"/>
                  </a:cubicBezTo>
                  <a:cubicBezTo>
                    <a:pt x="4128" y="5581"/>
                    <a:pt x="4113" y="5563"/>
                    <a:pt x="4097" y="5548"/>
                  </a:cubicBezTo>
                  <a:cubicBezTo>
                    <a:pt x="4064" y="5515"/>
                    <a:pt x="4034" y="5482"/>
                    <a:pt x="4004" y="5449"/>
                  </a:cubicBezTo>
                  <a:cubicBezTo>
                    <a:pt x="3958" y="5399"/>
                    <a:pt x="3915" y="5348"/>
                    <a:pt x="3870" y="5300"/>
                  </a:cubicBezTo>
                  <a:cubicBezTo>
                    <a:pt x="3839" y="5267"/>
                    <a:pt x="3811" y="5234"/>
                    <a:pt x="3781" y="5201"/>
                  </a:cubicBezTo>
                  <a:cubicBezTo>
                    <a:pt x="3738" y="5150"/>
                    <a:pt x="3695" y="5102"/>
                    <a:pt x="3652" y="5052"/>
                  </a:cubicBezTo>
                  <a:cubicBezTo>
                    <a:pt x="3624" y="5019"/>
                    <a:pt x="3596" y="4986"/>
                    <a:pt x="3568" y="4953"/>
                  </a:cubicBezTo>
                  <a:cubicBezTo>
                    <a:pt x="3525" y="4905"/>
                    <a:pt x="3485" y="4854"/>
                    <a:pt x="3444" y="4806"/>
                  </a:cubicBezTo>
                  <a:cubicBezTo>
                    <a:pt x="3429" y="4789"/>
                    <a:pt x="3417" y="4773"/>
                    <a:pt x="3401" y="4756"/>
                  </a:cubicBezTo>
                  <a:cubicBezTo>
                    <a:pt x="3376" y="4723"/>
                    <a:pt x="3348" y="4692"/>
                    <a:pt x="3323" y="4659"/>
                  </a:cubicBezTo>
                  <a:cubicBezTo>
                    <a:pt x="3308" y="4642"/>
                    <a:pt x="3295" y="4627"/>
                    <a:pt x="3282" y="4609"/>
                  </a:cubicBezTo>
                  <a:cubicBezTo>
                    <a:pt x="3242" y="4561"/>
                    <a:pt x="3204" y="4513"/>
                    <a:pt x="3166" y="4462"/>
                  </a:cubicBezTo>
                  <a:cubicBezTo>
                    <a:pt x="3138" y="4429"/>
                    <a:pt x="3113" y="4399"/>
                    <a:pt x="3087" y="4366"/>
                  </a:cubicBezTo>
                  <a:cubicBezTo>
                    <a:pt x="2948" y="4186"/>
                    <a:pt x="2817" y="4009"/>
                    <a:pt x="2690" y="3837"/>
                  </a:cubicBezTo>
                  <a:cubicBezTo>
                    <a:pt x="1179" y="1744"/>
                    <a:pt x="605" y="0"/>
                    <a:pt x="605" y="0"/>
                  </a:cubicBezTo>
                  <a:cubicBezTo>
                    <a:pt x="0" y="3890"/>
                    <a:pt x="17" y="6768"/>
                    <a:pt x="111" y="8357"/>
                  </a:cubicBezTo>
                  <a:cubicBezTo>
                    <a:pt x="119" y="8494"/>
                    <a:pt x="129" y="8620"/>
                    <a:pt x="136" y="8739"/>
                  </a:cubicBezTo>
                  <a:cubicBezTo>
                    <a:pt x="141" y="8790"/>
                    <a:pt x="144" y="8838"/>
                    <a:pt x="149" y="8886"/>
                  </a:cubicBezTo>
                  <a:cubicBezTo>
                    <a:pt x="154" y="8947"/>
                    <a:pt x="159" y="9008"/>
                    <a:pt x="164" y="9063"/>
                  </a:cubicBezTo>
                  <a:cubicBezTo>
                    <a:pt x="167" y="9091"/>
                    <a:pt x="169" y="9119"/>
                    <a:pt x="172" y="9144"/>
                  </a:cubicBezTo>
                  <a:cubicBezTo>
                    <a:pt x="174" y="9185"/>
                    <a:pt x="179" y="9223"/>
                    <a:pt x="182" y="9258"/>
                  </a:cubicBezTo>
                  <a:cubicBezTo>
                    <a:pt x="190" y="9319"/>
                    <a:pt x="195" y="9372"/>
                    <a:pt x="200" y="9423"/>
                  </a:cubicBezTo>
                  <a:cubicBezTo>
                    <a:pt x="202" y="9443"/>
                    <a:pt x="205" y="9461"/>
                    <a:pt x="207" y="9478"/>
                  </a:cubicBezTo>
                  <a:cubicBezTo>
                    <a:pt x="230" y="9668"/>
                    <a:pt x="245" y="9767"/>
                    <a:pt x="245" y="9767"/>
                  </a:cubicBezTo>
                  <a:cubicBezTo>
                    <a:pt x="245" y="9767"/>
                    <a:pt x="1814" y="9337"/>
                    <a:pt x="4302" y="9656"/>
                  </a:cubicBezTo>
                </a:path>
              </a:pathLst>
            </a:custGeom>
            <a:solidFill>
              <a:srgbClr val="D7F6F1"/>
            </a:solidFill>
            <a:ln w="3175" cap="flat">
              <a:solidFill>
                <a:srgbClr val="D7F6F1"/>
              </a:solidFill>
              <a:bevel/>
              <a:headEnd/>
              <a:tailEnd/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E98ECD3C-DA8B-004D-986E-2F4F5CF7D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59181" y="2518397"/>
              <a:ext cx="2498651" cy="1587289"/>
            </a:xfrm>
            <a:custGeom>
              <a:avLst/>
              <a:gdLst>
                <a:gd name="T0" fmla="*/ 0 w 7259"/>
                <a:gd name="T1" fmla="*/ 2344 h 4614"/>
                <a:gd name="T2" fmla="*/ 0 w 7259"/>
                <a:gd name="T3" fmla="*/ 2344 h 4614"/>
                <a:gd name="T4" fmla="*/ 6524 w 7259"/>
                <a:gd name="T5" fmla="*/ 4613 h 4614"/>
                <a:gd name="T6" fmla="*/ 7258 w 7259"/>
                <a:gd name="T7" fmla="*/ 3064 h 4614"/>
                <a:gd name="T8" fmla="*/ 5416 w 7259"/>
                <a:gd name="T9" fmla="*/ 2182 h 4614"/>
                <a:gd name="T10" fmla="*/ 5332 w 7259"/>
                <a:gd name="T11" fmla="*/ 2146 h 4614"/>
                <a:gd name="T12" fmla="*/ 3398 w 7259"/>
                <a:gd name="T13" fmla="*/ 1159 h 4614"/>
                <a:gd name="T14" fmla="*/ 3257 w 7259"/>
                <a:gd name="T15" fmla="*/ 1073 h 4614"/>
                <a:gd name="T16" fmla="*/ 3115 w 7259"/>
                <a:gd name="T17" fmla="*/ 984 h 4614"/>
                <a:gd name="T18" fmla="*/ 2976 w 7259"/>
                <a:gd name="T19" fmla="*/ 898 h 4614"/>
                <a:gd name="T20" fmla="*/ 2948 w 7259"/>
                <a:gd name="T21" fmla="*/ 878 h 4614"/>
                <a:gd name="T22" fmla="*/ 1715 w 7259"/>
                <a:gd name="T23" fmla="*/ 0 h 4614"/>
                <a:gd name="T24" fmla="*/ 0 w 7259"/>
                <a:gd name="T25" fmla="*/ 2344 h 4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259" h="4614">
                  <a:moveTo>
                    <a:pt x="0" y="2344"/>
                  </a:moveTo>
                  <a:lnTo>
                    <a:pt x="0" y="2344"/>
                  </a:lnTo>
                  <a:cubicBezTo>
                    <a:pt x="1781" y="2571"/>
                    <a:pt x="4036" y="3183"/>
                    <a:pt x="6524" y="4613"/>
                  </a:cubicBezTo>
                  <a:cubicBezTo>
                    <a:pt x="6808" y="4117"/>
                    <a:pt x="7053" y="3598"/>
                    <a:pt x="7258" y="3064"/>
                  </a:cubicBezTo>
                  <a:cubicBezTo>
                    <a:pt x="6701" y="2760"/>
                    <a:pt x="6089" y="2465"/>
                    <a:pt x="5416" y="2182"/>
                  </a:cubicBezTo>
                  <a:cubicBezTo>
                    <a:pt x="5388" y="2169"/>
                    <a:pt x="5360" y="2156"/>
                    <a:pt x="5332" y="2146"/>
                  </a:cubicBezTo>
                  <a:cubicBezTo>
                    <a:pt x="4641" y="1850"/>
                    <a:pt x="3998" y="1516"/>
                    <a:pt x="3398" y="1159"/>
                  </a:cubicBezTo>
                  <a:cubicBezTo>
                    <a:pt x="3350" y="1131"/>
                    <a:pt x="3305" y="1101"/>
                    <a:pt x="3257" y="1073"/>
                  </a:cubicBezTo>
                  <a:cubicBezTo>
                    <a:pt x="3209" y="1043"/>
                    <a:pt x="3163" y="1015"/>
                    <a:pt x="3115" y="984"/>
                  </a:cubicBezTo>
                  <a:cubicBezTo>
                    <a:pt x="3069" y="957"/>
                    <a:pt x="3021" y="926"/>
                    <a:pt x="2976" y="898"/>
                  </a:cubicBezTo>
                  <a:cubicBezTo>
                    <a:pt x="2966" y="891"/>
                    <a:pt x="2958" y="886"/>
                    <a:pt x="2948" y="878"/>
                  </a:cubicBezTo>
                  <a:cubicBezTo>
                    <a:pt x="2510" y="597"/>
                    <a:pt x="2100" y="304"/>
                    <a:pt x="1715" y="0"/>
                  </a:cubicBezTo>
                  <a:cubicBezTo>
                    <a:pt x="1364" y="911"/>
                    <a:pt x="770" y="1716"/>
                    <a:pt x="0" y="2344"/>
                  </a:cubicBezTo>
                </a:path>
              </a:pathLst>
            </a:custGeom>
            <a:solidFill>
              <a:srgbClr val="CAF3ED"/>
            </a:solidFill>
            <a:ln w="3175" cap="flat">
              <a:solidFill>
                <a:srgbClr val="CAF3ED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7" name="Freeform 6">
              <a:extLst>
                <a:ext uri="{FF2B5EF4-FFF2-40B4-BE49-F238E27FC236}">
                  <a16:creationId xmlns:a16="http://schemas.microsoft.com/office/drawing/2014/main" id="{1036F436-E97C-A74C-8B14-F1BDC13E54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05689" y="3574058"/>
              <a:ext cx="587829" cy="912881"/>
            </a:xfrm>
            <a:custGeom>
              <a:avLst/>
              <a:gdLst>
                <a:gd name="T0" fmla="*/ 686 w 1710"/>
                <a:gd name="T1" fmla="*/ 1961 h 2653"/>
                <a:gd name="T2" fmla="*/ 686 w 1710"/>
                <a:gd name="T3" fmla="*/ 1961 h 2653"/>
                <a:gd name="T4" fmla="*/ 1709 w 1710"/>
                <a:gd name="T5" fmla="*/ 2652 h 2653"/>
                <a:gd name="T6" fmla="*/ 1709 w 1710"/>
                <a:gd name="T7" fmla="*/ 572 h 2653"/>
                <a:gd name="T8" fmla="*/ 734 w 1710"/>
                <a:gd name="T9" fmla="*/ 0 h 2653"/>
                <a:gd name="T10" fmla="*/ 0 w 1710"/>
                <a:gd name="T11" fmla="*/ 1549 h 2653"/>
                <a:gd name="T12" fmla="*/ 686 w 1710"/>
                <a:gd name="T13" fmla="*/ 1961 h 26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10" h="2653">
                  <a:moveTo>
                    <a:pt x="686" y="1961"/>
                  </a:moveTo>
                  <a:lnTo>
                    <a:pt x="686" y="1961"/>
                  </a:lnTo>
                  <a:cubicBezTo>
                    <a:pt x="1050" y="2192"/>
                    <a:pt x="1392" y="2422"/>
                    <a:pt x="1709" y="2652"/>
                  </a:cubicBezTo>
                  <a:cubicBezTo>
                    <a:pt x="1709" y="572"/>
                    <a:pt x="1709" y="572"/>
                    <a:pt x="1709" y="572"/>
                  </a:cubicBezTo>
                  <a:cubicBezTo>
                    <a:pt x="1405" y="379"/>
                    <a:pt x="1081" y="187"/>
                    <a:pt x="734" y="0"/>
                  </a:cubicBezTo>
                  <a:cubicBezTo>
                    <a:pt x="529" y="534"/>
                    <a:pt x="284" y="1053"/>
                    <a:pt x="0" y="1549"/>
                  </a:cubicBezTo>
                  <a:cubicBezTo>
                    <a:pt x="225" y="1680"/>
                    <a:pt x="456" y="1817"/>
                    <a:pt x="686" y="1961"/>
                  </a:cubicBezTo>
                </a:path>
              </a:pathLst>
            </a:custGeom>
            <a:solidFill>
              <a:schemeClr val="accent5"/>
            </a:solidFill>
            <a:ln w="6350">
              <a:solidFill>
                <a:schemeClr val="accent5"/>
              </a:solidFill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AADF9534-7F55-1A4E-ADFE-CE84EAEFA5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6469" y="3326472"/>
              <a:ext cx="4429220" cy="1497672"/>
            </a:xfrm>
            <a:custGeom>
              <a:avLst/>
              <a:gdLst>
                <a:gd name="T0" fmla="*/ 11350 w 12862"/>
                <a:gd name="T1" fmla="*/ 4352 h 4353"/>
                <a:gd name="T2" fmla="*/ 11350 w 12862"/>
                <a:gd name="T3" fmla="*/ 4352 h 4353"/>
                <a:gd name="T4" fmla="*/ 12861 w 12862"/>
                <a:gd name="T5" fmla="*/ 2269 h 4353"/>
                <a:gd name="T6" fmla="*/ 6337 w 12862"/>
                <a:gd name="T7" fmla="*/ 0 h 4353"/>
                <a:gd name="T8" fmla="*/ 2265 w 12862"/>
                <a:gd name="T9" fmla="*/ 1421 h 4353"/>
                <a:gd name="T10" fmla="*/ 0 w 12862"/>
                <a:gd name="T11" fmla="*/ 1024 h 4353"/>
                <a:gd name="T12" fmla="*/ 2829 w 12862"/>
                <a:gd name="T13" fmla="*/ 3511 h 4353"/>
                <a:gd name="T14" fmla="*/ 11350 w 12862"/>
                <a:gd name="T15" fmla="*/ 4352 h 43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862" h="4353">
                  <a:moveTo>
                    <a:pt x="11350" y="4352"/>
                  </a:moveTo>
                  <a:lnTo>
                    <a:pt x="11350" y="4352"/>
                  </a:lnTo>
                  <a:cubicBezTo>
                    <a:pt x="11930" y="3711"/>
                    <a:pt x="12436" y="3013"/>
                    <a:pt x="12861" y="2269"/>
                  </a:cubicBezTo>
                  <a:cubicBezTo>
                    <a:pt x="10373" y="839"/>
                    <a:pt x="8118" y="227"/>
                    <a:pt x="6337" y="0"/>
                  </a:cubicBezTo>
                  <a:cubicBezTo>
                    <a:pt x="5254" y="884"/>
                    <a:pt x="3827" y="1421"/>
                    <a:pt x="2265" y="1421"/>
                  </a:cubicBezTo>
                  <a:cubicBezTo>
                    <a:pt x="1465" y="1421"/>
                    <a:pt x="701" y="1279"/>
                    <a:pt x="0" y="1024"/>
                  </a:cubicBezTo>
                  <a:cubicBezTo>
                    <a:pt x="2002" y="2390"/>
                    <a:pt x="2829" y="3511"/>
                    <a:pt x="2829" y="3511"/>
                  </a:cubicBezTo>
                  <a:cubicBezTo>
                    <a:pt x="2829" y="3511"/>
                    <a:pt x="6499" y="2395"/>
                    <a:pt x="11350" y="4352"/>
                  </a:cubicBezTo>
                </a:path>
              </a:pathLst>
            </a:custGeom>
            <a:solidFill>
              <a:srgbClr val="90E5D5"/>
            </a:solidFill>
            <a:ln w="3175" cap="flat">
              <a:solidFill>
                <a:srgbClr val="90E5D5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08CA4B8C-881B-644C-BD30-ADF3103093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71912" y="3215589"/>
              <a:ext cx="2185750" cy="598461"/>
            </a:xfrm>
            <a:custGeom>
              <a:avLst/>
              <a:gdLst>
                <a:gd name="T0" fmla="*/ 6347 w 6348"/>
                <a:gd name="T1" fmla="*/ 319 h 1741"/>
                <a:gd name="T2" fmla="*/ 6347 w 6348"/>
                <a:gd name="T3" fmla="*/ 319 h 1741"/>
                <a:gd name="T4" fmla="*/ 2290 w 6348"/>
                <a:gd name="T5" fmla="*/ 430 h 1741"/>
                <a:gd name="T6" fmla="*/ 2154 w 6348"/>
                <a:gd name="T7" fmla="*/ 460 h 1741"/>
                <a:gd name="T8" fmla="*/ 2022 w 6348"/>
                <a:gd name="T9" fmla="*/ 493 h 1741"/>
                <a:gd name="T10" fmla="*/ 1893 w 6348"/>
                <a:gd name="T11" fmla="*/ 526 h 1741"/>
                <a:gd name="T12" fmla="*/ 1830 w 6348"/>
                <a:gd name="T13" fmla="*/ 544 h 1741"/>
                <a:gd name="T14" fmla="*/ 1706 w 6348"/>
                <a:gd name="T15" fmla="*/ 579 h 1741"/>
                <a:gd name="T16" fmla="*/ 1647 w 6348"/>
                <a:gd name="T17" fmla="*/ 597 h 1741"/>
                <a:gd name="T18" fmla="*/ 1473 w 6348"/>
                <a:gd name="T19" fmla="*/ 649 h 1741"/>
                <a:gd name="T20" fmla="*/ 1361 w 6348"/>
                <a:gd name="T21" fmla="*/ 687 h 1741"/>
                <a:gd name="T22" fmla="*/ 1255 w 6348"/>
                <a:gd name="T23" fmla="*/ 725 h 1741"/>
                <a:gd name="T24" fmla="*/ 1055 w 6348"/>
                <a:gd name="T25" fmla="*/ 801 h 1741"/>
                <a:gd name="T26" fmla="*/ 961 w 6348"/>
                <a:gd name="T27" fmla="*/ 839 h 1741"/>
                <a:gd name="T28" fmla="*/ 916 w 6348"/>
                <a:gd name="T29" fmla="*/ 857 h 1741"/>
                <a:gd name="T30" fmla="*/ 827 w 6348"/>
                <a:gd name="T31" fmla="*/ 895 h 1741"/>
                <a:gd name="T32" fmla="*/ 744 w 6348"/>
                <a:gd name="T33" fmla="*/ 933 h 1741"/>
                <a:gd name="T34" fmla="*/ 0 w 6348"/>
                <a:gd name="T35" fmla="*/ 1337 h 1741"/>
                <a:gd name="T36" fmla="*/ 10 w 6348"/>
                <a:gd name="T37" fmla="*/ 1343 h 1741"/>
                <a:gd name="T38" fmla="*/ 2275 w 6348"/>
                <a:gd name="T39" fmla="*/ 1740 h 1741"/>
                <a:gd name="T40" fmla="*/ 6347 w 6348"/>
                <a:gd name="T41" fmla="*/ 319 h 1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348" h="1741">
                  <a:moveTo>
                    <a:pt x="6347" y="319"/>
                  </a:moveTo>
                  <a:lnTo>
                    <a:pt x="6347" y="319"/>
                  </a:lnTo>
                  <a:cubicBezTo>
                    <a:pt x="3859" y="0"/>
                    <a:pt x="2290" y="430"/>
                    <a:pt x="2290" y="430"/>
                  </a:cubicBezTo>
                  <a:cubicBezTo>
                    <a:pt x="2245" y="440"/>
                    <a:pt x="2199" y="450"/>
                    <a:pt x="2154" y="460"/>
                  </a:cubicBezTo>
                  <a:cubicBezTo>
                    <a:pt x="2108" y="470"/>
                    <a:pt x="2065" y="480"/>
                    <a:pt x="2022" y="493"/>
                  </a:cubicBezTo>
                  <a:cubicBezTo>
                    <a:pt x="1976" y="503"/>
                    <a:pt x="1933" y="513"/>
                    <a:pt x="1893" y="526"/>
                  </a:cubicBezTo>
                  <a:cubicBezTo>
                    <a:pt x="1870" y="531"/>
                    <a:pt x="1850" y="536"/>
                    <a:pt x="1830" y="544"/>
                  </a:cubicBezTo>
                  <a:cubicBezTo>
                    <a:pt x="1787" y="554"/>
                    <a:pt x="1746" y="567"/>
                    <a:pt x="1706" y="579"/>
                  </a:cubicBezTo>
                  <a:cubicBezTo>
                    <a:pt x="1685" y="584"/>
                    <a:pt x="1665" y="589"/>
                    <a:pt x="1647" y="597"/>
                  </a:cubicBezTo>
                  <a:cubicBezTo>
                    <a:pt x="1587" y="615"/>
                    <a:pt x="1528" y="631"/>
                    <a:pt x="1473" y="649"/>
                  </a:cubicBezTo>
                  <a:cubicBezTo>
                    <a:pt x="1435" y="662"/>
                    <a:pt x="1399" y="674"/>
                    <a:pt x="1361" y="687"/>
                  </a:cubicBezTo>
                  <a:cubicBezTo>
                    <a:pt x="1326" y="700"/>
                    <a:pt x="1291" y="712"/>
                    <a:pt x="1255" y="725"/>
                  </a:cubicBezTo>
                  <a:cubicBezTo>
                    <a:pt x="1187" y="750"/>
                    <a:pt x="1118" y="776"/>
                    <a:pt x="1055" y="801"/>
                  </a:cubicBezTo>
                  <a:cubicBezTo>
                    <a:pt x="1022" y="814"/>
                    <a:pt x="992" y="826"/>
                    <a:pt x="961" y="839"/>
                  </a:cubicBezTo>
                  <a:cubicBezTo>
                    <a:pt x="946" y="844"/>
                    <a:pt x="931" y="852"/>
                    <a:pt x="916" y="857"/>
                  </a:cubicBezTo>
                  <a:cubicBezTo>
                    <a:pt x="886" y="869"/>
                    <a:pt x="858" y="882"/>
                    <a:pt x="827" y="895"/>
                  </a:cubicBezTo>
                  <a:cubicBezTo>
                    <a:pt x="800" y="907"/>
                    <a:pt x="772" y="920"/>
                    <a:pt x="744" y="933"/>
                  </a:cubicBezTo>
                  <a:cubicBezTo>
                    <a:pt x="258" y="1150"/>
                    <a:pt x="0" y="1337"/>
                    <a:pt x="0" y="1337"/>
                  </a:cubicBezTo>
                  <a:cubicBezTo>
                    <a:pt x="5" y="1340"/>
                    <a:pt x="7" y="1340"/>
                    <a:pt x="10" y="1343"/>
                  </a:cubicBezTo>
                  <a:cubicBezTo>
                    <a:pt x="711" y="1598"/>
                    <a:pt x="1475" y="1740"/>
                    <a:pt x="2275" y="1740"/>
                  </a:cubicBezTo>
                  <a:cubicBezTo>
                    <a:pt x="3837" y="1740"/>
                    <a:pt x="5264" y="1203"/>
                    <a:pt x="6347" y="319"/>
                  </a:cubicBezTo>
                </a:path>
              </a:pathLst>
            </a:custGeom>
            <a:solidFill>
              <a:srgbClr val="ACEBDF"/>
            </a:solidFill>
            <a:ln w="3175" cap="flat">
              <a:solidFill>
                <a:srgbClr val="ACEBDF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6" name="Freeform 5">
              <a:extLst>
                <a:ext uri="{FF2B5EF4-FFF2-40B4-BE49-F238E27FC236}">
                  <a16:creationId xmlns:a16="http://schemas.microsoft.com/office/drawing/2014/main" id="{8BE29080-609E-FE47-B0E0-9E0FB4D9E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86213" y="4107205"/>
              <a:ext cx="1107305" cy="1295653"/>
            </a:xfrm>
            <a:custGeom>
              <a:avLst/>
              <a:gdLst>
                <a:gd name="T0" fmla="*/ 1511 w 3221"/>
                <a:gd name="T1" fmla="*/ 0 h 3764"/>
                <a:gd name="T2" fmla="*/ 1511 w 3221"/>
                <a:gd name="T3" fmla="*/ 0 h 3764"/>
                <a:gd name="T4" fmla="*/ 0 w 3221"/>
                <a:gd name="T5" fmla="*/ 2083 h 3764"/>
                <a:gd name="T6" fmla="*/ 1620 w 3221"/>
                <a:gd name="T7" fmla="*/ 2834 h 3764"/>
                <a:gd name="T8" fmla="*/ 3220 w 3221"/>
                <a:gd name="T9" fmla="*/ 3763 h 3764"/>
                <a:gd name="T10" fmla="*/ 3220 w 3221"/>
                <a:gd name="T11" fmla="*/ 1103 h 3764"/>
                <a:gd name="T12" fmla="*/ 2197 w 3221"/>
                <a:gd name="T13" fmla="*/ 412 h 3764"/>
                <a:gd name="T14" fmla="*/ 1511 w 3221"/>
                <a:gd name="T15" fmla="*/ 0 h 3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21" h="3764">
                  <a:moveTo>
                    <a:pt x="1511" y="0"/>
                  </a:moveTo>
                  <a:lnTo>
                    <a:pt x="1511" y="0"/>
                  </a:lnTo>
                  <a:cubicBezTo>
                    <a:pt x="1086" y="744"/>
                    <a:pt x="580" y="1442"/>
                    <a:pt x="0" y="2083"/>
                  </a:cubicBezTo>
                  <a:cubicBezTo>
                    <a:pt x="527" y="2295"/>
                    <a:pt x="1068" y="2543"/>
                    <a:pt x="1620" y="2834"/>
                  </a:cubicBezTo>
                  <a:cubicBezTo>
                    <a:pt x="2207" y="3143"/>
                    <a:pt x="2739" y="3454"/>
                    <a:pt x="3220" y="3763"/>
                  </a:cubicBezTo>
                  <a:cubicBezTo>
                    <a:pt x="3220" y="1103"/>
                    <a:pt x="3220" y="1103"/>
                    <a:pt x="3220" y="1103"/>
                  </a:cubicBezTo>
                  <a:cubicBezTo>
                    <a:pt x="2903" y="873"/>
                    <a:pt x="2561" y="643"/>
                    <a:pt x="2197" y="412"/>
                  </a:cubicBezTo>
                  <a:cubicBezTo>
                    <a:pt x="1967" y="268"/>
                    <a:pt x="1736" y="131"/>
                    <a:pt x="1511" y="0"/>
                  </a:cubicBezTo>
                </a:path>
              </a:pathLst>
            </a:custGeom>
            <a:solidFill>
              <a:srgbClr val="74DECA"/>
            </a:solidFill>
            <a:ln w="6350" cap="flat">
              <a:solidFill>
                <a:schemeClr val="accent4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9" name="Freeform 8">
              <a:extLst>
                <a:ext uri="{FF2B5EF4-FFF2-40B4-BE49-F238E27FC236}">
                  <a16:creationId xmlns:a16="http://schemas.microsoft.com/office/drawing/2014/main" id="{211D384E-A656-794C-A68C-F3B8FC4568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72662" y="4151254"/>
              <a:ext cx="3612032" cy="1643490"/>
            </a:xfrm>
            <a:custGeom>
              <a:avLst/>
              <a:gdLst>
                <a:gd name="T0" fmla="*/ 1969 w 10491"/>
                <a:gd name="T1" fmla="*/ 1116 h 4777"/>
                <a:gd name="T2" fmla="*/ 1106 w 10491"/>
                <a:gd name="T3" fmla="*/ 1392 h 4777"/>
                <a:gd name="T4" fmla="*/ 236 w 10491"/>
                <a:gd name="T5" fmla="*/ 2068 h 4777"/>
                <a:gd name="T6" fmla="*/ 355 w 10491"/>
                <a:gd name="T7" fmla="*/ 2121 h 4777"/>
                <a:gd name="T8" fmla="*/ 517 w 10491"/>
                <a:gd name="T9" fmla="*/ 2197 h 4777"/>
                <a:gd name="T10" fmla="*/ 658 w 10491"/>
                <a:gd name="T11" fmla="*/ 2266 h 4777"/>
                <a:gd name="T12" fmla="*/ 788 w 10491"/>
                <a:gd name="T13" fmla="*/ 2329 h 4777"/>
                <a:gd name="T14" fmla="*/ 919 w 10491"/>
                <a:gd name="T15" fmla="*/ 2400 h 4777"/>
                <a:gd name="T16" fmla="*/ 1043 w 10491"/>
                <a:gd name="T17" fmla="*/ 2468 h 4777"/>
                <a:gd name="T18" fmla="*/ 1152 w 10491"/>
                <a:gd name="T19" fmla="*/ 2531 h 4777"/>
                <a:gd name="T20" fmla="*/ 1286 w 10491"/>
                <a:gd name="T21" fmla="*/ 2610 h 4777"/>
                <a:gd name="T22" fmla="*/ 1395 w 10491"/>
                <a:gd name="T23" fmla="*/ 2675 h 4777"/>
                <a:gd name="T24" fmla="*/ 1516 w 10491"/>
                <a:gd name="T25" fmla="*/ 2751 h 4777"/>
                <a:gd name="T26" fmla="*/ 1618 w 10491"/>
                <a:gd name="T27" fmla="*/ 2817 h 4777"/>
                <a:gd name="T28" fmla="*/ 1737 w 10491"/>
                <a:gd name="T29" fmla="*/ 2898 h 4777"/>
                <a:gd name="T30" fmla="*/ 1833 w 10491"/>
                <a:gd name="T31" fmla="*/ 2967 h 4777"/>
                <a:gd name="T32" fmla="*/ 1942 w 10491"/>
                <a:gd name="T33" fmla="*/ 3045 h 4777"/>
                <a:gd name="T34" fmla="*/ 2033 w 10491"/>
                <a:gd name="T35" fmla="*/ 3111 h 4777"/>
                <a:gd name="T36" fmla="*/ 2136 w 10491"/>
                <a:gd name="T37" fmla="*/ 3189 h 4777"/>
                <a:gd name="T38" fmla="*/ 2217 w 10491"/>
                <a:gd name="T39" fmla="*/ 3253 h 4777"/>
                <a:gd name="T40" fmla="*/ 2319 w 10491"/>
                <a:gd name="T41" fmla="*/ 3336 h 4777"/>
                <a:gd name="T42" fmla="*/ 2395 w 10491"/>
                <a:gd name="T43" fmla="*/ 3399 h 4777"/>
                <a:gd name="T44" fmla="*/ 2488 w 10491"/>
                <a:gd name="T45" fmla="*/ 3478 h 4777"/>
                <a:gd name="T46" fmla="*/ 2562 w 10491"/>
                <a:gd name="T47" fmla="*/ 3541 h 4777"/>
                <a:gd name="T48" fmla="*/ 2648 w 10491"/>
                <a:gd name="T49" fmla="*/ 3619 h 4777"/>
                <a:gd name="T50" fmla="*/ 2711 w 10491"/>
                <a:gd name="T51" fmla="*/ 3678 h 4777"/>
                <a:gd name="T52" fmla="*/ 2795 w 10491"/>
                <a:gd name="T53" fmla="*/ 3756 h 4777"/>
                <a:gd name="T54" fmla="*/ 2853 w 10491"/>
                <a:gd name="T55" fmla="*/ 3812 h 4777"/>
                <a:gd name="T56" fmla="*/ 2929 w 10491"/>
                <a:gd name="T57" fmla="*/ 3888 h 4777"/>
                <a:gd name="T58" fmla="*/ 2984 w 10491"/>
                <a:gd name="T59" fmla="*/ 3943 h 4777"/>
                <a:gd name="T60" fmla="*/ 3053 w 10491"/>
                <a:gd name="T61" fmla="*/ 4014 h 4777"/>
                <a:gd name="T62" fmla="*/ 3101 w 10491"/>
                <a:gd name="T63" fmla="*/ 4065 h 4777"/>
                <a:gd name="T64" fmla="*/ 3164 w 10491"/>
                <a:gd name="T65" fmla="*/ 4133 h 4777"/>
                <a:gd name="T66" fmla="*/ 3210 w 10491"/>
                <a:gd name="T67" fmla="*/ 4186 h 4777"/>
                <a:gd name="T68" fmla="*/ 3265 w 10491"/>
                <a:gd name="T69" fmla="*/ 4247 h 4777"/>
                <a:gd name="T70" fmla="*/ 3306 w 10491"/>
                <a:gd name="T71" fmla="*/ 4293 h 4777"/>
                <a:gd name="T72" fmla="*/ 3369 w 10491"/>
                <a:gd name="T73" fmla="*/ 4371 h 4777"/>
                <a:gd name="T74" fmla="*/ 3404 w 10491"/>
                <a:gd name="T75" fmla="*/ 4414 h 4777"/>
                <a:gd name="T76" fmla="*/ 3445 w 10491"/>
                <a:gd name="T77" fmla="*/ 4462 h 4777"/>
                <a:gd name="T78" fmla="*/ 3475 w 10491"/>
                <a:gd name="T79" fmla="*/ 4500 h 4777"/>
                <a:gd name="T80" fmla="*/ 3511 w 10491"/>
                <a:gd name="T81" fmla="*/ 4546 h 4777"/>
                <a:gd name="T82" fmla="*/ 3534 w 10491"/>
                <a:gd name="T83" fmla="*/ 4576 h 4777"/>
                <a:gd name="T84" fmla="*/ 3546 w 10491"/>
                <a:gd name="T85" fmla="*/ 4594 h 4777"/>
                <a:gd name="T86" fmla="*/ 3564 w 10491"/>
                <a:gd name="T87" fmla="*/ 4614 h 4777"/>
                <a:gd name="T88" fmla="*/ 3574 w 10491"/>
                <a:gd name="T89" fmla="*/ 4632 h 4777"/>
                <a:gd name="T90" fmla="*/ 3592 w 10491"/>
                <a:gd name="T91" fmla="*/ 4655 h 4777"/>
                <a:gd name="T92" fmla="*/ 3607 w 10491"/>
                <a:gd name="T93" fmla="*/ 4675 h 4777"/>
                <a:gd name="T94" fmla="*/ 3615 w 10491"/>
                <a:gd name="T95" fmla="*/ 4688 h 4777"/>
                <a:gd name="T96" fmla="*/ 3630 w 10491"/>
                <a:gd name="T97" fmla="*/ 4705 h 4777"/>
                <a:gd name="T98" fmla="*/ 3635 w 10491"/>
                <a:gd name="T99" fmla="*/ 4715 h 4777"/>
                <a:gd name="T100" fmla="*/ 3645 w 10491"/>
                <a:gd name="T101" fmla="*/ 4731 h 4777"/>
                <a:gd name="T102" fmla="*/ 3658 w 10491"/>
                <a:gd name="T103" fmla="*/ 4748 h 4777"/>
                <a:gd name="T104" fmla="*/ 3665 w 10491"/>
                <a:gd name="T105" fmla="*/ 4761 h 4777"/>
                <a:gd name="T106" fmla="*/ 3675 w 10491"/>
                <a:gd name="T107" fmla="*/ 4774 h 4777"/>
                <a:gd name="T108" fmla="*/ 7995 w 10491"/>
                <a:gd name="T109" fmla="*/ 4080 h 47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0491" h="4777">
                  <a:moveTo>
                    <a:pt x="7995" y="4080"/>
                  </a:moveTo>
                  <a:lnTo>
                    <a:pt x="7995" y="4080"/>
                  </a:lnTo>
                  <a:cubicBezTo>
                    <a:pt x="8924" y="3475"/>
                    <a:pt x="9764" y="2762"/>
                    <a:pt x="10490" y="1957"/>
                  </a:cubicBezTo>
                  <a:cubicBezTo>
                    <a:pt x="5639" y="0"/>
                    <a:pt x="1969" y="1116"/>
                    <a:pt x="1969" y="1116"/>
                  </a:cubicBezTo>
                  <a:lnTo>
                    <a:pt x="1969" y="1116"/>
                  </a:lnTo>
                  <a:cubicBezTo>
                    <a:pt x="1795" y="1157"/>
                    <a:pt x="1628" y="1205"/>
                    <a:pt x="1468" y="1258"/>
                  </a:cubicBezTo>
                  <a:cubicBezTo>
                    <a:pt x="1438" y="1268"/>
                    <a:pt x="1405" y="1278"/>
                    <a:pt x="1375" y="1291"/>
                  </a:cubicBezTo>
                  <a:cubicBezTo>
                    <a:pt x="1344" y="1301"/>
                    <a:pt x="1314" y="1311"/>
                    <a:pt x="1284" y="1324"/>
                  </a:cubicBezTo>
                  <a:cubicBezTo>
                    <a:pt x="1238" y="1342"/>
                    <a:pt x="1192" y="1357"/>
                    <a:pt x="1149" y="1375"/>
                  </a:cubicBezTo>
                  <a:cubicBezTo>
                    <a:pt x="1134" y="1382"/>
                    <a:pt x="1119" y="1387"/>
                    <a:pt x="1106" y="1392"/>
                  </a:cubicBezTo>
                  <a:cubicBezTo>
                    <a:pt x="443" y="1661"/>
                    <a:pt x="0" y="1972"/>
                    <a:pt x="0" y="1972"/>
                  </a:cubicBezTo>
                  <a:cubicBezTo>
                    <a:pt x="38" y="1987"/>
                    <a:pt x="76" y="2002"/>
                    <a:pt x="114" y="2017"/>
                  </a:cubicBezTo>
                  <a:cubicBezTo>
                    <a:pt x="117" y="2017"/>
                    <a:pt x="117" y="2017"/>
                    <a:pt x="119" y="2020"/>
                  </a:cubicBezTo>
                  <a:cubicBezTo>
                    <a:pt x="155" y="2033"/>
                    <a:pt x="188" y="2048"/>
                    <a:pt x="223" y="2063"/>
                  </a:cubicBezTo>
                  <a:cubicBezTo>
                    <a:pt x="228" y="2066"/>
                    <a:pt x="231" y="2068"/>
                    <a:pt x="236" y="2068"/>
                  </a:cubicBezTo>
                  <a:cubicBezTo>
                    <a:pt x="246" y="2073"/>
                    <a:pt x="256" y="2078"/>
                    <a:pt x="266" y="2083"/>
                  </a:cubicBezTo>
                  <a:cubicBezTo>
                    <a:pt x="276" y="2086"/>
                    <a:pt x="284" y="2091"/>
                    <a:pt x="294" y="2093"/>
                  </a:cubicBezTo>
                  <a:cubicBezTo>
                    <a:pt x="299" y="2096"/>
                    <a:pt x="304" y="2098"/>
                    <a:pt x="312" y="2101"/>
                  </a:cubicBezTo>
                  <a:cubicBezTo>
                    <a:pt x="324" y="2109"/>
                    <a:pt x="337" y="2114"/>
                    <a:pt x="350" y="2119"/>
                  </a:cubicBezTo>
                  <a:cubicBezTo>
                    <a:pt x="352" y="2119"/>
                    <a:pt x="352" y="2121"/>
                    <a:pt x="355" y="2121"/>
                  </a:cubicBezTo>
                  <a:cubicBezTo>
                    <a:pt x="372" y="2129"/>
                    <a:pt x="390" y="2136"/>
                    <a:pt x="405" y="2144"/>
                  </a:cubicBezTo>
                  <a:cubicBezTo>
                    <a:pt x="413" y="2147"/>
                    <a:pt x="421" y="2152"/>
                    <a:pt x="426" y="2154"/>
                  </a:cubicBezTo>
                  <a:cubicBezTo>
                    <a:pt x="438" y="2159"/>
                    <a:pt x="451" y="2164"/>
                    <a:pt x="461" y="2169"/>
                  </a:cubicBezTo>
                  <a:cubicBezTo>
                    <a:pt x="471" y="2174"/>
                    <a:pt x="479" y="2179"/>
                    <a:pt x="489" y="2182"/>
                  </a:cubicBezTo>
                  <a:cubicBezTo>
                    <a:pt x="499" y="2187"/>
                    <a:pt x="509" y="2192"/>
                    <a:pt x="517" y="2197"/>
                  </a:cubicBezTo>
                  <a:cubicBezTo>
                    <a:pt x="527" y="2200"/>
                    <a:pt x="534" y="2205"/>
                    <a:pt x="542" y="2210"/>
                  </a:cubicBezTo>
                  <a:cubicBezTo>
                    <a:pt x="552" y="2212"/>
                    <a:pt x="562" y="2217"/>
                    <a:pt x="572" y="2222"/>
                  </a:cubicBezTo>
                  <a:cubicBezTo>
                    <a:pt x="580" y="2228"/>
                    <a:pt x="588" y="2230"/>
                    <a:pt x="593" y="2233"/>
                  </a:cubicBezTo>
                  <a:cubicBezTo>
                    <a:pt x="605" y="2238"/>
                    <a:pt x="615" y="2243"/>
                    <a:pt x="626" y="2250"/>
                  </a:cubicBezTo>
                  <a:cubicBezTo>
                    <a:pt x="638" y="2255"/>
                    <a:pt x="648" y="2260"/>
                    <a:pt x="658" y="2266"/>
                  </a:cubicBezTo>
                  <a:cubicBezTo>
                    <a:pt x="666" y="2268"/>
                    <a:pt x="674" y="2273"/>
                    <a:pt x="681" y="2276"/>
                  </a:cubicBezTo>
                  <a:cubicBezTo>
                    <a:pt x="691" y="2281"/>
                    <a:pt x="704" y="2288"/>
                    <a:pt x="717" y="2293"/>
                  </a:cubicBezTo>
                  <a:cubicBezTo>
                    <a:pt x="722" y="2296"/>
                    <a:pt x="727" y="2301"/>
                    <a:pt x="734" y="2303"/>
                  </a:cubicBezTo>
                  <a:cubicBezTo>
                    <a:pt x="742" y="2306"/>
                    <a:pt x="747" y="2311"/>
                    <a:pt x="755" y="2314"/>
                  </a:cubicBezTo>
                  <a:cubicBezTo>
                    <a:pt x="765" y="2319"/>
                    <a:pt x="777" y="2324"/>
                    <a:pt x="788" y="2329"/>
                  </a:cubicBezTo>
                  <a:cubicBezTo>
                    <a:pt x="793" y="2331"/>
                    <a:pt x="798" y="2334"/>
                    <a:pt x="800" y="2336"/>
                  </a:cubicBezTo>
                  <a:cubicBezTo>
                    <a:pt x="813" y="2344"/>
                    <a:pt x="825" y="2352"/>
                    <a:pt x="838" y="2357"/>
                  </a:cubicBezTo>
                  <a:cubicBezTo>
                    <a:pt x="848" y="2362"/>
                    <a:pt x="858" y="2367"/>
                    <a:pt x="869" y="2374"/>
                  </a:cubicBezTo>
                  <a:cubicBezTo>
                    <a:pt x="876" y="2377"/>
                    <a:pt x="884" y="2382"/>
                    <a:pt x="891" y="2384"/>
                  </a:cubicBezTo>
                  <a:cubicBezTo>
                    <a:pt x="899" y="2390"/>
                    <a:pt x="909" y="2395"/>
                    <a:pt x="919" y="2400"/>
                  </a:cubicBezTo>
                  <a:cubicBezTo>
                    <a:pt x="927" y="2402"/>
                    <a:pt x="934" y="2407"/>
                    <a:pt x="942" y="2412"/>
                  </a:cubicBezTo>
                  <a:cubicBezTo>
                    <a:pt x="949" y="2417"/>
                    <a:pt x="957" y="2420"/>
                    <a:pt x="967" y="2425"/>
                  </a:cubicBezTo>
                  <a:cubicBezTo>
                    <a:pt x="975" y="2430"/>
                    <a:pt x="982" y="2435"/>
                    <a:pt x="993" y="2440"/>
                  </a:cubicBezTo>
                  <a:cubicBezTo>
                    <a:pt x="1000" y="2443"/>
                    <a:pt x="1008" y="2448"/>
                    <a:pt x="1015" y="2453"/>
                  </a:cubicBezTo>
                  <a:cubicBezTo>
                    <a:pt x="1025" y="2458"/>
                    <a:pt x="1033" y="2463"/>
                    <a:pt x="1043" y="2468"/>
                  </a:cubicBezTo>
                  <a:cubicBezTo>
                    <a:pt x="1048" y="2470"/>
                    <a:pt x="1056" y="2476"/>
                    <a:pt x="1061" y="2478"/>
                  </a:cubicBezTo>
                  <a:cubicBezTo>
                    <a:pt x="1071" y="2483"/>
                    <a:pt x="1081" y="2491"/>
                    <a:pt x="1091" y="2496"/>
                  </a:cubicBezTo>
                  <a:cubicBezTo>
                    <a:pt x="1096" y="2498"/>
                    <a:pt x="1101" y="2501"/>
                    <a:pt x="1106" y="2503"/>
                  </a:cubicBezTo>
                  <a:cubicBezTo>
                    <a:pt x="1119" y="2511"/>
                    <a:pt x="1129" y="2516"/>
                    <a:pt x="1142" y="2524"/>
                  </a:cubicBezTo>
                  <a:cubicBezTo>
                    <a:pt x="1144" y="2526"/>
                    <a:pt x="1149" y="2529"/>
                    <a:pt x="1152" y="2531"/>
                  </a:cubicBezTo>
                  <a:cubicBezTo>
                    <a:pt x="1165" y="2536"/>
                    <a:pt x="1177" y="2544"/>
                    <a:pt x="1190" y="2551"/>
                  </a:cubicBezTo>
                  <a:cubicBezTo>
                    <a:pt x="1197" y="2557"/>
                    <a:pt x="1203" y="2559"/>
                    <a:pt x="1210" y="2564"/>
                  </a:cubicBezTo>
                  <a:cubicBezTo>
                    <a:pt x="1220" y="2569"/>
                    <a:pt x="1230" y="2574"/>
                    <a:pt x="1238" y="2579"/>
                  </a:cubicBezTo>
                  <a:cubicBezTo>
                    <a:pt x="1246" y="2584"/>
                    <a:pt x="1253" y="2589"/>
                    <a:pt x="1261" y="2592"/>
                  </a:cubicBezTo>
                  <a:cubicBezTo>
                    <a:pt x="1268" y="2597"/>
                    <a:pt x="1278" y="2605"/>
                    <a:pt x="1286" y="2610"/>
                  </a:cubicBezTo>
                  <a:cubicBezTo>
                    <a:pt x="1291" y="2612"/>
                    <a:pt x="1296" y="2615"/>
                    <a:pt x="1301" y="2617"/>
                  </a:cubicBezTo>
                  <a:cubicBezTo>
                    <a:pt x="1311" y="2625"/>
                    <a:pt x="1324" y="2630"/>
                    <a:pt x="1334" y="2637"/>
                  </a:cubicBezTo>
                  <a:cubicBezTo>
                    <a:pt x="1339" y="2640"/>
                    <a:pt x="1342" y="2643"/>
                    <a:pt x="1347" y="2645"/>
                  </a:cubicBezTo>
                  <a:cubicBezTo>
                    <a:pt x="1359" y="2653"/>
                    <a:pt x="1370" y="2660"/>
                    <a:pt x="1380" y="2665"/>
                  </a:cubicBezTo>
                  <a:cubicBezTo>
                    <a:pt x="1385" y="2668"/>
                    <a:pt x="1390" y="2673"/>
                    <a:pt x="1395" y="2675"/>
                  </a:cubicBezTo>
                  <a:cubicBezTo>
                    <a:pt x="1405" y="2681"/>
                    <a:pt x="1415" y="2688"/>
                    <a:pt x="1425" y="2696"/>
                  </a:cubicBezTo>
                  <a:cubicBezTo>
                    <a:pt x="1430" y="2698"/>
                    <a:pt x="1435" y="2701"/>
                    <a:pt x="1440" y="2703"/>
                  </a:cubicBezTo>
                  <a:cubicBezTo>
                    <a:pt x="1451" y="2711"/>
                    <a:pt x="1461" y="2716"/>
                    <a:pt x="1471" y="2724"/>
                  </a:cubicBezTo>
                  <a:cubicBezTo>
                    <a:pt x="1476" y="2726"/>
                    <a:pt x="1481" y="2729"/>
                    <a:pt x="1484" y="2731"/>
                  </a:cubicBezTo>
                  <a:cubicBezTo>
                    <a:pt x="1496" y="2739"/>
                    <a:pt x="1506" y="2746"/>
                    <a:pt x="1516" y="2751"/>
                  </a:cubicBezTo>
                  <a:cubicBezTo>
                    <a:pt x="1521" y="2754"/>
                    <a:pt x="1527" y="2756"/>
                    <a:pt x="1529" y="2762"/>
                  </a:cubicBezTo>
                  <a:cubicBezTo>
                    <a:pt x="1539" y="2767"/>
                    <a:pt x="1552" y="2774"/>
                    <a:pt x="1562" y="2782"/>
                  </a:cubicBezTo>
                  <a:cubicBezTo>
                    <a:pt x="1567" y="2784"/>
                    <a:pt x="1570" y="2787"/>
                    <a:pt x="1575" y="2789"/>
                  </a:cubicBezTo>
                  <a:cubicBezTo>
                    <a:pt x="1585" y="2797"/>
                    <a:pt x="1595" y="2805"/>
                    <a:pt x="1605" y="2810"/>
                  </a:cubicBezTo>
                  <a:cubicBezTo>
                    <a:pt x="1610" y="2812"/>
                    <a:pt x="1615" y="2815"/>
                    <a:pt x="1618" y="2817"/>
                  </a:cubicBezTo>
                  <a:cubicBezTo>
                    <a:pt x="1628" y="2825"/>
                    <a:pt x="1640" y="2832"/>
                    <a:pt x="1651" y="2840"/>
                  </a:cubicBezTo>
                  <a:cubicBezTo>
                    <a:pt x="1653" y="2843"/>
                    <a:pt x="1658" y="2845"/>
                    <a:pt x="1661" y="2848"/>
                  </a:cubicBezTo>
                  <a:cubicBezTo>
                    <a:pt x="1671" y="2855"/>
                    <a:pt x="1683" y="2863"/>
                    <a:pt x="1694" y="2868"/>
                  </a:cubicBezTo>
                  <a:cubicBezTo>
                    <a:pt x="1699" y="2873"/>
                    <a:pt x="1704" y="2875"/>
                    <a:pt x="1709" y="2880"/>
                  </a:cubicBezTo>
                  <a:cubicBezTo>
                    <a:pt x="1719" y="2886"/>
                    <a:pt x="1727" y="2891"/>
                    <a:pt x="1737" y="2898"/>
                  </a:cubicBezTo>
                  <a:cubicBezTo>
                    <a:pt x="1742" y="2901"/>
                    <a:pt x="1747" y="2906"/>
                    <a:pt x="1752" y="2908"/>
                  </a:cubicBezTo>
                  <a:cubicBezTo>
                    <a:pt x="1759" y="2916"/>
                    <a:pt x="1770" y="2921"/>
                    <a:pt x="1777" y="2926"/>
                  </a:cubicBezTo>
                  <a:cubicBezTo>
                    <a:pt x="1782" y="2931"/>
                    <a:pt x="1787" y="2934"/>
                    <a:pt x="1790" y="2936"/>
                  </a:cubicBezTo>
                  <a:cubicBezTo>
                    <a:pt x="1800" y="2944"/>
                    <a:pt x="1810" y="2949"/>
                    <a:pt x="1820" y="2956"/>
                  </a:cubicBezTo>
                  <a:cubicBezTo>
                    <a:pt x="1825" y="2959"/>
                    <a:pt x="1828" y="2964"/>
                    <a:pt x="1833" y="2967"/>
                  </a:cubicBezTo>
                  <a:cubicBezTo>
                    <a:pt x="1843" y="2972"/>
                    <a:pt x="1853" y="2979"/>
                    <a:pt x="1861" y="2987"/>
                  </a:cubicBezTo>
                  <a:cubicBezTo>
                    <a:pt x="1866" y="2989"/>
                    <a:pt x="1868" y="2992"/>
                    <a:pt x="1873" y="2994"/>
                  </a:cubicBezTo>
                  <a:cubicBezTo>
                    <a:pt x="1883" y="3002"/>
                    <a:pt x="1894" y="3007"/>
                    <a:pt x="1901" y="3015"/>
                  </a:cubicBezTo>
                  <a:cubicBezTo>
                    <a:pt x="1906" y="3017"/>
                    <a:pt x="1909" y="3020"/>
                    <a:pt x="1911" y="3022"/>
                  </a:cubicBezTo>
                  <a:cubicBezTo>
                    <a:pt x="1921" y="3030"/>
                    <a:pt x="1932" y="3037"/>
                    <a:pt x="1942" y="3045"/>
                  </a:cubicBezTo>
                  <a:cubicBezTo>
                    <a:pt x="1944" y="3045"/>
                    <a:pt x="1947" y="3048"/>
                    <a:pt x="1949" y="3050"/>
                  </a:cubicBezTo>
                  <a:cubicBezTo>
                    <a:pt x="1962" y="3058"/>
                    <a:pt x="1972" y="3065"/>
                    <a:pt x="1982" y="3073"/>
                  </a:cubicBezTo>
                  <a:cubicBezTo>
                    <a:pt x="1985" y="3075"/>
                    <a:pt x="1990" y="3078"/>
                    <a:pt x="1992" y="3080"/>
                  </a:cubicBezTo>
                  <a:cubicBezTo>
                    <a:pt x="2002" y="3088"/>
                    <a:pt x="2012" y="3096"/>
                    <a:pt x="2023" y="3103"/>
                  </a:cubicBezTo>
                  <a:cubicBezTo>
                    <a:pt x="2025" y="3106"/>
                    <a:pt x="2028" y="3108"/>
                    <a:pt x="2033" y="3111"/>
                  </a:cubicBezTo>
                  <a:cubicBezTo>
                    <a:pt x="2043" y="3118"/>
                    <a:pt x="2050" y="3126"/>
                    <a:pt x="2061" y="3131"/>
                  </a:cubicBezTo>
                  <a:cubicBezTo>
                    <a:pt x="2063" y="3134"/>
                    <a:pt x="2066" y="3136"/>
                    <a:pt x="2068" y="3136"/>
                  </a:cubicBezTo>
                  <a:cubicBezTo>
                    <a:pt x="2078" y="3146"/>
                    <a:pt x="2088" y="3154"/>
                    <a:pt x="2099" y="3161"/>
                  </a:cubicBezTo>
                  <a:cubicBezTo>
                    <a:pt x="2104" y="3164"/>
                    <a:pt x="2106" y="3167"/>
                    <a:pt x="2111" y="3172"/>
                  </a:cubicBezTo>
                  <a:cubicBezTo>
                    <a:pt x="2119" y="3177"/>
                    <a:pt x="2129" y="3184"/>
                    <a:pt x="2136" y="3189"/>
                  </a:cubicBezTo>
                  <a:cubicBezTo>
                    <a:pt x="2139" y="3192"/>
                    <a:pt x="2144" y="3197"/>
                    <a:pt x="2147" y="3199"/>
                  </a:cubicBezTo>
                  <a:cubicBezTo>
                    <a:pt x="2157" y="3204"/>
                    <a:pt x="2164" y="3212"/>
                    <a:pt x="2174" y="3220"/>
                  </a:cubicBezTo>
                  <a:cubicBezTo>
                    <a:pt x="2177" y="3222"/>
                    <a:pt x="2179" y="3222"/>
                    <a:pt x="2179" y="3225"/>
                  </a:cubicBezTo>
                  <a:cubicBezTo>
                    <a:pt x="2190" y="3232"/>
                    <a:pt x="2200" y="3240"/>
                    <a:pt x="2210" y="3250"/>
                  </a:cubicBezTo>
                  <a:cubicBezTo>
                    <a:pt x="2212" y="3250"/>
                    <a:pt x="2215" y="3253"/>
                    <a:pt x="2217" y="3253"/>
                  </a:cubicBezTo>
                  <a:cubicBezTo>
                    <a:pt x="2228" y="3263"/>
                    <a:pt x="2238" y="3270"/>
                    <a:pt x="2248" y="3278"/>
                  </a:cubicBezTo>
                  <a:cubicBezTo>
                    <a:pt x="2248" y="3278"/>
                    <a:pt x="2250" y="3280"/>
                    <a:pt x="2253" y="3280"/>
                  </a:cubicBezTo>
                  <a:cubicBezTo>
                    <a:pt x="2263" y="3291"/>
                    <a:pt x="2273" y="3298"/>
                    <a:pt x="2283" y="3306"/>
                  </a:cubicBezTo>
                  <a:cubicBezTo>
                    <a:pt x="2286" y="3308"/>
                    <a:pt x="2288" y="3311"/>
                    <a:pt x="2291" y="3313"/>
                  </a:cubicBezTo>
                  <a:cubicBezTo>
                    <a:pt x="2301" y="3321"/>
                    <a:pt x="2309" y="3328"/>
                    <a:pt x="2319" y="3336"/>
                  </a:cubicBezTo>
                  <a:cubicBezTo>
                    <a:pt x="2321" y="3339"/>
                    <a:pt x="2324" y="3341"/>
                    <a:pt x="2326" y="3344"/>
                  </a:cubicBezTo>
                  <a:cubicBezTo>
                    <a:pt x="2336" y="3349"/>
                    <a:pt x="2344" y="3356"/>
                    <a:pt x="2354" y="3364"/>
                  </a:cubicBezTo>
                  <a:cubicBezTo>
                    <a:pt x="2354" y="3366"/>
                    <a:pt x="2357" y="3366"/>
                    <a:pt x="2357" y="3366"/>
                  </a:cubicBezTo>
                  <a:cubicBezTo>
                    <a:pt x="2367" y="3377"/>
                    <a:pt x="2377" y="3384"/>
                    <a:pt x="2387" y="3394"/>
                  </a:cubicBezTo>
                  <a:cubicBezTo>
                    <a:pt x="2390" y="3394"/>
                    <a:pt x="2392" y="3397"/>
                    <a:pt x="2395" y="3399"/>
                  </a:cubicBezTo>
                  <a:cubicBezTo>
                    <a:pt x="2405" y="3407"/>
                    <a:pt x="2412" y="3415"/>
                    <a:pt x="2422" y="3422"/>
                  </a:cubicBezTo>
                  <a:cubicBezTo>
                    <a:pt x="2425" y="3425"/>
                    <a:pt x="2430" y="3427"/>
                    <a:pt x="2433" y="3430"/>
                  </a:cubicBezTo>
                  <a:cubicBezTo>
                    <a:pt x="2440" y="3437"/>
                    <a:pt x="2448" y="3445"/>
                    <a:pt x="2455" y="3450"/>
                  </a:cubicBezTo>
                  <a:cubicBezTo>
                    <a:pt x="2458" y="3452"/>
                    <a:pt x="2463" y="3455"/>
                    <a:pt x="2466" y="3458"/>
                  </a:cubicBezTo>
                  <a:cubicBezTo>
                    <a:pt x="2473" y="3465"/>
                    <a:pt x="2481" y="3473"/>
                    <a:pt x="2488" y="3478"/>
                  </a:cubicBezTo>
                  <a:cubicBezTo>
                    <a:pt x="2491" y="3480"/>
                    <a:pt x="2496" y="3483"/>
                    <a:pt x="2498" y="3485"/>
                  </a:cubicBezTo>
                  <a:cubicBezTo>
                    <a:pt x="2506" y="3493"/>
                    <a:pt x="2514" y="3501"/>
                    <a:pt x="2521" y="3508"/>
                  </a:cubicBezTo>
                  <a:cubicBezTo>
                    <a:pt x="2524" y="3508"/>
                    <a:pt x="2526" y="3511"/>
                    <a:pt x="2529" y="3513"/>
                  </a:cubicBezTo>
                  <a:cubicBezTo>
                    <a:pt x="2536" y="3521"/>
                    <a:pt x="2547" y="3528"/>
                    <a:pt x="2554" y="3536"/>
                  </a:cubicBezTo>
                  <a:cubicBezTo>
                    <a:pt x="2557" y="3539"/>
                    <a:pt x="2559" y="3539"/>
                    <a:pt x="2562" y="3541"/>
                  </a:cubicBezTo>
                  <a:cubicBezTo>
                    <a:pt x="2569" y="3549"/>
                    <a:pt x="2577" y="3556"/>
                    <a:pt x="2584" y="3564"/>
                  </a:cubicBezTo>
                  <a:cubicBezTo>
                    <a:pt x="2587" y="3566"/>
                    <a:pt x="2590" y="3566"/>
                    <a:pt x="2592" y="3569"/>
                  </a:cubicBezTo>
                  <a:cubicBezTo>
                    <a:pt x="2600" y="3576"/>
                    <a:pt x="2607" y="3584"/>
                    <a:pt x="2617" y="3592"/>
                  </a:cubicBezTo>
                  <a:cubicBezTo>
                    <a:pt x="2620" y="3594"/>
                    <a:pt x="2622" y="3597"/>
                    <a:pt x="2625" y="3599"/>
                  </a:cubicBezTo>
                  <a:cubicBezTo>
                    <a:pt x="2633" y="3604"/>
                    <a:pt x="2640" y="3612"/>
                    <a:pt x="2648" y="3619"/>
                  </a:cubicBezTo>
                  <a:cubicBezTo>
                    <a:pt x="2650" y="3622"/>
                    <a:pt x="2653" y="3622"/>
                    <a:pt x="2653" y="3625"/>
                  </a:cubicBezTo>
                  <a:cubicBezTo>
                    <a:pt x="2663" y="3632"/>
                    <a:pt x="2671" y="3640"/>
                    <a:pt x="2678" y="3647"/>
                  </a:cubicBezTo>
                  <a:cubicBezTo>
                    <a:pt x="2681" y="3647"/>
                    <a:pt x="2681" y="3650"/>
                    <a:pt x="2683" y="3652"/>
                  </a:cubicBezTo>
                  <a:cubicBezTo>
                    <a:pt x="2691" y="3660"/>
                    <a:pt x="2698" y="3668"/>
                    <a:pt x="2709" y="3675"/>
                  </a:cubicBezTo>
                  <a:cubicBezTo>
                    <a:pt x="2709" y="3675"/>
                    <a:pt x="2709" y="3675"/>
                    <a:pt x="2711" y="3678"/>
                  </a:cubicBezTo>
                  <a:cubicBezTo>
                    <a:pt x="2719" y="3685"/>
                    <a:pt x="2729" y="3693"/>
                    <a:pt x="2736" y="3700"/>
                  </a:cubicBezTo>
                  <a:cubicBezTo>
                    <a:pt x="2739" y="3703"/>
                    <a:pt x="2741" y="3706"/>
                    <a:pt x="2741" y="3708"/>
                  </a:cubicBezTo>
                  <a:cubicBezTo>
                    <a:pt x="2749" y="3713"/>
                    <a:pt x="2757" y="3721"/>
                    <a:pt x="2764" y="3728"/>
                  </a:cubicBezTo>
                  <a:cubicBezTo>
                    <a:pt x="2767" y="3731"/>
                    <a:pt x="2769" y="3733"/>
                    <a:pt x="2772" y="3733"/>
                  </a:cubicBezTo>
                  <a:cubicBezTo>
                    <a:pt x="2779" y="3741"/>
                    <a:pt x="2787" y="3749"/>
                    <a:pt x="2795" y="3756"/>
                  </a:cubicBezTo>
                  <a:lnTo>
                    <a:pt x="2797" y="3759"/>
                  </a:lnTo>
                  <a:cubicBezTo>
                    <a:pt x="2805" y="3766"/>
                    <a:pt x="2815" y="3774"/>
                    <a:pt x="2822" y="3781"/>
                  </a:cubicBezTo>
                  <a:cubicBezTo>
                    <a:pt x="2822" y="3784"/>
                    <a:pt x="2825" y="3784"/>
                    <a:pt x="2825" y="3787"/>
                  </a:cubicBezTo>
                  <a:cubicBezTo>
                    <a:pt x="2833" y="3794"/>
                    <a:pt x="2840" y="3802"/>
                    <a:pt x="2850" y="3809"/>
                  </a:cubicBezTo>
                  <a:lnTo>
                    <a:pt x="2853" y="3812"/>
                  </a:lnTo>
                  <a:cubicBezTo>
                    <a:pt x="2860" y="3819"/>
                    <a:pt x="2868" y="3827"/>
                    <a:pt x="2876" y="3835"/>
                  </a:cubicBezTo>
                  <a:cubicBezTo>
                    <a:pt x="2878" y="3837"/>
                    <a:pt x="2878" y="3837"/>
                    <a:pt x="2881" y="3840"/>
                  </a:cubicBezTo>
                  <a:cubicBezTo>
                    <a:pt x="2888" y="3847"/>
                    <a:pt x="2896" y="3855"/>
                    <a:pt x="2903" y="3862"/>
                  </a:cubicBezTo>
                  <a:lnTo>
                    <a:pt x="2906" y="3865"/>
                  </a:lnTo>
                  <a:cubicBezTo>
                    <a:pt x="2914" y="3873"/>
                    <a:pt x="2921" y="3880"/>
                    <a:pt x="2929" y="3888"/>
                  </a:cubicBezTo>
                  <a:cubicBezTo>
                    <a:pt x="2931" y="3888"/>
                    <a:pt x="2931" y="3890"/>
                    <a:pt x="2931" y="3890"/>
                  </a:cubicBezTo>
                  <a:cubicBezTo>
                    <a:pt x="2939" y="3898"/>
                    <a:pt x="2946" y="3906"/>
                    <a:pt x="2954" y="3913"/>
                  </a:cubicBezTo>
                  <a:lnTo>
                    <a:pt x="2957" y="3916"/>
                  </a:lnTo>
                  <a:cubicBezTo>
                    <a:pt x="2964" y="3923"/>
                    <a:pt x="2972" y="3931"/>
                    <a:pt x="2979" y="3938"/>
                  </a:cubicBezTo>
                  <a:cubicBezTo>
                    <a:pt x="2982" y="3941"/>
                    <a:pt x="2982" y="3941"/>
                    <a:pt x="2984" y="3943"/>
                  </a:cubicBezTo>
                  <a:cubicBezTo>
                    <a:pt x="2989" y="3951"/>
                    <a:pt x="2997" y="3956"/>
                    <a:pt x="3005" y="3964"/>
                  </a:cubicBezTo>
                  <a:cubicBezTo>
                    <a:pt x="3005" y="3966"/>
                    <a:pt x="3007" y="3966"/>
                    <a:pt x="3007" y="3969"/>
                  </a:cubicBezTo>
                  <a:cubicBezTo>
                    <a:pt x="3015" y="3976"/>
                    <a:pt x="3022" y="3981"/>
                    <a:pt x="3027" y="3989"/>
                  </a:cubicBezTo>
                  <a:cubicBezTo>
                    <a:pt x="3030" y="3992"/>
                    <a:pt x="3030" y="3992"/>
                    <a:pt x="3030" y="3992"/>
                  </a:cubicBezTo>
                  <a:cubicBezTo>
                    <a:pt x="3038" y="3999"/>
                    <a:pt x="3045" y="4007"/>
                    <a:pt x="3053" y="4014"/>
                  </a:cubicBezTo>
                  <a:cubicBezTo>
                    <a:pt x="3053" y="4014"/>
                    <a:pt x="3053" y="4017"/>
                    <a:pt x="3055" y="4017"/>
                  </a:cubicBezTo>
                  <a:cubicBezTo>
                    <a:pt x="3060" y="4024"/>
                    <a:pt x="3068" y="4032"/>
                    <a:pt x="3075" y="4040"/>
                  </a:cubicBezTo>
                  <a:cubicBezTo>
                    <a:pt x="3075" y="4040"/>
                    <a:pt x="3078" y="4040"/>
                    <a:pt x="3078" y="4042"/>
                  </a:cubicBezTo>
                  <a:cubicBezTo>
                    <a:pt x="3086" y="4050"/>
                    <a:pt x="3091" y="4055"/>
                    <a:pt x="3098" y="4062"/>
                  </a:cubicBezTo>
                  <a:cubicBezTo>
                    <a:pt x="3098" y="4065"/>
                    <a:pt x="3101" y="4065"/>
                    <a:pt x="3101" y="4065"/>
                  </a:cubicBezTo>
                  <a:cubicBezTo>
                    <a:pt x="3108" y="4073"/>
                    <a:pt x="3113" y="4080"/>
                    <a:pt x="3121" y="4088"/>
                  </a:cubicBezTo>
                  <a:cubicBezTo>
                    <a:pt x="3121" y="4088"/>
                    <a:pt x="3124" y="4090"/>
                    <a:pt x="3126" y="4093"/>
                  </a:cubicBezTo>
                  <a:cubicBezTo>
                    <a:pt x="3131" y="4098"/>
                    <a:pt x="3136" y="4105"/>
                    <a:pt x="3141" y="4111"/>
                  </a:cubicBezTo>
                  <a:cubicBezTo>
                    <a:pt x="3144" y="4111"/>
                    <a:pt x="3144" y="4113"/>
                    <a:pt x="3146" y="4113"/>
                  </a:cubicBezTo>
                  <a:cubicBezTo>
                    <a:pt x="3151" y="4121"/>
                    <a:pt x="3156" y="4128"/>
                    <a:pt x="3164" y="4133"/>
                  </a:cubicBezTo>
                  <a:cubicBezTo>
                    <a:pt x="3164" y="4136"/>
                    <a:pt x="3167" y="4136"/>
                    <a:pt x="3167" y="4136"/>
                  </a:cubicBezTo>
                  <a:cubicBezTo>
                    <a:pt x="3172" y="4143"/>
                    <a:pt x="3179" y="4151"/>
                    <a:pt x="3184" y="4156"/>
                  </a:cubicBezTo>
                  <a:cubicBezTo>
                    <a:pt x="3187" y="4159"/>
                    <a:pt x="3187" y="4159"/>
                    <a:pt x="3187" y="4159"/>
                  </a:cubicBezTo>
                  <a:cubicBezTo>
                    <a:pt x="3194" y="4166"/>
                    <a:pt x="3199" y="4174"/>
                    <a:pt x="3205" y="4179"/>
                  </a:cubicBezTo>
                  <a:cubicBezTo>
                    <a:pt x="3207" y="4181"/>
                    <a:pt x="3210" y="4184"/>
                    <a:pt x="3210" y="4186"/>
                  </a:cubicBezTo>
                  <a:cubicBezTo>
                    <a:pt x="3215" y="4192"/>
                    <a:pt x="3220" y="4197"/>
                    <a:pt x="3225" y="4202"/>
                  </a:cubicBezTo>
                  <a:cubicBezTo>
                    <a:pt x="3227" y="4204"/>
                    <a:pt x="3227" y="4204"/>
                    <a:pt x="3230" y="4207"/>
                  </a:cubicBezTo>
                  <a:cubicBezTo>
                    <a:pt x="3235" y="4212"/>
                    <a:pt x="3240" y="4219"/>
                    <a:pt x="3245" y="4224"/>
                  </a:cubicBezTo>
                  <a:lnTo>
                    <a:pt x="3248" y="4227"/>
                  </a:lnTo>
                  <a:cubicBezTo>
                    <a:pt x="3253" y="4232"/>
                    <a:pt x="3258" y="4240"/>
                    <a:pt x="3265" y="4247"/>
                  </a:cubicBezTo>
                  <a:cubicBezTo>
                    <a:pt x="3265" y="4247"/>
                    <a:pt x="3265" y="4250"/>
                    <a:pt x="3268" y="4250"/>
                  </a:cubicBezTo>
                  <a:cubicBezTo>
                    <a:pt x="3273" y="4255"/>
                    <a:pt x="3278" y="4262"/>
                    <a:pt x="3283" y="4267"/>
                  </a:cubicBezTo>
                  <a:cubicBezTo>
                    <a:pt x="3283" y="4270"/>
                    <a:pt x="3286" y="4270"/>
                    <a:pt x="3286" y="4270"/>
                  </a:cubicBezTo>
                  <a:cubicBezTo>
                    <a:pt x="3291" y="4278"/>
                    <a:pt x="3296" y="4283"/>
                    <a:pt x="3301" y="4290"/>
                  </a:cubicBezTo>
                  <a:cubicBezTo>
                    <a:pt x="3303" y="4290"/>
                    <a:pt x="3303" y="4293"/>
                    <a:pt x="3306" y="4293"/>
                  </a:cubicBezTo>
                  <a:cubicBezTo>
                    <a:pt x="3311" y="4300"/>
                    <a:pt x="3316" y="4305"/>
                    <a:pt x="3318" y="4310"/>
                  </a:cubicBezTo>
                  <a:cubicBezTo>
                    <a:pt x="3321" y="4310"/>
                    <a:pt x="3321" y="4310"/>
                    <a:pt x="3321" y="4313"/>
                  </a:cubicBezTo>
                  <a:cubicBezTo>
                    <a:pt x="3326" y="4318"/>
                    <a:pt x="3331" y="4326"/>
                    <a:pt x="3336" y="4331"/>
                  </a:cubicBezTo>
                  <a:cubicBezTo>
                    <a:pt x="3336" y="4331"/>
                    <a:pt x="3339" y="4331"/>
                    <a:pt x="3339" y="4333"/>
                  </a:cubicBezTo>
                  <a:cubicBezTo>
                    <a:pt x="3349" y="4346"/>
                    <a:pt x="3359" y="4359"/>
                    <a:pt x="3369" y="4371"/>
                  </a:cubicBezTo>
                  <a:cubicBezTo>
                    <a:pt x="3372" y="4371"/>
                    <a:pt x="3372" y="4371"/>
                    <a:pt x="3372" y="4374"/>
                  </a:cubicBezTo>
                  <a:cubicBezTo>
                    <a:pt x="3377" y="4379"/>
                    <a:pt x="3382" y="4384"/>
                    <a:pt x="3387" y="4389"/>
                  </a:cubicBezTo>
                  <a:cubicBezTo>
                    <a:pt x="3387" y="4391"/>
                    <a:pt x="3387" y="4391"/>
                    <a:pt x="3387" y="4391"/>
                  </a:cubicBezTo>
                  <a:cubicBezTo>
                    <a:pt x="3392" y="4397"/>
                    <a:pt x="3397" y="4404"/>
                    <a:pt x="3402" y="4409"/>
                  </a:cubicBezTo>
                  <a:cubicBezTo>
                    <a:pt x="3402" y="4409"/>
                    <a:pt x="3404" y="4412"/>
                    <a:pt x="3404" y="4414"/>
                  </a:cubicBezTo>
                  <a:cubicBezTo>
                    <a:pt x="3410" y="4417"/>
                    <a:pt x="3412" y="4422"/>
                    <a:pt x="3417" y="4427"/>
                  </a:cubicBezTo>
                  <a:cubicBezTo>
                    <a:pt x="3417" y="4429"/>
                    <a:pt x="3420" y="4429"/>
                    <a:pt x="3420" y="4432"/>
                  </a:cubicBezTo>
                  <a:cubicBezTo>
                    <a:pt x="3425" y="4437"/>
                    <a:pt x="3427" y="4442"/>
                    <a:pt x="3432" y="4445"/>
                  </a:cubicBezTo>
                  <a:cubicBezTo>
                    <a:pt x="3432" y="4447"/>
                    <a:pt x="3435" y="4447"/>
                    <a:pt x="3435" y="4450"/>
                  </a:cubicBezTo>
                  <a:cubicBezTo>
                    <a:pt x="3440" y="4455"/>
                    <a:pt x="3442" y="4460"/>
                    <a:pt x="3445" y="4462"/>
                  </a:cubicBezTo>
                  <a:cubicBezTo>
                    <a:pt x="3448" y="4465"/>
                    <a:pt x="3448" y="4465"/>
                    <a:pt x="3448" y="4465"/>
                  </a:cubicBezTo>
                  <a:cubicBezTo>
                    <a:pt x="3453" y="4470"/>
                    <a:pt x="3455" y="4475"/>
                    <a:pt x="3460" y="4480"/>
                  </a:cubicBezTo>
                  <a:cubicBezTo>
                    <a:pt x="3460" y="4483"/>
                    <a:pt x="3463" y="4483"/>
                    <a:pt x="3463" y="4485"/>
                  </a:cubicBezTo>
                  <a:cubicBezTo>
                    <a:pt x="3465" y="4488"/>
                    <a:pt x="3470" y="4493"/>
                    <a:pt x="3473" y="4498"/>
                  </a:cubicBezTo>
                  <a:lnTo>
                    <a:pt x="3475" y="4500"/>
                  </a:lnTo>
                  <a:cubicBezTo>
                    <a:pt x="3478" y="4505"/>
                    <a:pt x="3483" y="4510"/>
                    <a:pt x="3485" y="4513"/>
                  </a:cubicBezTo>
                  <a:cubicBezTo>
                    <a:pt x="3488" y="4515"/>
                    <a:pt x="3488" y="4515"/>
                    <a:pt x="3488" y="4518"/>
                  </a:cubicBezTo>
                  <a:cubicBezTo>
                    <a:pt x="3493" y="4521"/>
                    <a:pt x="3496" y="4526"/>
                    <a:pt x="3498" y="4531"/>
                  </a:cubicBezTo>
                  <a:cubicBezTo>
                    <a:pt x="3501" y="4531"/>
                    <a:pt x="3501" y="4533"/>
                    <a:pt x="3501" y="4533"/>
                  </a:cubicBezTo>
                  <a:cubicBezTo>
                    <a:pt x="3506" y="4538"/>
                    <a:pt x="3508" y="4541"/>
                    <a:pt x="3511" y="4546"/>
                  </a:cubicBezTo>
                  <a:lnTo>
                    <a:pt x="3511" y="4546"/>
                  </a:lnTo>
                  <a:cubicBezTo>
                    <a:pt x="3516" y="4551"/>
                    <a:pt x="3518" y="4556"/>
                    <a:pt x="3523" y="4561"/>
                  </a:cubicBezTo>
                  <a:lnTo>
                    <a:pt x="3523" y="4564"/>
                  </a:lnTo>
                  <a:cubicBezTo>
                    <a:pt x="3526" y="4566"/>
                    <a:pt x="3531" y="4571"/>
                    <a:pt x="3534" y="4574"/>
                  </a:cubicBezTo>
                  <a:cubicBezTo>
                    <a:pt x="3534" y="4576"/>
                    <a:pt x="3534" y="4576"/>
                    <a:pt x="3534" y="4576"/>
                  </a:cubicBezTo>
                  <a:lnTo>
                    <a:pt x="3536" y="4579"/>
                  </a:lnTo>
                  <a:lnTo>
                    <a:pt x="3536" y="4579"/>
                  </a:lnTo>
                  <a:cubicBezTo>
                    <a:pt x="3539" y="4581"/>
                    <a:pt x="3541" y="4586"/>
                    <a:pt x="3544" y="4589"/>
                  </a:cubicBezTo>
                  <a:lnTo>
                    <a:pt x="3544" y="4589"/>
                  </a:lnTo>
                  <a:cubicBezTo>
                    <a:pt x="3546" y="4591"/>
                    <a:pt x="3546" y="4591"/>
                    <a:pt x="3546" y="4594"/>
                  </a:cubicBezTo>
                  <a:cubicBezTo>
                    <a:pt x="3549" y="4596"/>
                    <a:pt x="3551" y="4599"/>
                    <a:pt x="3554" y="4601"/>
                  </a:cubicBezTo>
                  <a:cubicBezTo>
                    <a:pt x="3554" y="4601"/>
                    <a:pt x="3554" y="4604"/>
                    <a:pt x="3556" y="4604"/>
                  </a:cubicBezTo>
                  <a:lnTo>
                    <a:pt x="3556" y="4607"/>
                  </a:lnTo>
                  <a:lnTo>
                    <a:pt x="3556" y="4607"/>
                  </a:lnTo>
                  <a:cubicBezTo>
                    <a:pt x="3559" y="4609"/>
                    <a:pt x="3561" y="4612"/>
                    <a:pt x="3564" y="4614"/>
                  </a:cubicBezTo>
                  <a:cubicBezTo>
                    <a:pt x="3564" y="4617"/>
                    <a:pt x="3564" y="4617"/>
                    <a:pt x="3564" y="4617"/>
                  </a:cubicBezTo>
                  <a:cubicBezTo>
                    <a:pt x="3566" y="4617"/>
                    <a:pt x="3566" y="4617"/>
                    <a:pt x="3566" y="4619"/>
                  </a:cubicBezTo>
                  <a:cubicBezTo>
                    <a:pt x="3569" y="4622"/>
                    <a:pt x="3572" y="4624"/>
                    <a:pt x="3572" y="4627"/>
                  </a:cubicBezTo>
                  <a:cubicBezTo>
                    <a:pt x="3574" y="4629"/>
                    <a:pt x="3574" y="4629"/>
                    <a:pt x="3574" y="4629"/>
                  </a:cubicBezTo>
                  <a:cubicBezTo>
                    <a:pt x="3574" y="4629"/>
                    <a:pt x="3574" y="4629"/>
                    <a:pt x="3574" y="4632"/>
                  </a:cubicBezTo>
                  <a:cubicBezTo>
                    <a:pt x="3577" y="4634"/>
                    <a:pt x="3582" y="4639"/>
                    <a:pt x="3584" y="4642"/>
                  </a:cubicBezTo>
                  <a:lnTo>
                    <a:pt x="3584" y="4642"/>
                  </a:lnTo>
                  <a:lnTo>
                    <a:pt x="3584" y="4642"/>
                  </a:lnTo>
                  <a:cubicBezTo>
                    <a:pt x="3584" y="4645"/>
                    <a:pt x="3584" y="4645"/>
                    <a:pt x="3587" y="4645"/>
                  </a:cubicBezTo>
                  <a:cubicBezTo>
                    <a:pt x="3587" y="4647"/>
                    <a:pt x="3589" y="4650"/>
                    <a:pt x="3592" y="4655"/>
                  </a:cubicBezTo>
                  <a:cubicBezTo>
                    <a:pt x="3592" y="4655"/>
                    <a:pt x="3594" y="4655"/>
                    <a:pt x="3594" y="4657"/>
                  </a:cubicBezTo>
                  <a:cubicBezTo>
                    <a:pt x="3597" y="4660"/>
                    <a:pt x="3597" y="4662"/>
                    <a:pt x="3599" y="4662"/>
                  </a:cubicBezTo>
                  <a:cubicBezTo>
                    <a:pt x="3599" y="4665"/>
                    <a:pt x="3599" y="4665"/>
                    <a:pt x="3599" y="4665"/>
                  </a:cubicBezTo>
                  <a:cubicBezTo>
                    <a:pt x="3602" y="4667"/>
                    <a:pt x="3602" y="4667"/>
                    <a:pt x="3602" y="4667"/>
                  </a:cubicBezTo>
                  <a:cubicBezTo>
                    <a:pt x="3604" y="4670"/>
                    <a:pt x="3604" y="4672"/>
                    <a:pt x="3607" y="4675"/>
                  </a:cubicBezTo>
                  <a:cubicBezTo>
                    <a:pt x="3607" y="4675"/>
                    <a:pt x="3607" y="4675"/>
                    <a:pt x="3610" y="4677"/>
                  </a:cubicBezTo>
                  <a:lnTo>
                    <a:pt x="3610" y="4677"/>
                  </a:lnTo>
                  <a:lnTo>
                    <a:pt x="3610" y="4677"/>
                  </a:lnTo>
                  <a:cubicBezTo>
                    <a:pt x="3612" y="4680"/>
                    <a:pt x="3612" y="4682"/>
                    <a:pt x="3615" y="4685"/>
                  </a:cubicBezTo>
                  <a:cubicBezTo>
                    <a:pt x="3615" y="4688"/>
                    <a:pt x="3615" y="4688"/>
                    <a:pt x="3615" y="4688"/>
                  </a:cubicBezTo>
                  <a:lnTo>
                    <a:pt x="3615" y="4688"/>
                  </a:lnTo>
                  <a:cubicBezTo>
                    <a:pt x="3617" y="4690"/>
                    <a:pt x="3620" y="4693"/>
                    <a:pt x="3622" y="4695"/>
                  </a:cubicBezTo>
                  <a:lnTo>
                    <a:pt x="3622" y="4698"/>
                  </a:lnTo>
                  <a:lnTo>
                    <a:pt x="3625" y="4698"/>
                  </a:lnTo>
                  <a:cubicBezTo>
                    <a:pt x="3625" y="4700"/>
                    <a:pt x="3627" y="4703"/>
                    <a:pt x="3630" y="4705"/>
                  </a:cubicBezTo>
                  <a:lnTo>
                    <a:pt x="3630" y="4705"/>
                  </a:lnTo>
                  <a:lnTo>
                    <a:pt x="3630" y="4708"/>
                  </a:lnTo>
                  <a:cubicBezTo>
                    <a:pt x="3632" y="4710"/>
                    <a:pt x="3632" y="4713"/>
                    <a:pt x="3635" y="4715"/>
                  </a:cubicBezTo>
                  <a:lnTo>
                    <a:pt x="3635" y="4715"/>
                  </a:lnTo>
                  <a:lnTo>
                    <a:pt x="3635" y="4715"/>
                  </a:lnTo>
                  <a:cubicBezTo>
                    <a:pt x="3637" y="4718"/>
                    <a:pt x="3637" y="4718"/>
                    <a:pt x="3640" y="4720"/>
                  </a:cubicBezTo>
                  <a:lnTo>
                    <a:pt x="3640" y="4723"/>
                  </a:lnTo>
                  <a:cubicBezTo>
                    <a:pt x="3640" y="4723"/>
                    <a:pt x="3642" y="4723"/>
                    <a:pt x="3642" y="4726"/>
                  </a:cubicBezTo>
                  <a:lnTo>
                    <a:pt x="3645" y="4728"/>
                  </a:lnTo>
                  <a:cubicBezTo>
                    <a:pt x="3645" y="4731"/>
                    <a:pt x="3645" y="4731"/>
                    <a:pt x="3645" y="4731"/>
                  </a:cubicBezTo>
                  <a:lnTo>
                    <a:pt x="3647" y="4731"/>
                  </a:lnTo>
                  <a:cubicBezTo>
                    <a:pt x="3647" y="4733"/>
                    <a:pt x="3650" y="4738"/>
                    <a:pt x="3653" y="4741"/>
                  </a:cubicBezTo>
                  <a:lnTo>
                    <a:pt x="3653" y="4741"/>
                  </a:lnTo>
                  <a:cubicBezTo>
                    <a:pt x="3655" y="4743"/>
                    <a:pt x="3655" y="4746"/>
                    <a:pt x="3658" y="4748"/>
                  </a:cubicBezTo>
                  <a:lnTo>
                    <a:pt x="3658" y="4748"/>
                  </a:lnTo>
                  <a:cubicBezTo>
                    <a:pt x="3660" y="4751"/>
                    <a:pt x="3660" y="4751"/>
                    <a:pt x="3663" y="4753"/>
                  </a:cubicBezTo>
                  <a:lnTo>
                    <a:pt x="3663" y="4756"/>
                  </a:lnTo>
                  <a:lnTo>
                    <a:pt x="3665" y="4758"/>
                  </a:lnTo>
                  <a:cubicBezTo>
                    <a:pt x="3665" y="4758"/>
                    <a:pt x="3665" y="4758"/>
                    <a:pt x="3665" y="4761"/>
                  </a:cubicBezTo>
                  <a:lnTo>
                    <a:pt x="3665" y="4761"/>
                  </a:lnTo>
                  <a:cubicBezTo>
                    <a:pt x="3668" y="4761"/>
                    <a:pt x="3668" y="4763"/>
                    <a:pt x="3670" y="4763"/>
                  </a:cubicBezTo>
                  <a:lnTo>
                    <a:pt x="3670" y="4766"/>
                  </a:lnTo>
                  <a:lnTo>
                    <a:pt x="3670" y="4766"/>
                  </a:lnTo>
                  <a:cubicBezTo>
                    <a:pt x="3670" y="4769"/>
                    <a:pt x="3673" y="4771"/>
                    <a:pt x="3673" y="4771"/>
                  </a:cubicBezTo>
                  <a:cubicBezTo>
                    <a:pt x="3673" y="4771"/>
                    <a:pt x="3673" y="4771"/>
                    <a:pt x="3675" y="4774"/>
                  </a:cubicBezTo>
                  <a:lnTo>
                    <a:pt x="3675" y="4774"/>
                  </a:lnTo>
                  <a:lnTo>
                    <a:pt x="3675" y="4776"/>
                  </a:lnTo>
                  <a:lnTo>
                    <a:pt x="3675" y="4776"/>
                  </a:lnTo>
                  <a:lnTo>
                    <a:pt x="3675" y="4776"/>
                  </a:lnTo>
                  <a:cubicBezTo>
                    <a:pt x="3678" y="4774"/>
                    <a:pt x="5234" y="3971"/>
                    <a:pt x="7995" y="4080"/>
                  </a:cubicBezTo>
                </a:path>
              </a:pathLst>
            </a:custGeom>
            <a:solidFill>
              <a:srgbClr val="33D6D6"/>
            </a:solidFill>
            <a:ln w="3175" cap="flat">
              <a:solidFill>
                <a:srgbClr val="33D6D6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" name="Freeform 4">
              <a:extLst>
                <a:ext uri="{FF2B5EF4-FFF2-40B4-BE49-F238E27FC236}">
                  <a16:creationId xmlns:a16="http://schemas.microsoft.com/office/drawing/2014/main" id="{76DC36CA-6815-0647-B3CD-F94668581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26494" y="4825662"/>
              <a:ext cx="1967023" cy="1199960"/>
            </a:xfrm>
            <a:custGeom>
              <a:avLst/>
              <a:gdLst>
                <a:gd name="T0" fmla="*/ 2495 w 5716"/>
                <a:gd name="T1" fmla="*/ 0 h 3488"/>
                <a:gd name="T2" fmla="*/ 2495 w 5716"/>
                <a:gd name="T3" fmla="*/ 0 h 3488"/>
                <a:gd name="T4" fmla="*/ 0 w 5716"/>
                <a:gd name="T5" fmla="*/ 2123 h 3488"/>
                <a:gd name="T6" fmla="*/ 5143 w 5716"/>
                <a:gd name="T7" fmla="*/ 3242 h 3488"/>
                <a:gd name="T8" fmla="*/ 5715 w 5716"/>
                <a:gd name="T9" fmla="*/ 3487 h 3488"/>
                <a:gd name="T10" fmla="*/ 5715 w 5716"/>
                <a:gd name="T11" fmla="*/ 1680 h 3488"/>
                <a:gd name="T12" fmla="*/ 4115 w 5716"/>
                <a:gd name="T13" fmla="*/ 751 h 3488"/>
                <a:gd name="T14" fmla="*/ 2495 w 5716"/>
                <a:gd name="T15" fmla="*/ 0 h 3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16" h="3488">
                  <a:moveTo>
                    <a:pt x="2495" y="0"/>
                  </a:moveTo>
                  <a:lnTo>
                    <a:pt x="2495" y="0"/>
                  </a:lnTo>
                  <a:cubicBezTo>
                    <a:pt x="1769" y="805"/>
                    <a:pt x="929" y="1518"/>
                    <a:pt x="0" y="2123"/>
                  </a:cubicBezTo>
                  <a:cubicBezTo>
                    <a:pt x="1414" y="2179"/>
                    <a:pt x="3143" y="2475"/>
                    <a:pt x="5143" y="3242"/>
                  </a:cubicBezTo>
                  <a:cubicBezTo>
                    <a:pt x="5143" y="3242"/>
                    <a:pt x="5363" y="3330"/>
                    <a:pt x="5715" y="3487"/>
                  </a:cubicBezTo>
                  <a:cubicBezTo>
                    <a:pt x="5715" y="1680"/>
                    <a:pt x="5715" y="1680"/>
                    <a:pt x="5715" y="1680"/>
                  </a:cubicBezTo>
                  <a:cubicBezTo>
                    <a:pt x="5234" y="1371"/>
                    <a:pt x="4702" y="1060"/>
                    <a:pt x="4115" y="751"/>
                  </a:cubicBezTo>
                  <a:cubicBezTo>
                    <a:pt x="3563" y="460"/>
                    <a:pt x="3022" y="212"/>
                    <a:pt x="2495" y="0"/>
                  </a:cubicBezTo>
                </a:path>
              </a:pathLst>
            </a:custGeom>
            <a:solidFill>
              <a:srgbClr val="00CCCC"/>
            </a:solidFill>
            <a:ln w="6350" cap="flat">
              <a:solidFill>
                <a:schemeClr val="accent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4" name="Freeform 3">
              <a:extLst>
                <a:ext uri="{FF2B5EF4-FFF2-40B4-BE49-F238E27FC236}">
                  <a16:creationId xmlns:a16="http://schemas.microsoft.com/office/drawing/2014/main" id="{2A890D16-4ECF-A846-AC9E-EC61CD28A0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350" y="5556271"/>
              <a:ext cx="4104168" cy="1301729"/>
            </a:xfrm>
            <a:custGeom>
              <a:avLst/>
              <a:gdLst>
                <a:gd name="T0" fmla="*/ 11920 w 11921"/>
                <a:gd name="T1" fmla="*/ 2777 h 3785"/>
                <a:gd name="T2" fmla="*/ 11920 w 11921"/>
                <a:gd name="T3" fmla="*/ 2777 h 3785"/>
                <a:gd name="T4" fmla="*/ 11920 w 11921"/>
                <a:gd name="T5" fmla="*/ 1364 h 3785"/>
                <a:gd name="T6" fmla="*/ 11348 w 11921"/>
                <a:gd name="T7" fmla="*/ 1119 h 3785"/>
                <a:gd name="T8" fmla="*/ 6205 w 11921"/>
                <a:gd name="T9" fmla="*/ 0 h 3785"/>
                <a:gd name="T10" fmla="*/ 0 w 11921"/>
                <a:gd name="T11" fmla="*/ 2119 h 3785"/>
                <a:gd name="T12" fmla="*/ 0 w 11921"/>
                <a:gd name="T13" fmla="*/ 2119 h 3785"/>
                <a:gd name="T14" fmla="*/ 3158 w 11921"/>
                <a:gd name="T15" fmla="*/ 2956 h 3785"/>
                <a:gd name="T16" fmla="*/ 3303 w 11921"/>
                <a:gd name="T17" fmla="*/ 3020 h 3785"/>
                <a:gd name="T18" fmla="*/ 3447 w 11921"/>
                <a:gd name="T19" fmla="*/ 3088 h 3785"/>
                <a:gd name="T20" fmla="*/ 3591 w 11921"/>
                <a:gd name="T21" fmla="*/ 3159 h 3785"/>
                <a:gd name="T22" fmla="*/ 3710 w 11921"/>
                <a:gd name="T23" fmla="*/ 3220 h 3785"/>
                <a:gd name="T24" fmla="*/ 3761 w 11921"/>
                <a:gd name="T25" fmla="*/ 3247 h 3785"/>
                <a:gd name="T26" fmla="*/ 3804 w 11921"/>
                <a:gd name="T27" fmla="*/ 3270 h 3785"/>
                <a:gd name="T28" fmla="*/ 4442 w 11921"/>
                <a:gd name="T29" fmla="*/ 3655 h 3785"/>
                <a:gd name="T30" fmla="*/ 4442 w 11921"/>
                <a:gd name="T31" fmla="*/ 3655 h 3785"/>
                <a:gd name="T32" fmla="*/ 4550 w 11921"/>
                <a:gd name="T33" fmla="*/ 3728 h 3785"/>
                <a:gd name="T34" fmla="*/ 4553 w 11921"/>
                <a:gd name="T35" fmla="*/ 3731 h 3785"/>
                <a:gd name="T36" fmla="*/ 4634 w 11921"/>
                <a:gd name="T37" fmla="*/ 3784 h 3785"/>
                <a:gd name="T38" fmla="*/ 4690 w 11921"/>
                <a:gd name="T39" fmla="*/ 3784 h 3785"/>
                <a:gd name="T40" fmla="*/ 11920 w 11921"/>
                <a:gd name="T41" fmla="*/ 2777 h 37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1921" h="3785">
                  <a:moveTo>
                    <a:pt x="11920" y="2777"/>
                  </a:moveTo>
                  <a:lnTo>
                    <a:pt x="11920" y="2777"/>
                  </a:lnTo>
                  <a:cubicBezTo>
                    <a:pt x="11920" y="1364"/>
                    <a:pt x="11920" y="1364"/>
                    <a:pt x="11920" y="1364"/>
                  </a:cubicBezTo>
                  <a:cubicBezTo>
                    <a:pt x="11568" y="1207"/>
                    <a:pt x="11348" y="1119"/>
                    <a:pt x="11348" y="1119"/>
                  </a:cubicBezTo>
                  <a:cubicBezTo>
                    <a:pt x="9348" y="352"/>
                    <a:pt x="7619" y="56"/>
                    <a:pt x="6205" y="0"/>
                  </a:cubicBezTo>
                  <a:cubicBezTo>
                    <a:pt x="4419" y="1162"/>
                    <a:pt x="2295" y="1916"/>
                    <a:pt x="0" y="2119"/>
                  </a:cubicBezTo>
                  <a:lnTo>
                    <a:pt x="0" y="2119"/>
                  </a:lnTo>
                  <a:cubicBezTo>
                    <a:pt x="0" y="2119"/>
                    <a:pt x="1546" y="2248"/>
                    <a:pt x="3158" y="2956"/>
                  </a:cubicBezTo>
                  <a:cubicBezTo>
                    <a:pt x="3207" y="2977"/>
                    <a:pt x="3255" y="2999"/>
                    <a:pt x="3303" y="3020"/>
                  </a:cubicBezTo>
                  <a:cubicBezTo>
                    <a:pt x="3351" y="3042"/>
                    <a:pt x="3399" y="3065"/>
                    <a:pt x="3447" y="3088"/>
                  </a:cubicBezTo>
                  <a:cubicBezTo>
                    <a:pt x="3495" y="3111"/>
                    <a:pt x="3543" y="3136"/>
                    <a:pt x="3591" y="3159"/>
                  </a:cubicBezTo>
                  <a:cubicBezTo>
                    <a:pt x="3632" y="3179"/>
                    <a:pt x="3670" y="3199"/>
                    <a:pt x="3710" y="3220"/>
                  </a:cubicBezTo>
                  <a:cubicBezTo>
                    <a:pt x="3728" y="3230"/>
                    <a:pt x="3743" y="3237"/>
                    <a:pt x="3761" y="3247"/>
                  </a:cubicBezTo>
                  <a:cubicBezTo>
                    <a:pt x="3776" y="3255"/>
                    <a:pt x="3791" y="3263"/>
                    <a:pt x="3804" y="3270"/>
                  </a:cubicBezTo>
                  <a:cubicBezTo>
                    <a:pt x="4021" y="3387"/>
                    <a:pt x="4234" y="3516"/>
                    <a:pt x="4442" y="3655"/>
                  </a:cubicBezTo>
                  <a:lnTo>
                    <a:pt x="4442" y="3655"/>
                  </a:lnTo>
                  <a:cubicBezTo>
                    <a:pt x="4477" y="3680"/>
                    <a:pt x="4515" y="3705"/>
                    <a:pt x="4550" y="3728"/>
                  </a:cubicBezTo>
                  <a:cubicBezTo>
                    <a:pt x="4550" y="3731"/>
                    <a:pt x="4553" y="3731"/>
                    <a:pt x="4553" y="3731"/>
                  </a:cubicBezTo>
                  <a:cubicBezTo>
                    <a:pt x="4581" y="3748"/>
                    <a:pt x="4606" y="3766"/>
                    <a:pt x="4634" y="3784"/>
                  </a:cubicBezTo>
                  <a:cubicBezTo>
                    <a:pt x="4690" y="3784"/>
                    <a:pt x="4690" y="3784"/>
                    <a:pt x="4690" y="3784"/>
                  </a:cubicBezTo>
                  <a:cubicBezTo>
                    <a:pt x="4954" y="3579"/>
                    <a:pt x="7301" y="1896"/>
                    <a:pt x="11920" y="2777"/>
                  </a:cubicBezTo>
                </a:path>
              </a:pathLst>
            </a:custGeom>
            <a:solidFill>
              <a:srgbClr val="009999"/>
            </a:solidFill>
            <a:ln w="6350" cap="flat">
              <a:solidFill>
                <a:schemeClr val="accent2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8" name="Freeform 7">
              <a:extLst>
                <a:ext uri="{FF2B5EF4-FFF2-40B4-BE49-F238E27FC236}">
                  <a16:creationId xmlns:a16="http://schemas.microsoft.com/office/drawing/2014/main" id="{AEDFD1F5-728A-9546-AF21-0975DD6AC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89350" y="5518298"/>
              <a:ext cx="2135626" cy="765544"/>
            </a:xfrm>
            <a:custGeom>
              <a:avLst/>
              <a:gdLst>
                <a:gd name="T0" fmla="*/ 1885 w 6206"/>
                <a:gd name="T1" fmla="*/ 805 h 2229"/>
                <a:gd name="T2" fmla="*/ 1885 w 6206"/>
                <a:gd name="T3" fmla="*/ 805 h 2229"/>
                <a:gd name="T4" fmla="*/ 1885 w 6206"/>
                <a:gd name="T5" fmla="*/ 805 h 2229"/>
                <a:gd name="T6" fmla="*/ 0 w 6206"/>
                <a:gd name="T7" fmla="*/ 2228 h 2229"/>
                <a:gd name="T8" fmla="*/ 6205 w 6206"/>
                <a:gd name="T9" fmla="*/ 109 h 2229"/>
                <a:gd name="T10" fmla="*/ 1885 w 6206"/>
                <a:gd name="T11" fmla="*/ 805 h 2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06" h="2229">
                  <a:moveTo>
                    <a:pt x="1885" y="805"/>
                  </a:moveTo>
                  <a:lnTo>
                    <a:pt x="1885" y="805"/>
                  </a:lnTo>
                  <a:lnTo>
                    <a:pt x="1885" y="805"/>
                  </a:lnTo>
                  <a:cubicBezTo>
                    <a:pt x="754" y="1273"/>
                    <a:pt x="18" y="2205"/>
                    <a:pt x="0" y="2228"/>
                  </a:cubicBezTo>
                  <a:cubicBezTo>
                    <a:pt x="2295" y="2025"/>
                    <a:pt x="4419" y="1271"/>
                    <a:pt x="6205" y="109"/>
                  </a:cubicBezTo>
                  <a:cubicBezTo>
                    <a:pt x="3444" y="0"/>
                    <a:pt x="1888" y="803"/>
                    <a:pt x="1885" y="805"/>
                  </a:cubicBezTo>
                </a:path>
              </a:pathLst>
            </a:custGeom>
            <a:solidFill>
              <a:srgbClr val="33ADAD"/>
            </a:solidFill>
            <a:ln w="6350" cap="flat">
              <a:solidFill>
                <a:srgbClr val="33ADAD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" name="Freeform 2">
              <a:extLst>
                <a:ext uri="{FF2B5EF4-FFF2-40B4-BE49-F238E27FC236}">
                  <a16:creationId xmlns:a16="http://schemas.microsoft.com/office/drawing/2014/main" id="{F840D9C6-BDD1-654B-93F3-CCD0B40580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03980" y="6209414"/>
              <a:ext cx="2489538" cy="648586"/>
            </a:xfrm>
            <a:custGeom>
              <a:avLst/>
              <a:gdLst>
                <a:gd name="T0" fmla="*/ 7230 w 7231"/>
                <a:gd name="T1" fmla="*/ 881 h 1889"/>
                <a:gd name="T2" fmla="*/ 7230 w 7231"/>
                <a:gd name="T3" fmla="*/ 881 h 1889"/>
                <a:gd name="T4" fmla="*/ 0 w 7231"/>
                <a:gd name="T5" fmla="*/ 1888 h 1889"/>
                <a:gd name="T6" fmla="*/ 7230 w 7231"/>
                <a:gd name="T7" fmla="*/ 1888 h 1889"/>
                <a:gd name="T8" fmla="*/ 7230 w 7231"/>
                <a:gd name="T9" fmla="*/ 881 h 18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31" h="1889">
                  <a:moveTo>
                    <a:pt x="7230" y="881"/>
                  </a:moveTo>
                  <a:lnTo>
                    <a:pt x="7230" y="881"/>
                  </a:lnTo>
                  <a:cubicBezTo>
                    <a:pt x="2611" y="0"/>
                    <a:pt x="264" y="1683"/>
                    <a:pt x="0" y="1888"/>
                  </a:cubicBezTo>
                  <a:cubicBezTo>
                    <a:pt x="7230" y="1888"/>
                    <a:pt x="7230" y="1888"/>
                    <a:pt x="7230" y="1888"/>
                  </a:cubicBezTo>
                  <a:lnTo>
                    <a:pt x="7230" y="881"/>
                  </a:lnTo>
                </a:path>
              </a:pathLst>
            </a:custGeom>
            <a:solidFill>
              <a:srgbClr val="006666"/>
            </a:solidFill>
            <a:ln w="9525" cap="flat">
              <a:solidFill>
                <a:schemeClr val="accent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B9C2419-5CFD-1D45-A020-B000671FAED8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709150" y="686288"/>
            <a:ext cx="6114843" cy="2052109"/>
          </a:xfrm>
        </p:spPr>
        <p:txBody>
          <a:bodyPr anchor="b" anchorCtr="0">
            <a:noAutofit/>
          </a:bodyPr>
          <a:lstStyle>
            <a:lvl1pPr algn="l">
              <a:defRPr sz="4500" cap="none" baseline="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BA108-0233-7E47-9486-5F382BF56F7B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705424" y="2913252"/>
            <a:ext cx="6121837" cy="660806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9593122F-5734-9D46-ABC7-8183E031D95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1535" y="5506982"/>
            <a:ext cx="2925381" cy="95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781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12763"/>
            <a:ext cx="10801350" cy="6665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A4CAC9-505B-7247-9381-6C84FBF1BA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1113690"/>
            <a:ext cx="10801350" cy="386498"/>
          </a:xfrm>
        </p:spPr>
        <p:txBody>
          <a:bodyPr lIns="0" tIns="0" rIns="0" bIns="0">
            <a:noAutofit/>
          </a:bodyPr>
          <a:lstStyle>
            <a:lvl1pPr>
              <a:defRPr sz="2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21911A40-863F-E742-A7F8-B7C6A3592F6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95326" y="1858963"/>
            <a:ext cx="3348000" cy="16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3200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/>
            </a:lvl1pPr>
          </a:lstStyle>
          <a:p>
            <a:r>
              <a:rPr lang="en-US" dirty="0"/>
              <a:t>Click</a:t>
            </a:r>
            <a:r>
              <a:rPr lang="en-AU" dirty="0"/>
              <a:t> icon </a:t>
            </a:r>
            <a:r>
              <a:rPr lang="en-US" dirty="0"/>
              <a:t>to insert image</a:t>
            </a:r>
          </a:p>
        </p:txBody>
      </p:sp>
      <p:sp>
        <p:nvSpPr>
          <p:cNvPr id="11" name="Content Placeholder 11">
            <a:extLst>
              <a:ext uri="{FF2B5EF4-FFF2-40B4-BE49-F238E27FC236}">
                <a16:creationId xmlns:a16="http://schemas.microsoft.com/office/drawing/2014/main" id="{E9771F4F-EB89-BE42-B771-79259FCDE41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3748284"/>
            <a:ext cx="3348000" cy="1803532"/>
          </a:xfrm>
        </p:spPr>
        <p:txBody>
          <a:bodyPr lIns="0" tIns="0" rIns="0" bIns="0"/>
          <a:lstStyle>
            <a:lvl1pPr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6FDB3D16-4912-BC4E-94B5-E6A4EA5D02A8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422000" y="3748284"/>
            <a:ext cx="3348000" cy="1803532"/>
          </a:xfrm>
        </p:spPr>
        <p:txBody>
          <a:bodyPr lIns="0" tIns="0" rIns="0" bIns="0"/>
          <a:lstStyle>
            <a:lvl1pPr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D7E32E68-ADE2-0F4A-8F0D-1F269FBE7D44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148675" y="3748284"/>
            <a:ext cx="3348000" cy="1803532"/>
          </a:xfrm>
        </p:spPr>
        <p:txBody>
          <a:bodyPr lIns="0" tIns="0" rIns="0" bIns="0"/>
          <a:lstStyle>
            <a:lvl1pPr>
              <a:defRPr sz="1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Picture Placeholder 6">
            <a:extLst>
              <a:ext uri="{FF2B5EF4-FFF2-40B4-BE49-F238E27FC236}">
                <a16:creationId xmlns:a16="http://schemas.microsoft.com/office/drawing/2014/main" id="{E6BF9FC8-1065-8243-84A7-A916AFBC4B9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422000" y="1858963"/>
            <a:ext cx="3348000" cy="16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3200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/>
            </a:lvl1pPr>
          </a:lstStyle>
          <a:p>
            <a:r>
              <a:rPr lang="en-US" dirty="0"/>
              <a:t>Click</a:t>
            </a:r>
            <a:r>
              <a:rPr lang="en-AU" dirty="0"/>
              <a:t> icon </a:t>
            </a:r>
            <a:r>
              <a:rPr lang="en-US" dirty="0"/>
              <a:t>to insert image</a:t>
            </a:r>
          </a:p>
        </p:txBody>
      </p:sp>
      <p:sp>
        <p:nvSpPr>
          <p:cNvPr id="18" name="Picture Placeholder 6">
            <a:extLst>
              <a:ext uri="{FF2B5EF4-FFF2-40B4-BE49-F238E27FC236}">
                <a16:creationId xmlns:a16="http://schemas.microsoft.com/office/drawing/2014/main" id="{9476A912-6C8A-5548-ADE8-A9C5D90BCE9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48674" y="1858963"/>
            <a:ext cx="3348000" cy="162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3200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/>
            </a:lvl1pPr>
          </a:lstStyle>
          <a:p>
            <a:r>
              <a:rPr lang="en-US" dirty="0"/>
              <a:t>Click</a:t>
            </a:r>
            <a:r>
              <a:rPr lang="en-AU" dirty="0"/>
              <a:t> icon </a:t>
            </a:r>
            <a:r>
              <a:rPr lang="en-US" dirty="0"/>
              <a:t>to insert image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0174-6BA3-DE42-BB74-831FE6F3976A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Clinical Excellence Commission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CBC8D-F750-F34E-AB45-3E1DDC130BD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4D3DED8-CEC3-1449-A2AB-4F5665AE0AC9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8946DF3-DB7F-AA4D-BD78-0CFEC65678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097" y="5775529"/>
            <a:ext cx="2078103" cy="67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70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Columns – Ic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12763"/>
            <a:ext cx="10801350" cy="6665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A4CAC9-505B-7247-9381-6C84FBF1BA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1113690"/>
            <a:ext cx="10801350" cy="386498"/>
          </a:xfrm>
        </p:spPr>
        <p:txBody>
          <a:bodyPr lIns="0" tIns="0" rIns="0" bIns="0">
            <a:noAutofit/>
          </a:bodyPr>
          <a:lstStyle>
            <a:lvl1pPr>
              <a:defRPr sz="2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0174-6BA3-DE42-BB74-831FE6F3976A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AU"/>
              <a:t>Clinical Excellence Commission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CBC8D-F750-F34E-AB45-3E1DDC130BD2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84D3DED8-CEC3-1449-A2AB-4F5665AE0AC9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98946DF3-DB7F-AA4D-BD78-0CFEC656789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097" y="5775529"/>
            <a:ext cx="2078103" cy="678687"/>
          </a:xfrm>
          <a:prstGeom prst="rect">
            <a:avLst/>
          </a:prstGeom>
        </p:spPr>
      </p:pic>
      <p:sp>
        <p:nvSpPr>
          <p:cNvPr id="34" name="Picture Placeholder 6">
            <a:extLst>
              <a:ext uri="{FF2B5EF4-FFF2-40B4-BE49-F238E27FC236}">
                <a16:creationId xmlns:a16="http://schemas.microsoft.com/office/drawing/2014/main" id="{DA3B9E7A-AA85-DE41-8434-D39A0D13C2BD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695246" y="3760011"/>
            <a:ext cx="702804" cy="720000"/>
          </a:xfrm>
        </p:spPr>
        <p:txBody>
          <a:bodyPr/>
          <a:lstStyle>
            <a:lvl1pPr algn="ctr">
              <a:defRPr sz="900"/>
            </a:lvl1pPr>
          </a:lstStyle>
          <a:p>
            <a:r>
              <a:rPr lang="en-AU" dirty="0"/>
              <a:t>Click on Icon</a:t>
            </a:r>
          </a:p>
        </p:txBody>
      </p:sp>
      <p:sp>
        <p:nvSpPr>
          <p:cNvPr id="39" name="Picture Placeholder 6">
            <a:extLst>
              <a:ext uri="{FF2B5EF4-FFF2-40B4-BE49-F238E27FC236}">
                <a16:creationId xmlns:a16="http://schemas.microsoft.com/office/drawing/2014/main" id="{CEAE713A-892E-F042-B89A-20AFFAC7D8D4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480609" y="3760011"/>
            <a:ext cx="702804" cy="720000"/>
          </a:xfrm>
        </p:spPr>
        <p:txBody>
          <a:bodyPr/>
          <a:lstStyle>
            <a:lvl1pPr algn="ctr">
              <a:defRPr sz="900"/>
            </a:lvl1pPr>
          </a:lstStyle>
          <a:p>
            <a:r>
              <a:rPr lang="en-AU" dirty="0"/>
              <a:t>Click on Icon</a:t>
            </a:r>
          </a:p>
        </p:txBody>
      </p:sp>
      <p:sp>
        <p:nvSpPr>
          <p:cNvPr id="41" name="Picture Placeholder 6">
            <a:extLst>
              <a:ext uri="{FF2B5EF4-FFF2-40B4-BE49-F238E27FC236}">
                <a16:creationId xmlns:a16="http://schemas.microsoft.com/office/drawing/2014/main" id="{7D3DDA8C-C6BA-7546-83E0-75766EE973BA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6272810" y="3760011"/>
            <a:ext cx="702804" cy="720000"/>
          </a:xfrm>
        </p:spPr>
        <p:txBody>
          <a:bodyPr/>
          <a:lstStyle>
            <a:lvl1pPr algn="ctr">
              <a:defRPr sz="900"/>
            </a:lvl1pPr>
          </a:lstStyle>
          <a:p>
            <a:r>
              <a:rPr lang="en-AU" dirty="0"/>
              <a:t>Click on Icon</a:t>
            </a:r>
          </a:p>
        </p:txBody>
      </p:sp>
      <p:sp>
        <p:nvSpPr>
          <p:cNvPr id="43" name="Picture Placeholder 6">
            <a:extLst>
              <a:ext uri="{FF2B5EF4-FFF2-40B4-BE49-F238E27FC236}">
                <a16:creationId xmlns:a16="http://schemas.microsoft.com/office/drawing/2014/main" id="{E9FF2B69-8A3B-144D-9E1E-0C655E384DF2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9078857" y="3760011"/>
            <a:ext cx="702804" cy="720000"/>
          </a:xfrm>
        </p:spPr>
        <p:txBody>
          <a:bodyPr/>
          <a:lstStyle>
            <a:lvl1pPr algn="ctr">
              <a:defRPr sz="900"/>
            </a:lvl1pPr>
          </a:lstStyle>
          <a:p>
            <a:r>
              <a:rPr lang="en-AU" dirty="0"/>
              <a:t>Click on Icon</a:t>
            </a:r>
          </a:p>
        </p:txBody>
      </p:sp>
      <p:sp>
        <p:nvSpPr>
          <p:cNvPr id="45" name="Picture Placeholder 6">
            <a:extLst>
              <a:ext uri="{FF2B5EF4-FFF2-40B4-BE49-F238E27FC236}">
                <a16:creationId xmlns:a16="http://schemas.microsoft.com/office/drawing/2014/main" id="{5BFF746A-447B-C441-A12E-54B9A92BB217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695246" y="1858963"/>
            <a:ext cx="702804" cy="720000"/>
          </a:xfrm>
        </p:spPr>
        <p:txBody>
          <a:bodyPr/>
          <a:lstStyle>
            <a:lvl1pPr algn="ctr">
              <a:defRPr sz="900"/>
            </a:lvl1pPr>
          </a:lstStyle>
          <a:p>
            <a:r>
              <a:rPr lang="en-AU" dirty="0"/>
              <a:t>Click on Icon</a:t>
            </a:r>
          </a:p>
        </p:txBody>
      </p:sp>
      <p:sp>
        <p:nvSpPr>
          <p:cNvPr id="46" name="Text Placeholder 11">
            <a:extLst>
              <a:ext uri="{FF2B5EF4-FFF2-40B4-BE49-F238E27FC236}">
                <a16:creationId xmlns:a16="http://schemas.microsoft.com/office/drawing/2014/main" id="{8B8D6293-2B32-E542-BF6B-89D5C00C303A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87388" y="2691010"/>
            <a:ext cx="2433600" cy="801045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 sz="1000"/>
            </a:lvl1pPr>
          </a:lstStyle>
          <a:p>
            <a:pPr lvl="0"/>
            <a:endParaRPr lang="en-AU" dirty="0"/>
          </a:p>
        </p:txBody>
      </p:sp>
      <p:sp>
        <p:nvSpPr>
          <p:cNvPr id="47" name="Picture Placeholder 6">
            <a:extLst>
              <a:ext uri="{FF2B5EF4-FFF2-40B4-BE49-F238E27FC236}">
                <a16:creationId xmlns:a16="http://schemas.microsoft.com/office/drawing/2014/main" id="{67C6F08C-4166-6742-8B10-38975F056D56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3480609" y="1862958"/>
            <a:ext cx="702804" cy="720000"/>
          </a:xfrm>
        </p:spPr>
        <p:txBody>
          <a:bodyPr/>
          <a:lstStyle>
            <a:lvl1pPr algn="ctr">
              <a:defRPr sz="900"/>
            </a:lvl1pPr>
          </a:lstStyle>
          <a:p>
            <a:r>
              <a:rPr lang="en-AU" dirty="0"/>
              <a:t>Click on Icon</a:t>
            </a:r>
          </a:p>
        </p:txBody>
      </p:sp>
      <p:sp>
        <p:nvSpPr>
          <p:cNvPr id="49" name="Picture Placeholder 6">
            <a:extLst>
              <a:ext uri="{FF2B5EF4-FFF2-40B4-BE49-F238E27FC236}">
                <a16:creationId xmlns:a16="http://schemas.microsoft.com/office/drawing/2014/main" id="{0A91C20C-34BA-9E48-A34E-7B4DD355B01A}"/>
              </a:ext>
            </a:extLst>
          </p:cNvPr>
          <p:cNvSpPr>
            <a:spLocks noGrp="1"/>
          </p:cNvSpPr>
          <p:nvPr>
            <p:ph type="pic" sz="quarter" idx="38" hasCustomPrompt="1"/>
          </p:nvPr>
        </p:nvSpPr>
        <p:spPr>
          <a:xfrm>
            <a:off x="6272810" y="1862958"/>
            <a:ext cx="702804" cy="720000"/>
          </a:xfrm>
        </p:spPr>
        <p:txBody>
          <a:bodyPr/>
          <a:lstStyle>
            <a:lvl1pPr algn="ctr">
              <a:defRPr sz="900"/>
            </a:lvl1pPr>
          </a:lstStyle>
          <a:p>
            <a:r>
              <a:rPr lang="en-AU" dirty="0"/>
              <a:t>Click on Icon</a:t>
            </a:r>
          </a:p>
        </p:txBody>
      </p:sp>
      <p:sp>
        <p:nvSpPr>
          <p:cNvPr id="51" name="Picture Placeholder 6">
            <a:extLst>
              <a:ext uri="{FF2B5EF4-FFF2-40B4-BE49-F238E27FC236}">
                <a16:creationId xmlns:a16="http://schemas.microsoft.com/office/drawing/2014/main" id="{E5A34424-9F09-1B41-A980-6BB29A714741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9078857" y="1862958"/>
            <a:ext cx="702804" cy="720000"/>
          </a:xfrm>
        </p:spPr>
        <p:txBody>
          <a:bodyPr/>
          <a:lstStyle>
            <a:lvl1pPr algn="ctr">
              <a:defRPr sz="900"/>
            </a:lvl1pPr>
          </a:lstStyle>
          <a:p>
            <a:r>
              <a:rPr lang="en-AU" dirty="0"/>
              <a:t>Click on Icon</a:t>
            </a:r>
          </a:p>
        </p:txBody>
      </p:sp>
      <p:sp>
        <p:nvSpPr>
          <p:cNvPr id="60" name="Text Placeholder 11">
            <a:extLst>
              <a:ext uri="{FF2B5EF4-FFF2-40B4-BE49-F238E27FC236}">
                <a16:creationId xmlns:a16="http://schemas.microsoft.com/office/drawing/2014/main" id="{E3AC2B02-FC97-814F-8752-04D3C1E25820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>
          <a:xfrm>
            <a:off x="687388" y="4589884"/>
            <a:ext cx="2433600" cy="801045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 sz="1000"/>
            </a:lvl1pPr>
          </a:lstStyle>
          <a:p>
            <a:pPr lvl="0"/>
            <a:endParaRPr lang="en-AU" dirty="0"/>
          </a:p>
        </p:txBody>
      </p:sp>
      <p:sp>
        <p:nvSpPr>
          <p:cNvPr id="61" name="Text Placeholder 11">
            <a:extLst>
              <a:ext uri="{FF2B5EF4-FFF2-40B4-BE49-F238E27FC236}">
                <a16:creationId xmlns:a16="http://schemas.microsoft.com/office/drawing/2014/main" id="{F4F0C355-696A-D941-994C-9E28F00BD455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>
          <a:xfrm>
            <a:off x="3481041" y="2691010"/>
            <a:ext cx="2433600" cy="801045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 sz="1000"/>
            </a:lvl1pPr>
          </a:lstStyle>
          <a:p>
            <a:pPr lvl="0"/>
            <a:endParaRPr lang="en-AU" dirty="0"/>
          </a:p>
        </p:txBody>
      </p:sp>
      <p:sp>
        <p:nvSpPr>
          <p:cNvPr id="62" name="Text Placeholder 11">
            <a:extLst>
              <a:ext uri="{FF2B5EF4-FFF2-40B4-BE49-F238E27FC236}">
                <a16:creationId xmlns:a16="http://schemas.microsoft.com/office/drawing/2014/main" id="{CB8BCC6D-F7F9-D44F-A4EA-949388AA876F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>
          <a:xfrm>
            <a:off x="3481041" y="4589884"/>
            <a:ext cx="2433600" cy="801045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 sz="1000"/>
            </a:lvl1pPr>
          </a:lstStyle>
          <a:p>
            <a:pPr lvl="0"/>
            <a:endParaRPr lang="en-AU" dirty="0"/>
          </a:p>
        </p:txBody>
      </p:sp>
      <p:sp>
        <p:nvSpPr>
          <p:cNvPr id="63" name="Text Placeholder 11">
            <a:extLst>
              <a:ext uri="{FF2B5EF4-FFF2-40B4-BE49-F238E27FC236}">
                <a16:creationId xmlns:a16="http://schemas.microsoft.com/office/drawing/2014/main" id="{C983E79F-ACA2-A44D-B119-A64EDFE26E94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>
          <a:xfrm>
            <a:off x="6281796" y="2691010"/>
            <a:ext cx="2433600" cy="801045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 sz="1000"/>
            </a:lvl1pPr>
          </a:lstStyle>
          <a:p>
            <a:pPr lvl="0"/>
            <a:endParaRPr lang="en-AU" dirty="0"/>
          </a:p>
        </p:txBody>
      </p:sp>
      <p:sp>
        <p:nvSpPr>
          <p:cNvPr id="64" name="Text Placeholder 11">
            <a:extLst>
              <a:ext uri="{FF2B5EF4-FFF2-40B4-BE49-F238E27FC236}">
                <a16:creationId xmlns:a16="http://schemas.microsoft.com/office/drawing/2014/main" id="{704056E3-F37C-3F44-9726-B0F0DA0DCAA9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>
          <a:xfrm>
            <a:off x="6281796" y="4589884"/>
            <a:ext cx="2433600" cy="801045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 sz="1000"/>
            </a:lvl1pPr>
          </a:lstStyle>
          <a:p>
            <a:pPr lvl="0"/>
            <a:endParaRPr lang="en-AU" dirty="0"/>
          </a:p>
        </p:txBody>
      </p:sp>
      <p:sp>
        <p:nvSpPr>
          <p:cNvPr id="65" name="Text Placeholder 11">
            <a:extLst>
              <a:ext uri="{FF2B5EF4-FFF2-40B4-BE49-F238E27FC236}">
                <a16:creationId xmlns:a16="http://schemas.microsoft.com/office/drawing/2014/main" id="{7FCD966E-2B71-0F43-8443-E3372F4182D1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>
          <a:xfrm>
            <a:off x="9090108" y="2691010"/>
            <a:ext cx="2433600" cy="801045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 sz="1000"/>
            </a:lvl1pPr>
          </a:lstStyle>
          <a:p>
            <a:pPr lvl="0"/>
            <a:endParaRPr lang="en-AU" dirty="0"/>
          </a:p>
        </p:txBody>
      </p:sp>
      <p:sp>
        <p:nvSpPr>
          <p:cNvPr id="66" name="Text Placeholder 11">
            <a:extLst>
              <a:ext uri="{FF2B5EF4-FFF2-40B4-BE49-F238E27FC236}">
                <a16:creationId xmlns:a16="http://schemas.microsoft.com/office/drawing/2014/main" id="{E8205795-2837-D141-8B48-C13B18EE617A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>
          <a:xfrm>
            <a:off x="9090108" y="4589884"/>
            <a:ext cx="2433600" cy="801045"/>
          </a:xfrm>
        </p:spPr>
        <p:txBody>
          <a:bodyPr/>
          <a:lstStyle>
            <a:lvl1pPr>
              <a:lnSpc>
                <a:spcPct val="110000"/>
              </a:lnSpc>
              <a:spcBef>
                <a:spcPts val="600"/>
              </a:spcBef>
              <a:defRPr sz="1000"/>
            </a:lvl1pPr>
          </a:lstStyle>
          <a:p>
            <a:pPr lvl="0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881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A2E6084-6BD7-9A40-A5A2-B2D580C0CE2E}"/>
              </a:ext>
            </a:extLst>
          </p:cNvPr>
          <p:cNvSpPr/>
          <p:nvPr userDrawn="1"/>
        </p:nvSpPr>
        <p:spPr>
          <a:xfrm>
            <a:off x="6325386" y="0"/>
            <a:ext cx="586661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12763"/>
            <a:ext cx="5220000" cy="1203832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E0D9CBC1-2CD4-A14F-887E-4C3D2BA6DC2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95325" y="1858963"/>
            <a:ext cx="5220000" cy="3701699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D07C35CD-6A55-4A44-8670-FC642BF0B7ED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>
          <a:xfrm>
            <a:off x="6966408" y="728664"/>
            <a:ext cx="4530267" cy="4840864"/>
          </a:xfrm>
        </p:spPr>
        <p:txBody>
          <a:bodyPr tIns="1980000"/>
          <a:lstStyle>
            <a:lvl1pPr algn="ctr">
              <a:defRPr sz="1200"/>
            </a:lvl1pPr>
          </a:lstStyle>
          <a:p>
            <a:r>
              <a:rPr lang="en-AU" dirty="0"/>
              <a:t>Click icon to insert chart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C511F-0495-064F-A5FA-185157B9D9D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Clinical Excellence Commission</a:t>
            </a:r>
            <a:endParaRPr lang="en-AU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C6561ED-C2A8-DB4B-977B-34BD9FB4D84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4D3DED8-CEC3-1449-A2AB-4F5665AE0AC9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24485E1-4962-0B47-9A81-E1E2AA0B56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097" y="5775529"/>
            <a:ext cx="2078103" cy="67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080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A2E6084-6BD7-9A40-A5A2-B2D580C0CE2E}"/>
              </a:ext>
            </a:extLst>
          </p:cNvPr>
          <p:cNvSpPr/>
          <p:nvPr userDrawn="1"/>
        </p:nvSpPr>
        <p:spPr>
          <a:xfrm>
            <a:off x="6325386" y="0"/>
            <a:ext cx="5866614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12763"/>
            <a:ext cx="5220000" cy="1203832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E0D9CBC1-2CD4-A14F-887E-4C3D2BA6DC2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95325" y="1858963"/>
            <a:ext cx="5220000" cy="3701699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D07C35CD-6A55-4A44-8670-FC642BF0B7ED}"/>
              </a:ext>
            </a:extLst>
          </p:cNvPr>
          <p:cNvSpPr>
            <a:spLocks noGrp="1"/>
          </p:cNvSpPr>
          <p:nvPr>
            <p:ph type="chart" sz="quarter" idx="16" hasCustomPrompt="1"/>
          </p:nvPr>
        </p:nvSpPr>
        <p:spPr>
          <a:xfrm>
            <a:off x="6966408" y="728663"/>
            <a:ext cx="4530267" cy="2270384"/>
          </a:xfrm>
        </p:spPr>
        <p:txBody>
          <a:bodyPr tIns="720000"/>
          <a:lstStyle>
            <a:lvl1pPr algn="ctr">
              <a:defRPr sz="1200"/>
            </a:lvl1pPr>
          </a:lstStyle>
          <a:p>
            <a:r>
              <a:rPr lang="en-AU" dirty="0"/>
              <a:t>Click icon to insert chart</a:t>
            </a:r>
          </a:p>
        </p:txBody>
      </p:sp>
      <p:sp>
        <p:nvSpPr>
          <p:cNvPr id="10" name="Chart Placeholder 8">
            <a:extLst>
              <a:ext uri="{FF2B5EF4-FFF2-40B4-BE49-F238E27FC236}">
                <a16:creationId xmlns:a16="http://schemas.microsoft.com/office/drawing/2014/main" id="{FE9474CA-19D9-C341-B8EE-EE1752B6FECB}"/>
              </a:ext>
            </a:extLst>
          </p:cNvPr>
          <p:cNvSpPr>
            <a:spLocks noGrp="1"/>
          </p:cNvSpPr>
          <p:nvPr>
            <p:ph type="chart" sz="quarter" idx="17" hasCustomPrompt="1"/>
          </p:nvPr>
        </p:nvSpPr>
        <p:spPr>
          <a:xfrm>
            <a:off x="6966408" y="3284029"/>
            <a:ext cx="4530267" cy="2285498"/>
          </a:xfrm>
        </p:spPr>
        <p:txBody>
          <a:bodyPr tIns="720000"/>
          <a:lstStyle>
            <a:lvl1pPr algn="ctr">
              <a:defRPr sz="1200"/>
            </a:lvl1pPr>
          </a:lstStyle>
          <a:p>
            <a:r>
              <a:rPr lang="en-AU" dirty="0"/>
              <a:t>Click icon to insert chart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8E9BD2-ECD1-A449-9CA2-757E5A3BF40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AU"/>
              <a:t>Clinical Excellence Commission</a:t>
            </a:r>
            <a:endParaRPr lang="en-AU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EAFDB584-B706-8449-8EC5-5F13D886FF65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84D3DED8-CEC3-1449-A2AB-4F5665AE0AC9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6DFFC1E-177E-E344-B71A-9B94A61C988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097" y="5775529"/>
            <a:ext cx="2078103" cy="67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9027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C39399-7E71-0343-BDF9-7AFA171646C8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/>
              <a:t>Clinical Excellence Commission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651742-9387-7945-B9F4-50422F00B6B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D3DED8-CEC3-1449-A2AB-4F5665AE0AC9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6C1BCC8B-B276-9143-B16C-A1B76A98E7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90609" y="4259602"/>
            <a:ext cx="362027" cy="361825"/>
          </a:xfrm>
          <a:custGeom>
            <a:avLst/>
            <a:gdLst>
              <a:gd name="T0" fmla="*/ 3945 w 7871"/>
              <a:gd name="T1" fmla="*/ 0 h 7869"/>
              <a:gd name="T2" fmla="*/ 3945 w 7871"/>
              <a:gd name="T3" fmla="*/ 0 h 7869"/>
              <a:gd name="T4" fmla="*/ 5875 w 7871"/>
              <a:gd name="T5" fmla="*/ 509 h 7869"/>
              <a:gd name="T6" fmla="*/ 7339 w 7871"/>
              <a:gd name="T7" fmla="*/ 1951 h 7869"/>
              <a:gd name="T8" fmla="*/ 7870 w 7871"/>
              <a:gd name="T9" fmla="*/ 3924 h 7869"/>
              <a:gd name="T10" fmla="*/ 7361 w 7871"/>
              <a:gd name="T11" fmla="*/ 5895 h 7869"/>
              <a:gd name="T12" fmla="*/ 5896 w 7871"/>
              <a:gd name="T13" fmla="*/ 7338 h 7869"/>
              <a:gd name="T14" fmla="*/ 3945 w 7871"/>
              <a:gd name="T15" fmla="*/ 7868 h 7869"/>
              <a:gd name="T16" fmla="*/ 1973 w 7871"/>
              <a:gd name="T17" fmla="*/ 7338 h 7869"/>
              <a:gd name="T18" fmla="*/ 530 w 7871"/>
              <a:gd name="T19" fmla="*/ 5895 h 7869"/>
              <a:gd name="T20" fmla="*/ 0 w 7871"/>
              <a:gd name="T21" fmla="*/ 3924 h 7869"/>
              <a:gd name="T22" fmla="*/ 530 w 7871"/>
              <a:gd name="T23" fmla="*/ 1951 h 7869"/>
              <a:gd name="T24" fmla="*/ 2015 w 7871"/>
              <a:gd name="T25" fmla="*/ 509 h 7869"/>
              <a:gd name="T26" fmla="*/ 3945 w 7871"/>
              <a:gd name="T27" fmla="*/ 0 h 7869"/>
              <a:gd name="T28" fmla="*/ 3097 w 7871"/>
              <a:gd name="T29" fmla="*/ 5789 h 7869"/>
              <a:gd name="T30" fmla="*/ 3097 w 7871"/>
              <a:gd name="T31" fmla="*/ 5789 h 7869"/>
              <a:gd name="T32" fmla="*/ 4836 w 7871"/>
              <a:gd name="T33" fmla="*/ 5153 h 7869"/>
              <a:gd name="T34" fmla="*/ 5621 w 7871"/>
              <a:gd name="T35" fmla="*/ 4008 h 7869"/>
              <a:gd name="T36" fmla="*/ 5770 w 7871"/>
              <a:gd name="T37" fmla="*/ 3160 h 7869"/>
              <a:gd name="T38" fmla="*/ 5770 w 7871"/>
              <a:gd name="T39" fmla="*/ 2991 h 7869"/>
              <a:gd name="T40" fmla="*/ 6024 w 7871"/>
              <a:gd name="T41" fmla="*/ 2757 h 7869"/>
              <a:gd name="T42" fmla="*/ 6236 w 7871"/>
              <a:gd name="T43" fmla="*/ 2503 h 7869"/>
              <a:gd name="T44" fmla="*/ 6236 w 7871"/>
              <a:gd name="T45" fmla="*/ 2503 h 7869"/>
              <a:gd name="T46" fmla="*/ 5706 w 7871"/>
              <a:gd name="T47" fmla="*/ 2651 h 7869"/>
              <a:gd name="T48" fmla="*/ 5706 w 7871"/>
              <a:gd name="T49" fmla="*/ 2630 h 7869"/>
              <a:gd name="T50" fmla="*/ 5896 w 7871"/>
              <a:gd name="T51" fmla="*/ 2481 h 7869"/>
              <a:gd name="T52" fmla="*/ 6109 w 7871"/>
              <a:gd name="T53" fmla="*/ 2121 h 7869"/>
              <a:gd name="T54" fmla="*/ 5727 w 7871"/>
              <a:gd name="T55" fmla="*/ 2291 h 7869"/>
              <a:gd name="T56" fmla="*/ 5515 w 7871"/>
              <a:gd name="T57" fmla="*/ 2355 h 7869"/>
              <a:gd name="T58" fmla="*/ 4836 w 7871"/>
              <a:gd name="T59" fmla="*/ 2057 h 7869"/>
              <a:gd name="T60" fmla="*/ 4157 w 7871"/>
              <a:gd name="T61" fmla="*/ 2333 h 7869"/>
              <a:gd name="T62" fmla="*/ 3882 w 7871"/>
              <a:gd name="T63" fmla="*/ 2991 h 7869"/>
              <a:gd name="T64" fmla="*/ 3903 w 7871"/>
              <a:gd name="T65" fmla="*/ 3203 h 7869"/>
              <a:gd name="T66" fmla="*/ 3500 w 7871"/>
              <a:gd name="T67" fmla="*/ 3160 h 7869"/>
              <a:gd name="T68" fmla="*/ 2587 w 7871"/>
              <a:gd name="T69" fmla="*/ 2779 h 7869"/>
              <a:gd name="T70" fmla="*/ 1951 w 7871"/>
              <a:gd name="T71" fmla="*/ 2227 h 7869"/>
              <a:gd name="T72" fmla="*/ 1846 w 7871"/>
              <a:gd name="T73" fmla="*/ 2694 h 7869"/>
              <a:gd name="T74" fmla="*/ 2057 w 7871"/>
              <a:gd name="T75" fmla="*/ 3309 h 7869"/>
              <a:gd name="T76" fmla="*/ 2248 w 7871"/>
              <a:gd name="T77" fmla="*/ 3479 h 7869"/>
              <a:gd name="T78" fmla="*/ 2248 w 7871"/>
              <a:gd name="T79" fmla="*/ 3479 h 7869"/>
              <a:gd name="T80" fmla="*/ 1824 w 7871"/>
              <a:gd name="T81" fmla="*/ 3373 h 7869"/>
              <a:gd name="T82" fmla="*/ 2121 w 7871"/>
              <a:gd name="T83" fmla="*/ 4071 h 7869"/>
              <a:gd name="T84" fmla="*/ 2440 w 7871"/>
              <a:gd name="T85" fmla="*/ 4262 h 7869"/>
              <a:gd name="T86" fmla="*/ 2566 w 7871"/>
              <a:gd name="T87" fmla="*/ 4305 h 7869"/>
              <a:gd name="T88" fmla="*/ 2461 w 7871"/>
              <a:gd name="T89" fmla="*/ 4326 h 7869"/>
              <a:gd name="T90" fmla="*/ 2355 w 7871"/>
              <a:gd name="T91" fmla="*/ 4347 h 7869"/>
              <a:gd name="T92" fmla="*/ 2312 w 7871"/>
              <a:gd name="T93" fmla="*/ 4347 h 7869"/>
              <a:gd name="T94" fmla="*/ 2163 w 7871"/>
              <a:gd name="T95" fmla="*/ 4326 h 7869"/>
              <a:gd name="T96" fmla="*/ 2545 w 7871"/>
              <a:gd name="T97" fmla="*/ 4814 h 7869"/>
              <a:gd name="T98" fmla="*/ 3033 w 7871"/>
              <a:gd name="T99" fmla="*/ 4984 h 7869"/>
              <a:gd name="T100" fmla="*/ 2757 w 7871"/>
              <a:gd name="T101" fmla="*/ 5153 h 7869"/>
              <a:gd name="T102" fmla="*/ 1909 w 7871"/>
              <a:gd name="T103" fmla="*/ 5386 h 7869"/>
              <a:gd name="T104" fmla="*/ 1633 w 7871"/>
              <a:gd name="T105" fmla="*/ 5365 h 7869"/>
              <a:gd name="T106" fmla="*/ 3097 w 7871"/>
              <a:gd name="T107" fmla="*/ 5789 h 7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7871" h="7869">
                <a:moveTo>
                  <a:pt x="3945" y="0"/>
                </a:moveTo>
                <a:lnTo>
                  <a:pt x="3945" y="0"/>
                </a:lnTo>
                <a:cubicBezTo>
                  <a:pt x="4603" y="0"/>
                  <a:pt x="5239" y="170"/>
                  <a:pt x="5875" y="509"/>
                </a:cubicBezTo>
                <a:cubicBezTo>
                  <a:pt x="6490" y="827"/>
                  <a:pt x="6999" y="1315"/>
                  <a:pt x="7339" y="1951"/>
                </a:cubicBezTo>
                <a:cubicBezTo>
                  <a:pt x="7700" y="2587"/>
                  <a:pt x="7870" y="3245"/>
                  <a:pt x="7870" y="3924"/>
                </a:cubicBezTo>
                <a:cubicBezTo>
                  <a:pt x="7870" y="4623"/>
                  <a:pt x="7700" y="5259"/>
                  <a:pt x="7361" y="5895"/>
                </a:cubicBezTo>
                <a:cubicBezTo>
                  <a:pt x="7021" y="6511"/>
                  <a:pt x="6533" y="6998"/>
                  <a:pt x="5896" y="7338"/>
                </a:cubicBezTo>
                <a:cubicBezTo>
                  <a:pt x="5282" y="7699"/>
                  <a:pt x="4624" y="7868"/>
                  <a:pt x="3945" y="7868"/>
                </a:cubicBezTo>
                <a:cubicBezTo>
                  <a:pt x="3266" y="7868"/>
                  <a:pt x="2609" y="7699"/>
                  <a:pt x="1973" y="7338"/>
                </a:cubicBezTo>
                <a:cubicBezTo>
                  <a:pt x="1358" y="6998"/>
                  <a:pt x="870" y="6511"/>
                  <a:pt x="530" y="5895"/>
                </a:cubicBezTo>
                <a:cubicBezTo>
                  <a:pt x="170" y="5259"/>
                  <a:pt x="0" y="4623"/>
                  <a:pt x="0" y="3924"/>
                </a:cubicBezTo>
                <a:cubicBezTo>
                  <a:pt x="0" y="3245"/>
                  <a:pt x="191" y="2587"/>
                  <a:pt x="530" y="1951"/>
                </a:cubicBezTo>
                <a:cubicBezTo>
                  <a:pt x="891" y="1315"/>
                  <a:pt x="1379" y="827"/>
                  <a:pt x="2015" y="509"/>
                </a:cubicBezTo>
                <a:cubicBezTo>
                  <a:pt x="2630" y="170"/>
                  <a:pt x="3266" y="0"/>
                  <a:pt x="3945" y="0"/>
                </a:cubicBezTo>
                <a:close/>
                <a:moveTo>
                  <a:pt x="3097" y="5789"/>
                </a:moveTo>
                <a:lnTo>
                  <a:pt x="3097" y="5789"/>
                </a:lnTo>
                <a:cubicBezTo>
                  <a:pt x="3733" y="5789"/>
                  <a:pt x="4327" y="5578"/>
                  <a:pt x="4836" y="5153"/>
                </a:cubicBezTo>
                <a:cubicBezTo>
                  <a:pt x="5197" y="4835"/>
                  <a:pt x="5451" y="4453"/>
                  <a:pt x="5621" y="4008"/>
                </a:cubicBezTo>
                <a:cubicBezTo>
                  <a:pt x="5727" y="3690"/>
                  <a:pt x="5770" y="3415"/>
                  <a:pt x="5770" y="3160"/>
                </a:cubicBezTo>
                <a:cubicBezTo>
                  <a:pt x="5770" y="2991"/>
                  <a:pt x="5770" y="2991"/>
                  <a:pt x="5770" y="2991"/>
                </a:cubicBezTo>
                <a:cubicBezTo>
                  <a:pt x="5833" y="2948"/>
                  <a:pt x="5918" y="2885"/>
                  <a:pt x="6024" y="2757"/>
                </a:cubicBezTo>
                <a:cubicBezTo>
                  <a:pt x="6130" y="2672"/>
                  <a:pt x="6194" y="2587"/>
                  <a:pt x="6236" y="2503"/>
                </a:cubicBezTo>
                <a:lnTo>
                  <a:pt x="6236" y="2503"/>
                </a:lnTo>
                <a:cubicBezTo>
                  <a:pt x="6003" y="2609"/>
                  <a:pt x="5812" y="2651"/>
                  <a:pt x="5706" y="2651"/>
                </a:cubicBezTo>
                <a:cubicBezTo>
                  <a:pt x="5706" y="2630"/>
                  <a:pt x="5706" y="2630"/>
                  <a:pt x="5706" y="2630"/>
                </a:cubicBezTo>
                <a:cubicBezTo>
                  <a:pt x="5749" y="2630"/>
                  <a:pt x="5812" y="2566"/>
                  <a:pt x="5896" y="2481"/>
                </a:cubicBezTo>
                <a:cubicBezTo>
                  <a:pt x="6003" y="2355"/>
                  <a:pt x="6066" y="2248"/>
                  <a:pt x="6109" y="2121"/>
                </a:cubicBezTo>
                <a:cubicBezTo>
                  <a:pt x="5981" y="2206"/>
                  <a:pt x="5854" y="2248"/>
                  <a:pt x="5727" y="2291"/>
                </a:cubicBezTo>
                <a:cubicBezTo>
                  <a:pt x="5600" y="2333"/>
                  <a:pt x="5536" y="2355"/>
                  <a:pt x="5515" y="2355"/>
                </a:cubicBezTo>
                <a:cubicBezTo>
                  <a:pt x="5303" y="2163"/>
                  <a:pt x="5070" y="2057"/>
                  <a:pt x="4836" y="2057"/>
                </a:cubicBezTo>
                <a:cubicBezTo>
                  <a:pt x="4582" y="2057"/>
                  <a:pt x="4348" y="2142"/>
                  <a:pt x="4157" y="2333"/>
                </a:cubicBezTo>
                <a:cubicBezTo>
                  <a:pt x="3967" y="2524"/>
                  <a:pt x="3882" y="2736"/>
                  <a:pt x="3882" y="2991"/>
                </a:cubicBezTo>
                <a:cubicBezTo>
                  <a:pt x="3882" y="3054"/>
                  <a:pt x="3882" y="3139"/>
                  <a:pt x="3903" y="3203"/>
                </a:cubicBezTo>
                <a:cubicBezTo>
                  <a:pt x="3839" y="3203"/>
                  <a:pt x="3690" y="3203"/>
                  <a:pt x="3500" y="3160"/>
                </a:cubicBezTo>
                <a:cubicBezTo>
                  <a:pt x="3139" y="3075"/>
                  <a:pt x="2842" y="2948"/>
                  <a:pt x="2587" y="2779"/>
                </a:cubicBezTo>
                <a:cubicBezTo>
                  <a:pt x="2397" y="2672"/>
                  <a:pt x="2185" y="2481"/>
                  <a:pt x="1951" y="2227"/>
                </a:cubicBezTo>
                <a:cubicBezTo>
                  <a:pt x="1867" y="2376"/>
                  <a:pt x="1846" y="2545"/>
                  <a:pt x="1846" y="2694"/>
                </a:cubicBezTo>
                <a:cubicBezTo>
                  <a:pt x="1846" y="2927"/>
                  <a:pt x="1909" y="3118"/>
                  <a:pt x="2057" y="3309"/>
                </a:cubicBezTo>
                <a:cubicBezTo>
                  <a:pt x="2142" y="3394"/>
                  <a:pt x="2206" y="3458"/>
                  <a:pt x="2248" y="3479"/>
                </a:cubicBezTo>
                <a:lnTo>
                  <a:pt x="2248" y="3479"/>
                </a:lnTo>
                <a:cubicBezTo>
                  <a:pt x="2121" y="3479"/>
                  <a:pt x="1973" y="3458"/>
                  <a:pt x="1824" y="3373"/>
                </a:cubicBezTo>
                <a:cubicBezTo>
                  <a:pt x="1824" y="3627"/>
                  <a:pt x="1930" y="3860"/>
                  <a:pt x="2121" y="4071"/>
                </a:cubicBezTo>
                <a:cubicBezTo>
                  <a:pt x="2227" y="4177"/>
                  <a:pt x="2333" y="4241"/>
                  <a:pt x="2440" y="4262"/>
                </a:cubicBezTo>
                <a:cubicBezTo>
                  <a:pt x="2503" y="4283"/>
                  <a:pt x="2566" y="4305"/>
                  <a:pt x="2566" y="4305"/>
                </a:cubicBezTo>
                <a:cubicBezTo>
                  <a:pt x="2566" y="4305"/>
                  <a:pt x="2545" y="4326"/>
                  <a:pt x="2461" y="4326"/>
                </a:cubicBezTo>
                <a:cubicBezTo>
                  <a:pt x="2355" y="4347"/>
                  <a:pt x="2355" y="4347"/>
                  <a:pt x="2355" y="4347"/>
                </a:cubicBezTo>
                <a:cubicBezTo>
                  <a:pt x="2312" y="4347"/>
                  <a:pt x="2312" y="4347"/>
                  <a:pt x="2312" y="4347"/>
                </a:cubicBezTo>
                <a:cubicBezTo>
                  <a:pt x="2270" y="4347"/>
                  <a:pt x="2227" y="4326"/>
                  <a:pt x="2163" y="4326"/>
                </a:cubicBezTo>
                <a:cubicBezTo>
                  <a:pt x="2227" y="4538"/>
                  <a:pt x="2355" y="4707"/>
                  <a:pt x="2545" y="4814"/>
                </a:cubicBezTo>
                <a:cubicBezTo>
                  <a:pt x="2715" y="4920"/>
                  <a:pt x="2864" y="4984"/>
                  <a:pt x="3033" y="4984"/>
                </a:cubicBezTo>
                <a:cubicBezTo>
                  <a:pt x="2949" y="5047"/>
                  <a:pt x="2842" y="5111"/>
                  <a:pt x="2757" y="5153"/>
                </a:cubicBezTo>
                <a:cubicBezTo>
                  <a:pt x="2482" y="5301"/>
                  <a:pt x="2185" y="5386"/>
                  <a:pt x="1909" y="5386"/>
                </a:cubicBezTo>
                <a:cubicBezTo>
                  <a:pt x="1782" y="5386"/>
                  <a:pt x="1697" y="5365"/>
                  <a:pt x="1633" y="5365"/>
                </a:cubicBezTo>
                <a:cubicBezTo>
                  <a:pt x="2078" y="5662"/>
                  <a:pt x="2566" y="5789"/>
                  <a:pt x="3097" y="5789"/>
                </a:cubicBezTo>
                <a:close/>
              </a:path>
            </a:pathLst>
          </a:custGeom>
          <a:solidFill>
            <a:srgbClr val="00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F8151C70-1848-A448-AB34-E8450E4EDE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2168" y="4259602"/>
            <a:ext cx="362839" cy="361825"/>
          </a:xfrm>
          <a:custGeom>
            <a:avLst/>
            <a:gdLst>
              <a:gd name="T0" fmla="*/ 3946 w 7891"/>
              <a:gd name="T1" fmla="*/ 0 h 7869"/>
              <a:gd name="T2" fmla="*/ 3946 w 7891"/>
              <a:gd name="T3" fmla="*/ 0 h 7869"/>
              <a:gd name="T4" fmla="*/ 5874 w 7891"/>
              <a:gd name="T5" fmla="*/ 509 h 7869"/>
              <a:gd name="T6" fmla="*/ 7339 w 7891"/>
              <a:gd name="T7" fmla="*/ 1951 h 7869"/>
              <a:gd name="T8" fmla="*/ 7890 w 7891"/>
              <a:gd name="T9" fmla="*/ 3924 h 7869"/>
              <a:gd name="T10" fmla="*/ 7360 w 7891"/>
              <a:gd name="T11" fmla="*/ 5895 h 7869"/>
              <a:gd name="T12" fmla="*/ 5917 w 7891"/>
              <a:gd name="T13" fmla="*/ 7338 h 7869"/>
              <a:gd name="T14" fmla="*/ 3946 w 7891"/>
              <a:gd name="T15" fmla="*/ 7868 h 7869"/>
              <a:gd name="T16" fmla="*/ 1973 w 7891"/>
              <a:gd name="T17" fmla="*/ 7338 h 7869"/>
              <a:gd name="T18" fmla="*/ 531 w 7891"/>
              <a:gd name="T19" fmla="*/ 5895 h 7869"/>
              <a:gd name="T20" fmla="*/ 0 w 7891"/>
              <a:gd name="T21" fmla="*/ 3924 h 7869"/>
              <a:gd name="T22" fmla="*/ 531 w 7891"/>
              <a:gd name="T23" fmla="*/ 1951 h 7869"/>
              <a:gd name="T24" fmla="*/ 2015 w 7891"/>
              <a:gd name="T25" fmla="*/ 509 h 7869"/>
              <a:gd name="T26" fmla="*/ 3946 w 7891"/>
              <a:gd name="T27" fmla="*/ 0 h 7869"/>
              <a:gd name="T28" fmla="*/ 3966 w 7891"/>
              <a:gd name="T29" fmla="*/ 5471 h 7869"/>
              <a:gd name="T30" fmla="*/ 3966 w 7891"/>
              <a:gd name="T31" fmla="*/ 5471 h 7869"/>
              <a:gd name="T32" fmla="*/ 4814 w 7891"/>
              <a:gd name="T33" fmla="*/ 5471 h 7869"/>
              <a:gd name="T34" fmla="*/ 5599 w 7891"/>
              <a:gd name="T35" fmla="*/ 5429 h 7869"/>
              <a:gd name="T36" fmla="*/ 5874 w 7891"/>
              <a:gd name="T37" fmla="*/ 5301 h 7869"/>
              <a:gd name="T38" fmla="*/ 6045 w 7891"/>
              <a:gd name="T39" fmla="*/ 5047 h 7869"/>
              <a:gd name="T40" fmla="*/ 6151 w 7891"/>
              <a:gd name="T41" fmla="*/ 4114 h 7869"/>
              <a:gd name="T42" fmla="*/ 6151 w 7891"/>
              <a:gd name="T43" fmla="*/ 3754 h 7869"/>
              <a:gd name="T44" fmla="*/ 6108 w 7891"/>
              <a:gd name="T45" fmla="*/ 3033 h 7869"/>
              <a:gd name="T46" fmla="*/ 5938 w 7891"/>
              <a:gd name="T47" fmla="*/ 2609 h 7869"/>
              <a:gd name="T48" fmla="*/ 5853 w 7891"/>
              <a:gd name="T49" fmla="*/ 2545 h 7869"/>
              <a:gd name="T50" fmla="*/ 5621 w 7891"/>
              <a:gd name="T51" fmla="*/ 2439 h 7869"/>
              <a:gd name="T52" fmla="*/ 3946 w 7891"/>
              <a:gd name="T53" fmla="*/ 2376 h 7869"/>
              <a:gd name="T54" fmla="*/ 3139 w 7891"/>
              <a:gd name="T55" fmla="*/ 2397 h 7869"/>
              <a:gd name="T56" fmla="*/ 2270 w 7891"/>
              <a:gd name="T57" fmla="*/ 2439 h 7869"/>
              <a:gd name="T58" fmla="*/ 1930 w 7891"/>
              <a:gd name="T59" fmla="*/ 2651 h 7869"/>
              <a:gd name="T60" fmla="*/ 1782 w 7891"/>
              <a:gd name="T61" fmla="*/ 3033 h 7869"/>
              <a:gd name="T62" fmla="*/ 1740 w 7891"/>
              <a:gd name="T63" fmla="*/ 3754 h 7869"/>
              <a:gd name="T64" fmla="*/ 1824 w 7891"/>
              <a:gd name="T65" fmla="*/ 4920 h 7869"/>
              <a:gd name="T66" fmla="*/ 1888 w 7891"/>
              <a:gd name="T67" fmla="*/ 5132 h 7869"/>
              <a:gd name="T68" fmla="*/ 2228 w 7891"/>
              <a:gd name="T69" fmla="*/ 5386 h 7869"/>
              <a:gd name="T70" fmla="*/ 2397 w 7891"/>
              <a:gd name="T71" fmla="*/ 5429 h 7869"/>
              <a:gd name="T72" fmla="*/ 2800 w 7891"/>
              <a:gd name="T73" fmla="*/ 5450 h 7869"/>
              <a:gd name="T74" fmla="*/ 3966 w 7891"/>
              <a:gd name="T75" fmla="*/ 5471 h 7869"/>
              <a:gd name="T76" fmla="*/ 3352 w 7891"/>
              <a:gd name="T77" fmla="*/ 4538 h 7869"/>
              <a:gd name="T78" fmla="*/ 3352 w 7891"/>
              <a:gd name="T79" fmla="*/ 4538 h 7869"/>
              <a:gd name="T80" fmla="*/ 3352 w 7891"/>
              <a:gd name="T81" fmla="*/ 3309 h 7869"/>
              <a:gd name="T82" fmla="*/ 4326 w 7891"/>
              <a:gd name="T83" fmla="*/ 3818 h 7869"/>
              <a:gd name="T84" fmla="*/ 4539 w 7891"/>
              <a:gd name="T85" fmla="*/ 3924 h 7869"/>
              <a:gd name="T86" fmla="*/ 3352 w 7891"/>
              <a:gd name="T87" fmla="*/ 4538 h 7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7891" h="7869">
                <a:moveTo>
                  <a:pt x="3946" y="0"/>
                </a:moveTo>
                <a:lnTo>
                  <a:pt x="3946" y="0"/>
                </a:lnTo>
                <a:cubicBezTo>
                  <a:pt x="4602" y="0"/>
                  <a:pt x="5238" y="170"/>
                  <a:pt x="5874" y="509"/>
                </a:cubicBezTo>
                <a:cubicBezTo>
                  <a:pt x="6511" y="827"/>
                  <a:pt x="6999" y="1315"/>
                  <a:pt x="7339" y="1951"/>
                </a:cubicBezTo>
                <a:cubicBezTo>
                  <a:pt x="7699" y="2587"/>
                  <a:pt x="7890" y="3245"/>
                  <a:pt x="7890" y="3924"/>
                </a:cubicBezTo>
                <a:cubicBezTo>
                  <a:pt x="7890" y="4623"/>
                  <a:pt x="7699" y="5259"/>
                  <a:pt x="7360" y="5895"/>
                </a:cubicBezTo>
                <a:cubicBezTo>
                  <a:pt x="7020" y="6511"/>
                  <a:pt x="6532" y="6998"/>
                  <a:pt x="5917" y="7338"/>
                </a:cubicBezTo>
                <a:cubicBezTo>
                  <a:pt x="5281" y="7699"/>
                  <a:pt x="4623" y="7868"/>
                  <a:pt x="3946" y="7868"/>
                </a:cubicBezTo>
                <a:cubicBezTo>
                  <a:pt x="3267" y="7868"/>
                  <a:pt x="2609" y="7699"/>
                  <a:pt x="1973" y="7338"/>
                </a:cubicBezTo>
                <a:cubicBezTo>
                  <a:pt x="1358" y="6998"/>
                  <a:pt x="870" y="6511"/>
                  <a:pt x="531" y="5895"/>
                </a:cubicBezTo>
                <a:cubicBezTo>
                  <a:pt x="191" y="5259"/>
                  <a:pt x="0" y="4623"/>
                  <a:pt x="0" y="3924"/>
                </a:cubicBezTo>
                <a:cubicBezTo>
                  <a:pt x="0" y="3245"/>
                  <a:pt x="191" y="2587"/>
                  <a:pt x="531" y="1951"/>
                </a:cubicBezTo>
                <a:cubicBezTo>
                  <a:pt x="891" y="1315"/>
                  <a:pt x="1379" y="827"/>
                  <a:pt x="2015" y="509"/>
                </a:cubicBezTo>
                <a:cubicBezTo>
                  <a:pt x="2630" y="170"/>
                  <a:pt x="3288" y="0"/>
                  <a:pt x="3946" y="0"/>
                </a:cubicBezTo>
                <a:close/>
                <a:moveTo>
                  <a:pt x="3966" y="5471"/>
                </a:moveTo>
                <a:lnTo>
                  <a:pt x="3966" y="5471"/>
                </a:lnTo>
                <a:cubicBezTo>
                  <a:pt x="4178" y="5471"/>
                  <a:pt x="4475" y="5471"/>
                  <a:pt x="4814" y="5471"/>
                </a:cubicBezTo>
                <a:cubicBezTo>
                  <a:pt x="5259" y="5450"/>
                  <a:pt x="5536" y="5429"/>
                  <a:pt x="5599" y="5429"/>
                </a:cubicBezTo>
                <a:cubicBezTo>
                  <a:pt x="5705" y="5408"/>
                  <a:pt x="5790" y="5365"/>
                  <a:pt x="5874" y="5301"/>
                </a:cubicBezTo>
                <a:cubicBezTo>
                  <a:pt x="5938" y="5238"/>
                  <a:pt x="6002" y="5153"/>
                  <a:pt x="6045" y="5047"/>
                </a:cubicBezTo>
                <a:cubicBezTo>
                  <a:pt x="6108" y="4877"/>
                  <a:pt x="6151" y="4559"/>
                  <a:pt x="6151" y="4114"/>
                </a:cubicBezTo>
                <a:cubicBezTo>
                  <a:pt x="6151" y="3754"/>
                  <a:pt x="6151" y="3754"/>
                  <a:pt x="6151" y="3754"/>
                </a:cubicBezTo>
                <a:cubicBezTo>
                  <a:pt x="6151" y="3542"/>
                  <a:pt x="6130" y="3309"/>
                  <a:pt x="6108" y="3033"/>
                </a:cubicBezTo>
                <a:cubicBezTo>
                  <a:pt x="6066" y="2842"/>
                  <a:pt x="6023" y="2694"/>
                  <a:pt x="5938" y="2609"/>
                </a:cubicBezTo>
                <a:cubicBezTo>
                  <a:pt x="5896" y="2566"/>
                  <a:pt x="5874" y="2545"/>
                  <a:pt x="5853" y="2545"/>
                </a:cubicBezTo>
                <a:cubicBezTo>
                  <a:pt x="5769" y="2481"/>
                  <a:pt x="5705" y="2460"/>
                  <a:pt x="5621" y="2439"/>
                </a:cubicBezTo>
                <a:cubicBezTo>
                  <a:pt x="5408" y="2397"/>
                  <a:pt x="4835" y="2376"/>
                  <a:pt x="3946" y="2376"/>
                </a:cubicBezTo>
                <a:cubicBezTo>
                  <a:pt x="3712" y="2376"/>
                  <a:pt x="3437" y="2376"/>
                  <a:pt x="3139" y="2397"/>
                </a:cubicBezTo>
                <a:cubicBezTo>
                  <a:pt x="2630" y="2397"/>
                  <a:pt x="2334" y="2418"/>
                  <a:pt x="2270" y="2439"/>
                </a:cubicBezTo>
                <a:cubicBezTo>
                  <a:pt x="2143" y="2460"/>
                  <a:pt x="2015" y="2524"/>
                  <a:pt x="1930" y="2651"/>
                </a:cubicBezTo>
                <a:cubicBezTo>
                  <a:pt x="1867" y="2715"/>
                  <a:pt x="1824" y="2842"/>
                  <a:pt x="1782" y="3033"/>
                </a:cubicBezTo>
                <a:cubicBezTo>
                  <a:pt x="1761" y="3309"/>
                  <a:pt x="1740" y="3542"/>
                  <a:pt x="1740" y="3754"/>
                </a:cubicBezTo>
                <a:cubicBezTo>
                  <a:pt x="1740" y="4390"/>
                  <a:pt x="1761" y="4792"/>
                  <a:pt x="1824" y="4920"/>
                </a:cubicBezTo>
                <a:cubicBezTo>
                  <a:pt x="1846" y="5005"/>
                  <a:pt x="1867" y="5090"/>
                  <a:pt x="1888" y="5132"/>
                </a:cubicBezTo>
                <a:cubicBezTo>
                  <a:pt x="1951" y="5259"/>
                  <a:pt x="2058" y="5344"/>
                  <a:pt x="2228" y="5386"/>
                </a:cubicBezTo>
                <a:cubicBezTo>
                  <a:pt x="2397" y="5429"/>
                  <a:pt x="2397" y="5429"/>
                  <a:pt x="2397" y="5429"/>
                </a:cubicBezTo>
                <a:cubicBezTo>
                  <a:pt x="2439" y="5429"/>
                  <a:pt x="2588" y="5450"/>
                  <a:pt x="2800" y="5450"/>
                </a:cubicBezTo>
                <a:cubicBezTo>
                  <a:pt x="3331" y="5471"/>
                  <a:pt x="3712" y="5471"/>
                  <a:pt x="3966" y="5471"/>
                </a:cubicBezTo>
                <a:close/>
                <a:moveTo>
                  <a:pt x="3352" y="4538"/>
                </a:moveTo>
                <a:lnTo>
                  <a:pt x="3352" y="4538"/>
                </a:lnTo>
                <a:cubicBezTo>
                  <a:pt x="3352" y="3309"/>
                  <a:pt x="3352" y="3309"/>
                  <a:pt x="3352" y="3309"/>
                </a:cubicBezTo>
                <a:cubicBezTo>
                  <a:pt x="3373" y="3309"/>
                  <a:pt x="3691" y="3479"/>
                  <a:pt x="4326" y="3818"/>
                </a:cubicBezTo>
                <a:cubicBezTo>
                  <a:pt x="4475" y="3903"/>
                  <a:pt x="4539" y="3924"/>
                  <a:pt x="4539" y="3924"/>
                </a:cubicBezTo>
                <a:lnTo>
                  <a:pt x="3352" y="4538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9C60BE3D-D004-094F-BA3B-3E4D1D038C6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47365" y="4259602"/>
            <a:ext cx="362027" cy="361825"/>
          </a:xfrm>
          <a:custGeom>
            <a:avLst/>
            <a:gdLst>
              <a:gd name="T0" fmla="*/ 3924 w 7870"/>
              <a:gd name="T1" fmla="*/ 0 h 7869"/>
              <a:gd name="T2" fmla="*/ 3924 w 7870"/>
              <a:gd name="T3" fmla="*/ 0 h 7869"/>
              <a:gd name="T4" fmla="*/ 5854 w 7870"/>
              <a:gd name="T5" fmla="*/ 509 h 7869"/>
              <a:gd name="T6" fmla="*/ 7339 w 7870"/>
              <a:gd name="T7" fmla="*/ 1951 h 7869"/>
              <a:gd name="T8" fmla="*/ 7869 w 7870"/>
              <a:gd name="T9" fmla="*/ 3924 h 7869"/>
              <a:gd name="T10" fmla="*/ 7339 w 7870"/>
              <a:gd name="T11" fmla="*/ 5895 h 7869"/>
              <a:gd name="T12" fmla="*/ 5897 w 7870"/>
              <a:gd name="T13" fmla="*/ 7338 h 7869"/>
              <a:gd name="T14" fmla="*/ 3924 w 7870"/>
              <a:gd name="T15" fmla="*/ 7868 h 7869"/>
              <a:gd name="T16" fmla="*/ 1972 w 7870"/>
              <a:gd name="T17" fmla="*/ 7338 h 7869"/>
              <a:gd name="T18" fmla="*/ 509 w 7870"/>
              <a:gd name="T19" fmla="*/ 5895 h 7869"/>
              <a:gd name="T20" fmla="*/ 0 w 7870"/>
              <a:gd name="T21" fmla="*/ 3924 h 7869"/>
              <a:gd name="T22" fmla="*/ 530 w 7870"/>
              <a:gd name="T23" fmla="*/ 1951 h 7869"/>
              <a:gd name="T24" fmla="*/ 1994 w 7870"/>
              <a:gd name="T25" fmla="*/ 509 h 7869"/>
              <a:gd name="T26" fmla="*/ 3924 w 7870"/>
              <a:gd name="T27" fmla="*/ 0 h 7869"/>
              <a:gd name="T28" fmla="*/ 2248 w 7870"/>
              <a:gd name="T29" fmla="*/ 2757 h 7869"/>
              <a:gd name="T30" fmla="*/ 2248 w 7870"/>
              <a:gd name="T31" fmla="*/ 2757 h 7869"/>
              <a:gd name="T32" fmla="*/ 2630 w 7870"/>
              <a:gd name="T33" fmla="*/ 2630 h 7869"/>
              <a:gd name="T34" fmla="*/ 2779 w 7870"/>
              <a:gd name="T35" fmla="*/ 2291 h 7869"/>
              <a:gd name="T36" fmla="*/ 2630 w 7870"/>
              <a:gd name="T37" fmla="*/ 1930 h 7869"/>
              <a:gd name="T38" fmla="*/ 2269 w 7870"/>
              <a:gd name="T39" fmla="*/ 1803 h 7869"/>
              <a:gd name="T40" fmla="*/ 1866 w 7870"/>
              <a:gd name="T41" fmla="*/ 1930 h 7869"/>
              <a:gd name="T42" fmla="*/ 1718 w 7870"/>
              <a:gd name="T43" fmla="*/ 2291 h 7869"/>
              <a:gd name="T44" fmla="*/ 1866 w 7870"/>
              <a:gd name="T45" fmla="*/ 2630 h 7869"/>
              <a:gd name="T46" fmla="*/ 2248 w 7870"/>
              <a:gd name="T47" fmla="*/ 2757 h 7869"/>
              <a:gd name="T48" fmla="*/ 2715 w 7870"/>
              <a:gd name="T49" fmla="*/ 3160 h 7869"/>
              <a:gd name="T50" fmla="*/ 2715 w 7870"/>
              <a:gd name="T51" fmla="*/ 3160 h 7869"/>
              <a:gd name="T52" fmla="*/ 1781 w 7870"/>
              <a:gd name="T53" fmla="*/ 3160 h 7869"/>
              <a:gd name="T54" fmla="*/ 1781 w 7870"/>
              <a:gd name="T55" fmla="*/ 5980 h 7869"/>
              <a:gd name="T56" fmla="*/ 2715 w 7870"/>
              <a:gd name="T57" fmla="*/ 5980 h 7869"/>
              <a:gd name="T58" fmla="*/ 2715 w 7870"/>
              <a:gd name="T59" fmla="*/ 3160 h 7869"/>
              <a:gd name="T60" fmla="*/ 6109 w 7870"/>
              <a:gd name="T61" fmla="*/ 4368 h 7869"/>
              <a:gd name="T62" fmla="*/ 6109 w 7870"/>
              <a:gd name="T63" fmla="*/ 4368 h 7869"/>
              <a:gd name="T64" fmla="*/ 5790 w 7870"/>
              <a:gd name="T65" fmla="*/ 3394 h 7869"/>
              <a:gd name="T66" fmla="*/ 5027 w 7870"/>
              <a:gd name="T67" fmla="*/ 3096 h 7869"/>
              <a:gd name="T68" fmla="*/ 4454 w 7870"/>
              <a:gd name="T69" fmla="*/ 3245 h 7869"/>
              <a:gd name="T70" fmla="*/ 4178 w 7870"/>
              <a:gd name="T71" fmla="*/ 3563 h 7869"/>
              <a:gd name="T72" fmla="*/ 4178 w 7870"/>
              <a:gd name="T73" fmla="*/ 3160 h 7869"/>
              <a:gd name="T74" fmla="*/ 3245 w 7870"/>
              <a:gd name="T75" fmla="*/ 3160 h 7869"/>
              <a:gd name="T76" fmla="*/ 3245 w 7870"/>
              <a:gd name="T77" fmla="*/ 4665 h 7869"/>
              <a:gd name="T78" fmla="*/ 3245 w 7870"/>
              <a:gd name="T79" fmla="*/ 5980 h 7869"/>
              <a:gd name="T80" fmla="*/ 4178 w 7870"/>
              <a:gd name="T81" fmla="*/ 5980 h 7869"/>
              <a:gd name="T82" fmla="*/ 4178 w 7870"/>
              <a:gd name="T83" fmla="*/ 4411 h 7869"/>
              <a:gd name="T84" fmla="*/ 4178 w 7870"/>
              <a:gd name="T85" fmla="*/ 4283 h 7869"/>
              <a:gd name="T86" fmla="*/ 4200 w 7870"/>
              <a:gd name="T87" fmla="*/ 4177 h 7869"/>
              <a:gd name="T88" fmla="*/ 4370 w 7870"/>
              <a:gd name="T89" fmla="*/ 3944 h 7869"/>
              <a:gd name="T90" fmla="*/ 4687 w 7870"/>
              <a:gd name="T91" fmla="*/ 3839 h 7869"/>
              <a:gd name="T92" fmla="*/ 5048 w 7870"/>
              <a:gd name="T93" fmla="*/ 4008 h 7869"/>
              <a:gd name="T94" fmla="*/ 5154 w 7870"/>
              <a:gd name="T95" fmla="*/ 4475 h 7869"/>
              <a:gd name="T96" fmla="*/ 5154 w 7870"/>
              <a:gd name="T97" fmla="*/ 5980 h 7869"/>
              <a:gd name="T98" fmla="*/ 6109 w 7870"/>
              <a:gd name="T99" fmla="*/ 5980 h 7869"/>
              <a:gd name="T100" fmla="*/ 6109 w 7870"/>
              <a:gd name="T101" fmla="*/ 4368 h 7869"/>
              <a:gd name="T102" fmla="*/ 4157 w 7870"/>
              <a:gd name="T103" fmla="*/ 3584 h 7869"/>
              <a:gd name="T104" fmla="*/ 4157 w 7870"/>
              <a:gd name="T105" fmla="*/ 3584 h 7869"/>
              <a:gd name="T106" fmla="*/ 4178 w 7870"/>
              <a:gd name="T107" fmla="*/ 3563 h 7869"/>
              <a:gd name="T108" fmla="*/ 4178 w 7870"/>
              <a:gd name="T109" fmla="*/ 3584 h 7869"/>
              <a:gd name="T110" fmla="*/ 4157 w 7870"/>
              <a:gd name="T111" fmla="*/ 3584 h 7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7870" h="7869">
                <a:moveTo>
                  <a:pt x="3924" y="0"/>
                </a:moveTo>
                <a:lnTo>
                  <a:pt x="3924" y="0"/>
                </a:lnTo>
                <a:cubicBezTo>
                  <a:pt x="4581" y="0"/>
                  <a:pt x="5239" y="170"/>
                  <a:pt x="5854" y="509"/>
                </a:cubicBezTo>
                <a:cubicBezTo>
                  <a:pt x="6491" y="827"/>
                  <a:pt x="6978" y="1315"/>
                  <a:pt x="7339" y="1951"/>
                </a:cubicBezTo>
                <a:cubicBezTo>
                  <a:pt x="7679" y="2587"/>
                  <a:pt x="7869" y="3245"/>
                  <a:pt x="7869" y="3924"/>
                </a:cubicBezTo>
                <a:cubicBezTo>
                  <a:pt x="7869" y="4623"/>
                  <a:pt x="7700" y="5259"/>
                  <a:pt x="7339" y="5895"/>
                </a:cubicBezTo>
                <a:cubicBezTo>
                  <a:pt x="7000" y="6511"/>
                  <a:pt x="6512" y="6998"/>
                  <a:pt x="5897" y="7338"/>
                </a:cubicBezTo>
                <a:cubicBezTo>
                  <a:pt x="5260" y="7699"/>
                  <a:pt x="4602" y="7868"/>
                  <a:pt x="3924" y="7868"/>
                </a:cubicBezTo>
                <a:cubicBezTo>
                  <a:pt x="3245" y="7868"/>
                  <a:pt x="2588" y="7699"/>
                  <a:pt x="1972" y="7338"/>
                </a:cubicBezTo>
                <a:cubicBezTo>
                  <a:pt x="1336" y="6998"/>
                  <a:pt x="848" y="6511"/>
                  <a:pt x="509" y="5895"/>
                </a:cubicBezTo>
                <a:cubicBezTo>
                  <a:pt x="169" y="5259"/>
                  <a:pt x="0" y="4623"/>
                  <a:pt x="0" y="3924"/>
                </a:cubicBezTo>
                <a:cubicBezTo>
                  <a:pt x="0" y="3245"/>
                  <a:pt x="169" y="2587"/>
                  <a:pt x="530" y="1951"/>
                </a:cubicBezTo>
                <a:cubicBezTo>
                  <a:pt x="869" y="1315"/>
                  <a:pt x="1357" y="827"/>
                  <a:pt x="1994" y="509"/>
                </a:cubicBezTo>
                <a:cubicBezTo>
                  <a:pt x="2609" y="170"/>
                  <a:pt x="3267" y="0"/>
                  <a:pt x="3924" y="0"/>
                </a:cubicBezTo>
                <a:close/>
                <a:moveTo>
                  <a:pt x="2248" y="2757"/>
                </a:moveTo>
                <a:lnTo>
                  <a:pt x="2248" y="2757"/>
                </a:lnTo>
                <a:cubicBezTo>
                  <a:pt x="2418" y="2757"/>
                  <a:pt x="2545" y="2715"/>
                  <a:pt x="2630" y="2630"/>
                </a:cubicBezTo>
                <a:cubicBezTo>
                  <a:pt x="2736" y="2545"/>
                  <a:pt x="2779" y="2418"/>
                  <a:pt x="2779" y="2291"/>
                </a:cubicBezTo>
                <a:cubicBezTo>
                  <a:pt x="2779" y="2142"/>
                  <a:pt x="2715" y="2036"/>
                  <a:pt x="2630" y="1930"/>
                </a:cubicBezTo>
                <a:cubicBezTo>
                  <a:pt x="2545" y="1845"/>
                  <a:pt x="2418" y="1803"/>
                  <a:pt x="2269" y="1803"/>
                </a:cubicBezTo>
                <a:cubicBezTo>
                  <a:pt x="2100" y="1803"/>
                  <a:pt x="1972" y="1845"/>
                  <a:pt x="1866" y="1930"/>
                </a:cubicBezTo>
                <a:cubicBezTo>
                  <a:pt x="1781" y="2036"/>
                  <a:pt x="1718" y="2142"/>
                  <a:pt x="1718" y="2291"/>
                </a:cubicBezTo>
                <a:cubicBezTo>
                  <a:pt x="1718" y="2418"/>
                  <a:pt x="1781" y="2545"/>
                  <a:pt x="1866" y="2630"/>
                </a:cubicBezTo>
                <a:cubicBezTo>
                  <a:pt x="1951" y="2715"/>
                  <a:pt x="2079" y="2757"/>
                  <a:pt x="2248" y="2757"/>
                </a:cubicBezTo>
                <a:close/>
                <a:moveTo>
                  <a:pt x="2715" y="3160"/>
                </a:moveTo>
                <a:lnTo>
                  <a:pt x="2715" y="3160"/>
                </a:lnTo>
                <a:cubicBezTo>
                  <a:pt x="1781" y="3160"/>
                  <a:pt x="1781" y="3160"/>
                  <a:pt x="1781" y="3160"/>
                </a:cubicBezTo>
                <a:cubicBezTo>
                  <a:pt x="1781" y="5980"/>
                  <a:pt x="1781" y="5980"/>
                  <a:pt x="1781" y="5980"/>
                </a:cubicBezTo>
                <a:cubicBezTo>
                  <a:pt x="2715" y="5980"/>
                  <a:pt x="2715" y="5980"/>
                  <a:pt x="2715" y="5980"/>
                </a:cubicBezTo>
                <a:lnTo>
                  <a:pt x="2715" y="3160"/>
                </a:lnTo>
                <a:close/>
                <a:moveTo>
                  <a:pt x="6109" y="4368"/>
                </a:moveTo>
                <a:lnTo>
                  <a:pt x="6109" y="4368"/>
                </a:lnTo>
                <a:cubicBezTo>
                  <a:pt x="6109" y="3924"/>
                  <a:pt x="6003" y="3605"/>
                  <a:pt x="5790" y="3394"/>
                </a:cubicBezTo>
                <a:cubicBezTo>
                  <a:pt x="5600" y="3203"/>
                  <a:pt x="5345" y="3096"/>
                  <a:pt x="5027" y="3096"/>
                </a:cubicBezTo>
                <a:cubicBezTo>
                  <a:pt x="4772" y="3096"/>
                  <a:pt x="4581" y="3139"/>
                  <a:pt x="4454" y="3245"/>
                </a:cubicBezTo>
                <a:cubicBezTo>
                  <a:pt x="4327" y="3351"/>
                  <a:pt x="4242" y="3458"/>
                  <a:pt x="4178" y="3563"/>
                </a:cubicBezTo>
                <a:cubicBezTo>
                  <a:pt x="4178" y="3160"/>
                  <a:pt x="4178" y="3160"/>
                  <a:pt x="4178" y="3160"/>
                </a:cubicBezTo>
                <a:cubicBezTo>
                  <a:pt x="3245" y="3160"/>
                  <a:pt x="3245" y="3160"/>
                  <a:pt x="3245" y="3160"/>
                </a:cubicBezTo>
                <a:cubicBezTo>
                  <a:pt x="3245" y="4665"/>
                  <a:pt x="3245" y="4665"/>
                  <a:pt x="3245" y="4665"/>
                </a:cubicBezTo>
                <a:cubicBezTo>
                  <a:pt x="3245" y="5980"/>
                  <a:pt x="3245" y="5980"/>
                  <a:pt x="3245" y="5980"/>
                </a:cubicBezTo>
                <a:cubicBezTo>
                  <a:pt x="4178" y="5980"/>
                  <a:pt x="4178" y="5980"/>
                  <a:pt x="4178" y="5980"/>
                </a:cubicBezTo>
                <a:cubicBezTo>
                  <a:pt x="4178" y="4411"/>
                  <a:pt x="4178" y="4411"/>
                  <a:pt x="4178" y="4411"/>
                </a:cubicBezTo>
                <a:cubicBezTo>
                  <a:pt x="4178" y="4368"/>
                  <a:pt x="4178" y="4326"/>
                  <a:pt x="4178" y="4283"/>
                </a:cubicBezTo>
                <a:cubicBezTo>
                  <a:pt x="4178" y="4241"/>
                  <a:pt x="4200" y="4198"/>
                  <a:pt x="4200" y="4177"/>
                </a:cubicBezTo>
                <a:cubicBezTo>
                  <a:pt x="4242" y="4092"/>
                  <a:pt x="4306" y="4008"/>
                  <a:pt x="4370" y="3944"/>
                </a:cubicBezTo>
                <a:cubicBezTo>
                  <a:pt x="4454" y="3860"/>
                  <a:pt x="4560" y="3839"/>
                  <a:pt x="4687" y="3839"/>
                </a:cubicBezTo>
                <a:cubicBezTo>
                  <a:pt x="4857" y="3839"/>
                  <a:pt x="4985" y="3882"/>
                  <a:pt x="5048" y="4008"/>
                </a:cubicBezTo>
                <a:cubicBezTo>
                  <a:pt x="5133" y="4135"/>
                  <a:pt x="5154" y="4283"/>
                  <a:pt x="5154" y="4475"/>
                </a:cubicBezTo>
                <a:cubicBezTo>
                  <a:pt x="5154" y="5980"/>
                  <a:pt x="5154" y="5980"/>
                  <a:pt x="5154" y="5980"/>
                </a:cubicBezTo>
                <a:cubicBezTo>
                  <a:pt x="6109" y="5980"/>
                  <a:pt x="6109" y="5980"/>
                  <a:pt x="6109" y="5980"/>
                </a:cubicBezTo>
                <a:lnTo>
                  <a:pt x="6109" y="4368"/>
                </a:lnTo>
                <a:close/>
                <a:moveTo>
                  <a:pt x="4157" y="3584"/>
                </a:moveTo>
                <a:lnTo>
                  <a:pt x="4157" y="3584"/>
                </a:lnTo>
                <a:cubicBezTo>
                  <a:pt x="4157" y="3563"/>
                  <a:pt x="4178" y="3563"/>
                  <a:pt x="4178" y="3563"/>
                </a:cubicBezTo>
                <a:cubicBezTo>
                  <a:pt x="4178" y="3584"/>
                  <a:pt x="4178" y="3584"/>
                  <a:pt x="4178" y="3584"/>
                </a:cubicBezTo>
                <a:lnTo>
                  <a:pt x="4157" y="3584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365E8B2-562C-924E-8E84-614A47E7AA8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097" y="5775529"/>
            <a:ext cx="2078103" cy="678687"/>
          </a:xfrm>
          <a:prstGeom prst="rect">
            <a:avLst/>
          </a:prstGeom>
        </p:spPr>
      </p:pic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210687AD-4BE6-9E45-9824-1ABF36233175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721956" y="1578841"/>
            <a:ext cx="4150014" cy="2487468"/>
          </a:xfrm>
        </p:spPr>
        <p:txBody>
          <a:bodyPr anchor="b" anchorCtr="0"/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tabLst>
                <a:tab pos="309563" algn="l"/>
              </a:tabLst>
              <a:defRPr b="0">
                <a:solidFill>
                  <a:schemeClr val="accent6">
                    <a:lumMod val="75000"/>
                    <a:lumOff val="25000"/>
                  </a:schemeClr>
                </a:solidFill>
              </a:defRPr>
            </a:lvl1pPr>
            <a:lvl2pPr marL="0" indent="0">
              <a:buNone/>
              <a:defRPr/>
            </a:lvl2pPr>
            <a:lvl3pPr marL="221400" indent="0">
              <a:buNone/>
              <a:defRPr/>
            </a:lvl3pPr>
            <a:lvl4pPr marL="581400" indent="0">
              <a:buNone/>
              <a:defRPr/>
            </a:lvl4pPr>
            <a:lvl5pPr marL="941400" indent="0">
              <a:buNone/>
              <a:defRPr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E6B82838-FAF7-774E-9F22-3221C994163A}"/>
              </a:ext>
            </a:extLst>
          </p:cNvPr>
          <p:cNvGrpSpPr/>
          <p:nvPr userDrawn="1"/>
        </p:nvGrpSpPr>
        <p:grpSpPr>
          <a:xfrm>
            <a:off x="3768018" y="-17569"/>
            <a:ext cx="8430115" cy="6908203"/>
            <a:chOff x="3768018" y="-17569"/>
            <a:chExt cx="8430115" cy="6908203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4282C61-86A7-6340-B83E-701ED8F9A81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385234" y="-17569"/>
              <a:ext cx="1806320" cy="3262534"/>
            </a:xfrm>
            <a:custGeom>
              <a:avLst/>
              <a:gdLst>
                <a:gd name="connsiteX0" fmla="*/ 1758661 w 1758661"/>
                <a:gd name="connsiteY0" fmla="*/ 0 h 3176453"/>
                <a:gd name="connsiteX1" fmla="*/ 1758661 w 1758661"/>
                <a:gd name="connsiteY1" fmla="*/ 3176453 h 3176453"/>
                <a:gd name="connsiteX2" fmla="*/ 1532473 w 1758661"/>
                <a:gd name="connsiteY2" fmla="*/ 3061286 h 3176453"/>
                <a:gd name="connsiteX3" fmla="*/ 0 w 1758661"/>
                <a:gd name="connsiteY3" fmla="*/ 2374503 h 3176453"/>
                <a:gd name="connsiteX4" fmla="*/ 1709608 w 1758661"/>
                <a:gd name="connsiteY4" fmla="*/ 83269 h 3176453"/>
                <a:gd name="connsiteX5" fmla="*/ 1758661 w 1758661"/>
                <a:gd name="connsiteY5" fmla="*/ 0 h 31764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58661" h="3176453">
                  <a:moveTo>
                    <a:pt x="1758661" y="0"/>
                  </a:moveTo>
                  <a:lnTo>
                    <a:pt x="1758661" y="3176453"/>
                  </a:lnTo>
                  <a:lnTo>
                    <a:pt x="1532473" y="3061286"/>
                  </a:lnTo>
                  <a:cubicBezTo>
                    <a:pt x="1012581" y="2804795"/>
                    <a:pt x="501083" y="2576810"/>
                    <a:pt x="0" y="2374503"/>
                  </a:cubicBezTo>
                  <a:cubicBezTo>
                    <a:pt x="642415" y="1662796"/>
                    <a:pt x="1215421" y="896343"/>
                    <a:pt x="1709608" y="83269"/>
                  </a:cubicBezTo>
                  <a:lnTo>
                    <a:pt x="1758661" y="0"/>
                  </a:lnTo>
                  <a:close/>
                </a:path>
              </a:pathLst>
            </a:custGeom>
            <a:solidFill>
              <a:schemeClr val="accent4"/>
            </a:solidFill>
            <a:ln w="9525" cap="flat">
              <a:solidFill>
                <a:schemeClr val="accent4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anchor="ctr">
              <a:noAutofit/>
            </a:bodyPr>
            <a:lstStyle/>
            <a:p>
              <a:endParaRPr lang="en-AU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C33E4EE3-4FC4-B043-9197-359A071CA6E5}"/>
                </a:ext>
              </a:extLst>
            </p:cNvPr>
            <p:cNvSpPr/>
            <p:nvPr userDrawn="1"/>
          </p:nvSpPr>
          <p:spPr>
            <a:xfrm>
              <a:off x="7128456" y="2430381"/>
              <a:ext cx="5063368" cy="3662702"/>
            </a:xfrm>
            <a:custGeom>
              <a:avLst/>
              <a:gdLst>
                <a:gd name="connsiteX0" fmla="*/ 3170139 w 4929773"/>
                <a:gd name="connsiteY0" fmla="*/ 0 h 3566062"/>
                <a:gd name="connsiteX1" fmla="*/ 4702942 w 4929773"/>
                <a:gd name="connsiteY1" fmla="*/ 686832 h 3566062"/>
                <a:gd name="connsiteX2" fmla="*/ 4929773 w 4929773"/>
                <a:gd name="connsiteY2" fmla="*/ 802310 h 3566062"/>
                <a:gd name="connsiteX3" fmla="*/ 4929773 w 4929773"/>
                <a:gd name="connsiteY3" fmla="*/ 3566062 h 3566062"/>
                <a:gd name="connsiteX4" fmla="*/ 4692067 w 4929773"/>
                <a:gd name="connsiteY4" fmla="*/ 3493637 h 3566062"/>
                <a:gd name="connsiteX5" fmla="*/ 0 w 4929773"/>
                <a:gd name="connsiteY5" fmla="*/ 2694750 h 3566062"/>
                <a:gd name="connsiteX6" fmla="*/ 3170139 w 4929773"/>
                <a:gd name="connsiteY6" fmla="*/ 0 h 3566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929773" h="3566062">
                  <a:moveTo>
                    <a:pt x="3170139" y="0"/>
                  </a:moveTo>
                  <a:cubicBezTo>
                    <a:pt x="3671331" y="202322"/>
                    <a:pt x="4182938" y="430323"/>
                    <a:pt x="4702942" y="686832"/>
                  </a:cubicBezTo>
                  <a:lnTo>
                    <a:pt x="4929773" y="802310"/>
                  </a:lnTo>
                  <a:lnTo>
                    <a:pt x="4929773" y="3566062"/>
                  </a:lnTo>
                  <a:lnTo>
                    <a:pt x="4692067" y="3493637"/>
                  </a:lnTo>
                  <a:cubicBezTo>
                    <a:pt x="2919264" y="2973332"/>
                    <a:pt x="1346487" y="2748383"/>
                    <a:pt x="0" y="2694750"/>
                  </a:cubicBezTo>
                  <a:cubicBezTo>
                    <a:pt x="1181020" y="1928242"/>
                    <a:pt x="2247418" y="1021266"/>
                    <a:pt x="317013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E1362E4-306D-5D46-AFD1-84B076F165C4}"/>
                </a:ext>
              </a:extLst>
            </p:cNvPr>
            <p:cNvSpPr/>
            <p:nvPr userDrawn="1"/>
          </p:nvSpPr>
          <p:spPr>
            <a:xfrm>
              <a:off x="3768018" y="5191569"/>
              <a:ext cx="8430115" cy="1699065"/>
            </a:xfrm>
            <a:custGeom>
              <a:avLst/>
              <a:gdLst>
                <a:gd name="connsiteX0" fmla="*/ 3376465 w 8430115"/>
                <a:gd name="connsiteY0" fmla="*/ 0 h 1699065"/>
                <a:gd name="connsiteX1" fmla="*/ 8195775 w 8430115"/>
                <a:gd name="connsiteY1" fmla="*/ 820331 h 1699065"/>
                <a:gd name="connsiteX2" fmla="*/ 8430115 w 8430115"/>
                <a:gd name="connsiteY2" fmla="*/ 891713 h 1699065"/>
                <a:gd name="connsiteX3" fmla="*/ 8430115 w 8430115"/>
                <a:gd name="connsiteY3" fmla="*/ 1699065 h 1699065"/>
                <a:gd name="connsiteX4" fmla="*/ 8420869 w 8430115"/>
                <a:gd name="connsiteY4" fmla="*/ 1699065 h 1699065"/>
                <a:gd name="connsiteX5" fmla="*/ 0 w 8430115"/>
                <a:gd name="connsiteY5" fmla="*/ 1699065 h 1699065"/>
                <a:gd name="connsiteX6" fmla="*/ 3376465 w 8430115"/>
                <a:gd name="connsiteY6" fmla="*/ 0 h 16990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430115" h="1699065">
                  <a:moveTo>
                    <a:pt x="3376465" y="0"/>
                  </a:moveTo>
                  <a:cubicBezTo>
                    <a:pt x="4759467" y="55073"/>
                    <a:pt x="6374897" y="286061"/>
                    <a:pt x="8195775" y="820331"/>
                  </a:cubicBezTo>
                  <a:lnTo>
                    <a:pt x="8430115" y="891713"/>
                  </a:lnTo>
                  <a:lnTo>
                    <a:pt x="8430115" y="1699065"/>
                  </a:lnTo>
                  <a:lnTo>
                    <a:pt x="8420869" y="1699065"/>
                  </a:lnTo>
                  <a:cubicBezTo>
                    <a:pt x="6895564" y="1699065"/>
                    <a:pt x="4326628" y="1699065"/>
                    <a:pt x="0" y="1699065"/>
                  </a:cubicBezTo>
                  <a:cubicBezTo>
                    <a:pt x="1200586" y="1251270"/>
                    <a:pt x="2332962" y="678905"/>
                    <a:pt x="33764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5579222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A7C57-7DE5-4600-99EE-6347D46D6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6E74EB-855B-4F49-96D9-60C8B494B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A9418-8656-4080-9DE1-CD8B675E0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CC878-C79E-466A-A17E-0EC6F4795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BA5FC-2843-4936-8899-C099B1F46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89840-919C-4FD4-82E1-7D3F66AB7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531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96012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601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89840-919C-4FD4-82E1-7D3F66AB7A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2501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BABEB17A-D1EE-1F45-BB06-C65DDFE8B9FC}"/>
              </a:ext>
            </a:extLst>
          </p:cNvPr>
          <p:cNvSpPr>
            <a:spLocks noGrp="1"/>
          </p:cNvSpPr>
          <p:nvPr userDrawn="1">
            <p:ph type="pic" sz="quarter" idx="11" hasCustomPrompt="1"/>
          </p:nvPr>
        </p:nvSpPr>
        <p:spPr>
          <a:xfrm>
            <a:off x="5135550" y="-17168"/>
            <a:ext cx="7083705" cy="6887468"/>
          </a:xfrm>
          <a:custGeom>
            <a:avLst/>
            <a:gdLst>
              <a:gd name="connsiteX0" fmla="*/ 47212 w 7083705"/>
              <a:gd name="connsiteY0" fmla="*/ 0 h 6887468"/>
              <a:gd name="connsiteX1" fmla="*/ 7083705 w 7083705"/>
              <a:gd name="connsiteY1" fmla="*/ 0 h 6887468"/>
              <a:gd name="connsiteX2" fmla="*/ 7083705 w 7083705"/>
              <a:gd name="connsiteY2" fmla="*/ 6887468 h 6887468"/>
              <a:gd name="connsiteX3" fmla="*/ 0 w 7083705"/>
              <a:gd name="connsiteY3" fmla="*/ 6887468 h 6887468"/>
              <a:gd name="connsiteX4" fmla="*/ 47212 w 7083705"/>
              <a:gd name="connsiteY4" fmla="*/ 0 h 6887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83705" h="6887468">
                <a:moveTo>
                  <a:pt x="47212" y="0"/>
                </a:moveTo>
                <a:cubicBezTo>
                  <a:pt x="47212" y="0"/>
                  <a:pt x="47212" y="0"/>
                  <a:pt x="7083705" y="0"/>
                </a:cubicBezTo>
                <a:lnTo>
                  <a:pt x="7083705" y="6887468"/>
                </a:lnTo>
                <a:cubicBezTo>
                  <a:pt x="7083705" y="6887468"/>
                  <a:pt x="7083705" y="6887468"/>
                  <a:pt x="0" y="6887468"/>
                </a:cubicBezTo>
                <a:cubicBezTo>
                  <a:pt x="958779" y="2584050"/>
                  <a:pt x="47212" y="0"/>
                  <a:pt x="4721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880000" bIns="54000">
            <a:noAutofit/>
          </a:bodyPr>
          <a:lstStyle>
            <a:lvl1pPr algn="ctr">
              <a:defRPr sz="1200"/>
            </a:lvl1pPr>
          </a:lstStyle>
          <a:p>
            <a:r>
              <a:rPr lang="en-AU" dirty="0"/>
              <a:t>Click to insert image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64D27C-D4B4-4146-8198-6898DDE1FCF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95325" y="867123"/>
            <a:ext cx="4458566" cy="2482888"/>
          </a:xfrm>
        </p:spPr>
        <p:txBody>
          <a:bodyPr anchor="b" anchorCtr="0">
            <a:noAutofit/>
          </a:bodyPr>
          <a:lstStyle>
            <a:lvl1pPr>
              <a:defRPr cap="none" baseline="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69CDF758-E512-A347-9814-D93B67A4B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425" y="3678461"/>
            <a:ext cx="4456024" cy="78760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F13A160-545F-9344-9593-2E06699673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1535" y="5506982"/>
            <a:ext cx="2925381" cy="955399"/>
          </a:xfrm>
          <a:prstGeom prst="rect">
            <a:avLst/>
          </a:prstGeom>
        </p:spPr>
      </p:pic>
      <p:sp>
        <p:nvSpPr>
          <p:cNvPr id="48" name="Freeform 47">
            <a:extLst>
              <a:ext uri="{FF2B5EF4-FFF2-40B4-BE49-F238E27FC236}">
                <a16:creationId xmlns:a16="http://schemas.microsoft.com/office/drawing/2014/main" id="{4B25394D-FF73-FD44-9B0F-CA4794F453E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404135" y="17425"/>
            <a:ext cx="3814756" cy="6852571"/>
          </a:xfrm>
          <a:custGeom>
            <a:avLst/>
            <a:gdLst>
              <a:gd name="connsiteX0" fmla="*/ 3799591 w 3799591"/>
              <a:gd name="connsiteY0" fmla="*/ 0 h 6825329"/>
              <a:gd name="connsiteX1" fmla="*/ 3799591 w 3799591"/>
              <a:gd name="connsiteY1" fmla="*/ 12859 h 6825329"/>
              <a:gd name="connsiteX2" fmla="*/ 3799591 w 3799591"/>
              <a:gd name="connsiteY2" fmla="*/ 6825329 h 6825329"/>
              <a:gd name="connsiteX3" fmla="*/ 3793607 w 3799591"/>
              <a:gd name="connsiteY3" fmla="*/ 6825329 h 6825329"/>
              <a:gd name="connsiteX4" fmla="*/ 3775975 w 3799591"/>
              <a:gd name="connsiteY4" fmla="*/ 6825329 h 6825329"/>
              <a:gd name="connsiteX5" fmla="*/ 3741640 w 3799591"/>
              <a:gd name="connsiteY5" fmla="*/ 6825329 h 6825329"/>
              <a:gd name="connsiteX6" fmla="*/ 3685033 w 3799591"/>
              <a:gd name="connsiteY6" fmla="*/ 6825329 h 6825329"/>
              <a:gd name="connsiteX7" fmla="*/ 3646637 w 3799591"/>
              <a:gd name="connsiteY7" fmla="*/ 6825329 h 6825329"/>
              <a:gd name="connsiteX8" fmla="*/ 3600586 w 3799591"/>
              <a:gd name="connsiteY8" fmla="*/ 6825329 h 6825329"/>
              <a:gd name="connsiteX9" fmla="*/ 3546183 w 3799591"/>
              <a:gd name="connsiteY9" fmla="*/ 6825329 h 6825329"/>
              <a:gd name="connsiteX10" fmla="*/ 3482732 w 3799591"/>
              <a:gd name="connsiteY10" fmla="*/ 6825329 h 6825329"/>
              <a:gd name="connsiteX11" fmla="*/ 3409537 w 3799591"/>
              <a:gd name="connsiteY11" fmla="*/ 6825329 h 6825329"/>
              <a:gd name="connsiteX12" fmla="*/ 3325902 w 3799591"/>
              <a:gd name="connsiteY12" fmla="*/ 6825329 h 6825329"/>
              <a:gd name="connsiteX13" fmla="*/ 3231132 w 3799591"/>
              <a:gd name="connsiteY13" fmla="*/ 6825329 h 6825329"/>
              <a:gd name="connsiteX14" fmla="*/ 3124529 w 3799591"/>
              <a:gd name="connsiteY14" fmla="*/ 6825329 h 6825329"/>
              <a:gd name="connsiteX15" fmla="*/ 3005399 w 3799591"/>
              <a:gd name="connsiteY15" fmla="*/ 6825329 h 6825329"/>
              <a:gd name="connsiteX16" fmla="*/ 2873045 w 3799591"/>
              <a:gd name="connsiteY16" fmla="*/ 6825329 h 6825329"/>
              <a:gd name="connsiteX17" fmla="*/ 2726771 w 3799591"/>
              <a:gd name="connsiteY17" fmla="*/ 6825329 h 6825329"/>
              <a:gd name="connsiteX18" fmla="*/ 2565882 w 3799591"/>
              <a:gd name="connsiteY18" fmla="*/ 6825329 h 6825329"/>
              <a:gd name="connsiteX19" fmla="*/ 2389680 w 3799591"/>
              <a:gd name="connsiteY19" fmla="*/ 6825329 h 6825329"/>
              <a:gd name="connsiteX20" fmla="*/ 2197471 w 3799591"/>
              <a:gd name="connsiteY20" fmla="*/ 6825329 h 6825329"/>
              <a:gd name="connsiteX21" fmla="*/ 1988558 w 3799591"/>
              <a:gd name="connsiteY21" fmla="*/ 6825329 h 6825329"/>
              <a:gd name="connsiteX22" fmla="*/ 1762246 w 3799591"/>
              <a:gd name="connsiteY22" fmla="*/ 6825329 h 6825329"/>
              <a:gd name="connsiteX23" fmla="*/ 1517837 w 3799591"/>
              <a:gd name="connsiteY23" fmla="*/ 6825329 h 6825329"/>
              <a:gd name="connsiteX24" fmla="*/ 1254637 w 3799591"/>
              <a:gd name="connsiteY24" fmla="*/ 6825329 h 6825329"/>
              <a:gd name="connsiteX25" fmla="*/ 971949 w 3799591"/>
              <a:gd name="connsiteY25" fmla="*/ 6825329 h 6825329"/>
              <a:gd name="connsiteX26" fmla="*/ 669078 w 3799591"/>
              <a:gd name="connsiteY26" fmla="*/ 6825329 h 6825329"/>
              <a:gd name="connsiteX27" fmla="*/ 345327 w 3799591"/>
              <a:gd name="connsiteY27" fmla="*/ 6825329 h 6825329"/>
              <a:gd name="connsiteX28" fmla="*/ 0 w 3799591"/>
              <a:gd name="connsiteY28" fmla="*/ 6825329 h 6825329"/>
              <a:gd name="connsiteX29" fmla="*/ 1 w 3799591"/>
              <a:gd name="connsiteY29" fmla="*/ 6825328 h 6825329"/>
              <a:gd name="connsiteX30" fmla="*/ 3799590 w 3799591"/>
              <a:gd name="connsiteY30" fmla="*/ 6825328 h 6825329"/>
              <a:gd name="connsiteX31" fmla="*/ 3799590 w 3799591"/>
              <a:gd name="connsiteY31" fmla="*/ 12858 h 6825329"/>
              <a:gd name="connsiteX32" fmla="*/ 3799590 w 3799591"/>
              <a:gd name="connsiteY32" fmla="*/ 2 h 6825329"/>
              <a:gd name="connsiteX33" fmla="*/ 3799591 w 3799591"/>
              <a:gd name="connsiteY33" fmla="*/ 0 h 6825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799591" h="6825329">
                <a:moveTo>
                  <a:pt x="3799591" y="0"/>
                </a:moveTo>
                <a:lnTo>
                  <a:pt x="3799591" y="12859"/>
                </a:lnTo>
                <a:cubicBezTo>
                  <a:pt x="3799591" y="208745"/>
                  <a:pt x="3799591" y="1253469"/>
                  <a:pt x="3799591" y="6825329"/>
                </a:cubicBezTo>
                <a:lnTo>
                  <a:pt x="3793607" y="6825329"/>
                </a:lnTo>
                <a:lnTo>
                  <a:pt x="3775975" y="6825329"/>
                </a:lnTo>
                <a:lnTo>
                  <a:pt x="3741640" y="6825329"/>
                </a:lnTo>
                <a:lnTo>
                  <a:pt x="3685033" y="6825329"/>
                </a:lnTo>
                <a:lnTo>
                  <a:pt x="3646637" y="6825329"/>
                </a:lnTo>
                <a:lnTo>
                  <a:pt x="3600586" y="6825329"/>
                </a:lnTo>
                <a:lnTo>
                  <a:pt x="3546183" y="6825329"/>
                </a:lnTo>
                <a:lnTo>
                  <a:pt x="3482732" y="6825329"/>
                </a:lnTo>
                <a:lnTo>
                  <a:pt x="3409537" y="6825329"/>
                </a:lnTo>
                <a:lnTo>
                  <a:pt x="3325902" y="6825329"/>
                </a:lnTo>
                <a:lnTo>
                  <a:pt x="3231132" y="6825329"/>
                </a:lnTo>
                <a:lnTo>
                  <a:pt x="3124529" y="6825329"/>
                </a:lnTo>
                <a:lnTo>
                  <a:pt x="3005399" y="6825329"/>
                </a:lnTo>
                <a:lnTo>
                  <a:pt x="2873045" y="6825329"/>
                </a:lnTo>
                <a:lnTo>
                  <a:pt x="2726771" y="6825329"/>
                </a:lnTo>
                <a:lnTo>
                  <a:pt x="2565882" y="6825329"/>
                </a:lnTo>
                <a:lnTo>
                  <a:pt x="2389680" y="6825329"/>
                </a:lnTo>
                <a:lnTo>
                  <a:pt x="2197471" y="6825329"/>
                </a:lnTo>
                <a:lnTo>
                  <a:pt x="1988558" y="6825329"/>
                </a:lnTo>
                <a:lnTo>
                  <a:pt x="1762246" y="6825329"/>
                </a:lnTo>
                <a:lnTo>
                  <a:pt x="1517837" y="6825329"/>
                </a:lnTo>
                <a:lnTo>
                  <a:pt x="1254637" y="6825329"/>
                </a:lnTo>
                <a:lnTo>
                  <a:pt x="971949" y="6825329"/>
                </a:lnTo>
                <a:lnTo>
                  <a:pt x="669078" y="6825329"/>
                </a:lnTo>
                <a:lnTo>
                  <a:pt x="345327" y="6825329"/>
                </a:lnTo>
                <a:lnTo>
                  <a:pt x="0" y="6825329"/>
                </a:lnTo>
                <a:lnTo>
                  <a:pt x="1" y="6825328"/>
                </a:lnTo>
                <a:lnTo>
                  <a:pt x="3799590" y="6825328"/>
                </a:lnTo>
                <a:cubicBezTo>
                  <a:pt x="3799590" y="1253468"/>
                  <a:pt x="3799590" y="208744"/>
                  <a:pt x="3799590" y="12858"/>
                </a:cubicBezTo>
                <a:lnTo>
                  <a:pt x="3799590" y="2"/>
                </a:lnTo>
                <a:lnTo>
                  <a:pt x="3799591" y="0"/>
                </a:lnTo>
                <a:close/>
              </a:path>
            </a:pathLst>
          </a:custGeom>
          <a:solidFill>
            <a:srgbClr val="00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anchor="ctr">
            <a:noAutofit/>
          </a:bodyPr>
          <a:lstStyle/>
          <a:p>
            <a:endParaRPr lang="en-AU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2DB0004-AB0B-4841-9DF7-A3C71A440391}"/>
              </a:ext>
            </a:extLst>
          </p:cNvPr>
          <p:cNvGrpSpPr/>
          <p:nvPr userDrawn="1"/>
        </p:nvGrpSpPr>
        <p:grpSpPr>
          <a:xfrm>
            <a:off x="5137199" y="-17168"/>
            <a:ext cx="7072600" cy="6888376"/>
            <a:chOff x="5143137" y="-17168"/>
            <a:chExt cx="7072600" cy="6888376"/>
          </a:xfrm>
        </p:grpSpPr>
        <p:sp>
          <p:nvSpPr>
            <p:cNvPr id="40" name="Freeform 9">
              <a:extLst>
                <a:ext uri="{FF2B5EF4-FFF2-40B4-BE49-F238E27FC236}">
                  <a16:creationId xmlns:a16="http://schemas.microsoft.com/office/drawing/2014/main" id="{98AC1D3F-FBFC-BF48-939B-AB365DF2CC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43137" y="-17168"/>
              <a:ext cx="3544311" cy="6888376"/>
            </a:xfrm>
            <a:custGeom>
              <a:avLst/>
              <a:gdLst>
                <a:gd name="T0" fmla="*/ 51 w 3902"/>
                <a:gd name="T1" fmla="*/ 0 h 7584"/>
                <a:gd name="T2" fmla="*/ 51 w 3902"/>
                <a:gd name="T3" fmla="*/ 0 h 7584"/>
                <a:gd name="T4" fmla="*/ 0 w 3902"/>
                <a:gd name="T5" fmla="*/ 7583 h 7584"/>
                <a:gd name="T6" fmla="*/ 1455 w 3902"/>
                <a:gd name="T7" fmla="*/ 7583 h 7584"/>
                <a:gd name="T8" fmla="*/ 3901 w 3902"/>
                <a:gd name="T9" fmla="*/ 0 h 7584"/>
                <a:gd name="T10" fmla="*/ 51 w 3902"/>
                <a:gd name="T11" fmla="*/ 0 h 7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02" h="7584">
                  <a:moveTo>
                    <a:pt x="51" y="0"/>
                  </a:moveTo>
                  <a:lnTo>
                    <a:pt x="51" y="0"/>
                  </a:lnTo>
                  <a:cubicBezTo>
                    <a:pt x="51" y="0"/>
                    <a:pt x="1043" y="2845"/>
                    <a:pt x="0" y="7583"/>
                  </a:cubicBezTo>
                  <a:cubicBezTo>
                    <a:pt x="1455" y="7583"/>
                    <a:pt x="1455" y="7583"/>
                    <a:pt x="1455" y="7583"/>
                  </a:cubicBezTo>
                  <a:cubicBezTo>
                    <a:pt x="1455" y="7583"/>
                    <a:pt x="3411" y="3630"/>
                    <a:pt x="3901" y="0"/>
                  </a:cubicBezTo>
                  <a:lnTo>
                    <a:pt x="51" y="0"/>
                  </a:lnTo>
                </a:path>
              </a:pathLst>
            </a:custGeom>
            <a:solidFill>
              <a:srgbClr val="006666">
                <a:alpha val="70000"/>
              </a:srgbClr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41" name="Freeform 10">
              <a:extLst>
                <a:ext uri="{FF2B5EF4-FFF2-40B4-BE49-F238E27FC236}">
                  <a16:creationId xmlns:a16="http://schemas.microsoft.com/office/drawing/2014/main" id="{84DF8959-D7C6-2048-838C-E52A520B0A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88003" y="-17168"/>
              <a:ext cx="3824652" cy="6888376"/>
            </a:xfrm>
            <a:custGeom>
              <a:avLst/>
              <a:gdLst>
                <a:gd name="T0" fmla="*/ 3102 w 4210"/>
                <a:gd name="T1" fmla="*/ 7583 h 7584"/>
                <a:gd name="T2" fmla="*/ 3102 w 4210"/>
                <a:gd name="T3" fmla="*/ 7583 h 7584"/>
                <a:gd name="T4" fmla="*/ 4209 w 4210"/>
                <a:gd name="T5" fmla="*/ 6411 h 7584"/>
                <a:gd name="T6" fmla="*/ 4209 w 4210"/>
                <a:gd name="T7" fmla="*/ 0 h 7584"/>
                <a:gd name="T8" fmla="*/ 0 w 4210"/>
                <a:gd name="T9" fmla="*/ 7583 h 7584"/>
                <a:gd name="T10" fmla="*/ 3102 w 4210"/>
                <a:gd name="T11" fmla="*/ 7583 h 7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10" h="7584">
                  <a:moveTo>
                    <a:pt x="3102" y="7583"/>
                  </a:moveTo>
                  <a:lnTo>
                    <a:pt x="3102" y="7583"/>
                  </a:lnTo>
                  <a:cubicBezTo>
                    <a:pt x="3707" y="7003"/>
                    <a:pt x="4209" y="6411"/>
                    <a:pt x="4209" y="6411"/>
                  </a:cubicBezTo>
                  <a:cubicBezTo>
                    <a:pt x="4209" y="0"/>
                    <a:pt x="4209" y="0"/>
                    <a:pt x="4209" y="0"/>
                  </a:cubicBezTo>
                  <a:cubicBezTo>
                    <a:pt x="4209" y="0"/>
                    <a:pt x="3012" y="3515"/>
                    <a:pt x="0" y="7583"/>
                  </a:cubicBezTo>
                  <a:lnTo>
                    <a:pt x="3102" y="7583"/>
                  </a:lnTo>
                </a:path>
              </a:pathLst>
            </a:custGeom>
            <a:solidFill>
              <a:srgbClr val="00CCCC">
                <a:alpha val="70000"/>
              </a:srgbClr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42" name="Freeform 11">
              <a:extLst>
                <a:ext uri="{FF2B5EF4-FFF2-40B4-BE49-F238E27FC236}">
                  <a16:creationId xmlns:a16="http://schemas.microsoft.com/office/drawing/2014/main" id="{6D46B642-6F57-FD4D-8D70-4D6C50900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4744" y="-17168"/>
              <a:ext cx="5750993" cy="6888376"/>
            </a:xfrm>
            <a:custGeom>
              <a:avLst/>
              <a:gdLst>
                <a:gd name="T0" fmla="*/ 0 w 6334"/>
                <a:gd name="T1" fmla="*/ 7583 h 7584"/>
                <a:gd name="T2" fmla="*/ 0 w 6334"/>
                <a:gd name="T3" fmla="*/ 7583 h 7584"/>
                <a:gd name="T4" fmla="*/ 2446 w 6334"/>
                <a:gd name="T5" fmla="*/ 0 h 7584"/>
                <a:gd name="T6" fmla="*/ 6333 w 6334"/>
                <a:gd name="T7" fmla="*/ 0 h 7584"/>
                <a:gd name="T8" fmla="*/ 2124 w 6334"/>
                <a:gd name="T9" fmla="*/ 7583 h 7584"/>
                <a:gd name="T10" fmla="*/ 0 w 6334"/>
                <a:gd name="T11" fmla="*/ 7583 h 7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34" h="7584">
                  <a:moveTo>
                    <a:pt x="0" y="7583"/>
                  </a:moveTo>
                  <a:lnTo>
                    <a:pt x="0" y="7583"/>
                  </a:lnTo>
                  <a:cubicBezTo>
                    <a:pt x="0" y="7583"/>
                    <a:pt x="1956" y="3630"/>
                    <a:pt x="2446" y="0"/>
                  </a:cubicBezTo>
                  <a:cubicBezTo>
                    <a:pt x="6333" y="0"/>
                    <a:pt x="6333" y="0"/>
                    <a:pt x="6333" y="0"/>
                  </a:cubicBezTo>
                  <a:cubicBezTo>
                    <a:pt x="6333" y="0"/>
                    <a:pt x="5136" y="3515"/>
                    <a:pt x="2124" y="7583"/>
                  </a:cubicBezTo>
                  <a:lnTo>
                    <a:pt x="0" y="7583"/>
                  </a:lnTo>
                </a:path>
              </a:pathLst>
            </a:custGeom>
            <a:solidFill>
              <a:srgbClr val="009999">
                <a:alpha val="70000"/>
              </a:srgbClr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43" name="Freeform 12">
              <a:extLst>
                <a:ext uri="{FF2B5EF4-FFF2-40B4-BE49-F238E27FC236}">
                  <a16:creationId xmlns:a16="http://schemas.microsoft.com/office/drawing/2014/main" id="{8FC5F9AC-8368-B548-9678-1F382E3BD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09778" y="5802738"/>
              <a:ext cx="1005221" cy="1065295"/>
            </a:xfrm>
            <a:custGeom>
              <a:avLst/>
              <a:gdLst>
                <a:gd name="T0" fmla="*/ 0 w 1108"/>
                <a:gd name="T1" fmla="*/ 1172 h 1173"/>
                <a:gd name="T2" fmla="*/ 0 w 1108"/>
                <a:gd name="T3" fmla="*/ 1172 h 1173"/>
                <a:gd name="T4" fmla="*/ 1107 w 1108"/>
                <a:gd name="T5" fmla="*/ 0 h 1173"/>
                <a:gd name="T6" fmla="*/ 1107 w 1108"/>
                <a:gd name="T7" fmla="*/ 1172 h 1173"/>
                <a:gd name="T8" fmla="*/ 0 w 1108"/>
                <a:gd name="T9" fmla="*/ 1172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08" h="1173">
                  <a:moveTo>
                    <a:pt x="0" y="1172"/>
                  </a:moveTo>
                  <a:lnTo>
                    <a:pt x="0" y="1172"/>
                  </a:lnTo>
                  <a:cubicBezTo>
                    <a:pt x="605" y="592"/>
                    <a:pt x="1107" y="0"/>
                    <a:pt x="1107" y="0"/>
                  </a:cubicBezTo>
                  <a:cubicBezTo>
                    <a:pt x="1107" y="1172"/>
                    <a:pt x="1107" y="1172"/>
                    <a:pt x="1107" y="1172"/>
                  </a:cubicBezTo>
                  <a:lnTo>
                    <a:pt x="0" y="1172"/>
                  </a:lnTo>
                </a:path>
              </a:pathLst>
            </a:custGeom>
            <a:solidFill>
              <a:srgbClr val="74DECA">
                <a:alpha val="70000"/>
              </a:srgbClr>
            </a:solidFill>
            <a:ln w="9525" cap="flat">
              <a:noFill/>
              <a:bevel/>
              <a:headEnd/>
              <a:tailEnd/>
            </a:ln>
            <a:effectLst/>
          </p:spPr>
          <p:txBody>
            <a:bodyPr wrap="none" anchor="ctr"/>
            <a:lstStyle/>
            <a:p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3419993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B3CCC9F9-B92A-CA43-86E1-46513A4D4877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-24225" y="-24226"/>
            <a:ext cx="12237540" cy="3794610"/>
          </a:xfrm>
          <a:custGeom>
            <a:avLst/>
            <a:gdLst>
              <a:gd name="connsiteX0" fmla="*/ 0 w 12237540"/>
              <a:gd name="connsiteY0" fmla="*/ 0 h 3794610"/>
              <a:gd name="connsiteX1" fmla="*/ 12237540 w 12237540"/>
              <a:gd name="connsiteY1" fmla="*/ 0 h 3794610"/>
              <a:gd name="connsiteX2" fmla="*/ 12237540 w 12237540"/>
              <a:gd name="connsiteY2" fmla="*/ 3222335 h 3794610"/>
              <a:gd name="connsiteX3" fmla="*/ 9609897 w 12237540"/>
              <a:gd name="connsiteY3" fmla="*/ 3794610 h 3794610"/>
              <a:gd name="connsiteX4" fmla="*/ 5780451 w 12237540"/>
              <a:gd name="connsiteY4" fmla="*/ 2848678 h 3794610"/>
              <a:gd name="connsiteX5" fmla="*/ 2019938 w 12237540"/>
              <a:gd name="connsiteY5" fmla="*/ 2148526 h 3794610"/>
              <a:gd name="connsiteX6" fmla="*/ 0 w 12237540"/>
              <a:gd name="connsiteY6" fmla="*/ 2323564 h 3794610"/>
              <a:gd name="connsiteX7" fmla="*/ 0 w 12237540"/>
              <a:gd name="connsiteY7" fmla="*/ 0 h 3794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37540" h="3794610">
                <a:moveTo>
                  <a:pt x="0" y="0"/>
                </a:moveTo>
                <a:cubicBezTo>
                  <a:pt x="0" y="0"/>
                  <a:pt x="0" y="0"/>
                  <a:pt x="12237540" y="0"/>
                </a:cubicBezTo>
                <a:lnTo>
                  <a:pt x="12237540" y="3222335"/>
                </a:lnTo>
                <a:cubicBezTo>
                  <a:pt x="11325983" y="3631362"/>
                  <a:pt x="10789026" y="3794610"/>
                  <a:pt x="9609897" y="3794610"/>
                </a:cubicBezTo>
                <a:cubicBezTo>
                  <a:pt x="8465236" y="3794610"/>
                  <a:pt x="7064794" y="3385583"/>
                  <a:pt x="5780451" y="2848678"/>
                </a:cubicBezTo>
                <a:cubicBezTo>
                  <a:pt x="4495200" y="2323564"/>
                  <a:pt x="3234440" y="2148526"/>
                  <a:pt x="2019938" y="2148526"/>
                </a:cubicBezTo>
                <a:cubicBezTo>
                  <a:pt x="805436" y="2148526"/>
                  <a:pt x="0" y="2323564"/>
                  <a:pt x="0" y="2323564"/>
                </a:cubicBezTo>
                <a:cubicBezTo>
                  <a:pt x="0" y="2323564"/>
                  <a:pt x="0" y="2323564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1260000" bIns="54000">
            <a:noAutofit/>
          </a:bodyPr>
          <a:lstStyle>
            <a:lvl1pPr algn="ctr">
              <a:defRPr sz="1200"/>
            </a:lvl1pPr>
          </a:lstStyle>
          <a:p>
            <a:r>
              <a:rPr lang="en-AU" dirty="0"/>
              <a:t>Click to insert image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A4193E0-5FED-7F4F-A9C5-E2DA8C4E93AB}"/>
              </a:ext>
            </a:extLst>
          </p:cNvPr>
          <p:cNvGrpSpPr/>
          <p:nvPr userDrawn="1"/>
        </p:nvGrpSpPr>
        <p:grpSpPr>
          <a:xfrm>
            <a:off x="-24225" y="-24225"/>
            <a:ext cx="12238449" cy="3795517"/>
            <a:chOff x="-24225" y="-24225"/>
            <a:chExt cx="12238449" cy="3795517"/>
          </a:xfrm>
        </p:grpSpPr>
        <p:sp>
          <p:nvSpPr>
            <p:cNvPr id="9" name="Freeform 1">
              <a:extLst>
                <a:ext uri="{FF2B5EF4-FFF2-40B4-BE49-F238E27FC236}">
                  <a16:creationId xmlns:a16="http://schemas.microsoft.com/office/drawing/2014/main" id="{4EBDE098-8274-5440-A270-FE13C6DAA3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0939" y="-24225"/>
              <a:ext cx="5639284" cy="1671788"/>
            </a:xfrm>
            <a:custGeom>
              <a:avLst/>
              <a:gdLst>
                <a:gd name="T0" fmla="*/ 6218 w 6219"/>
                <a:gd name="T1" fmla="*/ 1841 h 1842"/>
                <a:gd name="T2" fmla="*/ 6218 w 6219"/>
                <a:gd name="T3" fmla="*/ 1841 h 1842"/>
                <a:gd name="T4" fmla="*/ 0 w 6219"/>
                <a:gd name="T5" fmla="*/ 0 h 1842"/>
                <a:gd name="T6" fmla="*/ 3515 w 6219"/>
                <a:gd name="T7" fmla="*/ 0 h 1842"/>
                <a:gd name="T8" fmla="*/ 6218 w 6219"/>
                <a:gd name="T9" fmla="*/ 1107 h 1842"/>
                <a:gd name="T10" fmla="*/ 6218 w 6219"/>
                <a:gd name="T11" fmla="*/ 1841 h 18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219" h="1842">
                  <a:moveTo>
                    <a:pt x="6218" y="1841"/>
                  </a:moveTo>
                  <a:lnTo>
                    <a:pt x="6218" y="1841"/>
                  </a:lnTo>
                  <a:cubicBezTo>
                    <a:pt x="2549" y="1712"/>
                    <a:pt x="0" y="0"/>
                    <a:pt x="0" y="0"/>
                  </a:cubicBezTo>
                  <a:cubicBezTo>
                    <a:pt x="3515" y="0"/>
                    <a:pt x="3515" y="0"/>
                    <a:pt x="3515" y="0"/>
                  </a:cubicBezTo>
                  <a:cubicBezTo>
                    <a:pt x="3515" y="0"/>
                    <a:pt x="4738" y="695"/>
                    <a:pt x="6218" y="1107"/>
                  </a:cubicBezTo>
                  <a:lnTo>
                    <a:pt x="6218" y="1841"/>
                  </a:lnTo>
                </a:path>
              </a:pathLst>
            </a:custGeom>
            <a:solidFill>
              <a:srgbClr val="00CCCC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" name="Freeform 2">
              <a:extLst>
                <a:ext uri="{FF2B5EF4-FFF2-40B4-BE49-F238E27FC236}">
                  <a16:creationId xmlns:a16="http://schemas.microsoft.com/office/drawing/2014/main" id="{4BD665E7-263D-A244-A211-41B7ED9682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1374" y="-24225"/>
              <a:ext cx="9058849" cy="2791646"/>
            </a:xfrm>
            <a:custGeom>
              <a:avLst/>
              <a:gdLst>
                <a:gd name="T0" fmla="*/ 9989 w 9990"/>
                <a:gd name="T1" fmla="*/ 2781 h 3078"/>
                <a:gd name="T2" fmla="*/ 9989 w 9990"/>
                <a:gd name="T3" fmla="*/ 2781 h 3078"/>
                <a:gd name="T4" fmla="*/ 9989 w 9990"/>
                <a:gd name="T5" fmla="*/ 1841 h 3078"/>
                <a:gd name="T6" fmla="*/ 3771 w 9990"/>
                <a:gd name="T7" fmla="*/ 0 h 3078"/>
                <a:gd name="T8" fmla="*/ 0 w 9990"/>
                <a:gd name="T9" fmla="*/ 0 h 3078"/>
                <a:gd name="T10" fmla="*/ 7659 w 9990"/>
                <a:gd name="T11" fmla="*/ 3038 h 3078"/>
                <a:gd name="T12" fmla="*/ 9989 w 9990"/>
                <a:gd name="T13" fmla="*/ 2781 h 30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990" h="3078">
                  <a:moveTo>
                    <a:pt x="9989" y="2781"/>
                  </a:moveTo>
                  <a:lnTo>
                    <a:pt x="9989" y="2781"/>
                  </a:lnTo>
                  <a:cubicBezTo>
                    <a:pt x="9989" y="1841"/>
                    <a:pt x="9989" y="1841"/>
                    <a:pt x="9989" y="1841"/>
                  </a:cubicBezTo>
                  <a:cubicBezTo>
                    <a:pt x="6320" y="1712"/>
                    <a:pt x="3771" y="0"/>
                    <a:pt x="377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2961" y="2807"/>
                    <a:pt x="7659" y="3038"/>
                  </a:cubicBezTo>
                  <a:cubicBezTo>
                    <a:pt x="8238" y="3077"/>
                    <a:pt x="9294" y="3000"/>
                    <a:pt x="9989" y="2781"/>
                  </a:cubicBezTo>
                </a:path>
              </a:pathLst>
            </a:custGeom>
            <a:solidFill>
              <a:srgbClr val="74DECA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0B2EDF15-3AC4-7B4E-9AB4-EEEC98233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4225" y="-24225"/>
              <a:ext cx="12238449" cy="3795517"/>
            </a:xfrm>
            <a:custGeom>
              <a:avLst/>
              <a:gdLst>
                <a:gd name="T0" fmla="*/ 13491 w 13492"/>
                <a:gd name="T1" fmla="*/ 3553 h 4185"/>
                <a:gd name="T2" fmla="*/ 13491 w 13492"/>
                <a:gd name="T3" fmla="*/ 3553 h 4185"/>
                <a:gd name="T4" fmla="*/ 10608 w 13492"/>
                <a:gd name="T5" fmla="*/ 4184 h 4185"/>
                <a:gd name="T6" fmla="*/ 6372 w 13492"/>
                <a:gd name="T7" fmla="*/ 3141 h 4185"/>
                <a:gd name="T8" fmla="*/ 2227 w 13492"/>
                <a:gd name="T9" fmla="*/ 2369 h 4185"/>
                <a:gd name="T10" fmla="*/ 0 w 13492"/>
                <a:gd name="T11" fmla="*/ 2562 h 4185"/>
                <a:gd name="T12" fmla="*/ 0 w 13492"/>
                <a:gd name="T13" fmla="*/ 0 h 4185"/>
                <a:gd name="T14" fmla="*/ 3502 w 13492"/>
                <a:gd name="T15" fmla="*/ 0 h 4185"/>
                <a:gd name="T16" fmla="*/ 11161 w 13492"/>
                <a:gd name="T17" fmla="*/ 3038 h 4185"/>
                <a:gd name="T18" fmla="*/ 13491 w 13492"/>
                <a:gd name="T19" fmla="*/ 2781 h 4185"/>
                <a:gd name="T20" fmla="*/ 13491 w 13492"/>
                <a:gd name="T21" fmla="*/ 3553 h 41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492" h="4185">
                  <a:moveTo>
                    <a:pt x="13491" y="3553"/>
                  </a:moveTo>
                  <a:lnTo>
                    <a:pt x="13491" y="3553"/>
                  </a:lnTo>
                  <a:cubicBezTo>
                    <a:pt x="12487" y="4004"/>
                    <a:pt x="11895" y="4184"/>
                    <a:pt x="10608" y="4184"/>
                  </a:cubicBezTo>
                  <a:cubicBezTo>
                    <a:pt x="9333" y="4184"/>
                    <a:pt x="7788" y="3733"/>
                    <a:pt x="6372" y="3141"/>
                  </a:cubicBezTo>
                  <a:cubicBezTo>
                    <a:pt x="4956" y="2562"/>
                    <a:pt x="3566" y="2369"/>
                    <a:pt x="2227" y="2369"/>
                  </a:cubicBezTo>
                  <a:cubicBezTo>
                    <a:pt x="901" y="2369"/>
                    <a:pt x="0" y="2562"/>
                    <a:pt x="0" y="256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02" y="0"/>
                    <a:pt x="3502" y="0"/>
                    <a:pt x="3502" y="0"/>
                  </a:cubicBezTo>
                  <a:cubicBezTo>
                    <a:pt x="3502" y="0"/>
                    <a:pt x="6463" y="2807"/>
                    <a:pt x="11161" y="3038"/>
                  </a:cubicBezTo>
                  <a:cubicBezTo>
                    <a:pt x="11740" y="3077"/>
                    <a:pt x="12796" y="3000"/>
                    <a:pt x="13491" y="2781"/>
                  </a:cubicBezTo>
                  <a:lnTo>
                    <a:pt x="13491" y="3553"/>
                  </a:lnTo>
                </a:path>
              </a:pathLst>
            </a:custGeom>
            <a:solidFill>
              <a:srgbClr val="BDF0E8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FA156060-6BE5-9147-B8A0-F256DE65C6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8536" y="-24225"/>
              <a:ext cx="2451688" cy="1003871"/>
            </a:xfrm>
            <a:custGeom>
              <a:avLst/>
              <a:gdLst>
                <a:gd name="T0" fmla="*/ 2703 w 2704"/>
                <a:gd name="T1" fmla="*/ 322 h 1108"/>
                <a:gd name="T2" fmla="*/ 2703 w 2704"/>
                <a:gd name="T3" fmla="*/ 322 h 1108"/>
                <a:gd name="T4" fmla="*/ 2201 w 2704"/>
                <a:gd name="T5" fmla="*/ 0 h 1108"/>
                <a:gd name="T6" fmla="*/ 0 w 2704"/>
                <a:gd name="T7" fmla="*/ 0 h 1108"/>
                <a:gd name="T8" fmla="*/ 2703 w 2704"/>
                <a:gd name="T9" fmla="*/ 1107 h 1108"/>
                <a:gd name="T10" fmla="*/ 2703 w 2704"/>
                <a:gd name="T11" fmla="*/ 322 h 1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04" h="1108">
                  <a:moveTo>
                    <a:pt x="2703" y="322"/>
                  </a:moveTo>
                  <a:lnTo>
                    <a:pt x="2703" y="322"/>
                  </a:lnTo>
                  <a:cubicBezTo>
                    <a:pt x="2201" y="0"/>
                    <a:pt x="2201" y="0"/>
                    <a:pt x="220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223" y="695"/>
                    <a:pt x="2703" y="1107"/>
                  </a:cubicBezTo>
                  <a:lnTo>
                    <a:pt x="2703" y="322"/>
                  </a:lnTo>
                </a:path>
              </a:pathLst>
            </a:custGeom>
            <a:solidFill>
              <a:srgbClr val="009999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AEF14DBE-6477-2540-A686-8F91C1395D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55107" y="-21050"/>
              <a:ext cx="455942" cy="291962"/>
            </a:xfrm>
            <a:custGeom>
              <a:avLst/>
              <a:gdLst>
                <a:gd name="T0" fmla="*/ 0 w 503"/>
                <a:gd name="T1" fmla="*/ 0 h 323"/>
                <a:gd name="T2" fmla="*/ 502 w 503"/>
                <a:gd name="T3" fmla="*/ 322 h 323"/>
                <a:gd name="T4" fmla="*/ 502 w 503"/>
                <a:gd name="T5" fmla="*/ 0 h 323"/>
                <a:gd name="T6" fmla="*/ 0 w 503"/>
                <a:gd name="T7" fmla="*/ 0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3" h="323">
                  <a:moveTo>
                    <a:pt x="0" y="0"/>
                  </a:moveTo>
                  <a:lnTo>
                    <a:pt x="502" y="322"/>
                  </a:lnTo>
                  <a:lnTo>
                    <a:pt x="502" y="0"/>
                  </a:lnTo>
                  <a:lnTo>
                    <a:pt x="0" y="0"/>
                  </a:lnTo>
                </a:path>
              </a:pathLst>
            </a:custGeom>
            <a:solidFill>
              <a:srgbClr val="006666">
                <a:alpha val="7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364D27C-D4B4-4146-8198-6898DDE1FCF1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95325" y="3854450"/>
            <a:ext cx="6156325" cy="1490256"/>
          </a:xfrm>
        </p:spPr>
        <p:txBody>
          <a:bodyPr anchor="b" anchorCtr="0">
            <a:noAutofit/>
          </a:bodyPr>
          <a:lstStyle>
            <a:lvl1pPr>
              <a:defRPr sz="4800" cap="none" baseline="0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69CDF758-E512-A347-9814-D93B67A4B1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424" y="5904716"/>
            <a:ext cx="4535649" cy="615738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3F7A200-BF56-3E41-9566-CC0B5D6603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68854" y="5506982"/>
            <a:ext cx="2925381" cy="95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C1CC0AC9-CB21-AC4E-8609-488DC7B4DF30}"/>
              </a:ext>
            </a:extLst>
          </p:cNvPr>
          <p:cNvGrpSpPr/>
          <p:nvPr userDrawn="1"/>
        </p:nvGrpSpPr>
        <p:grpSpPr>
          <a:xfrm>
            <a:off x="0" y="-9566"/>
            <a:ext cx="12204821" cy="6868940"/>
            <a:chOff x="0" y="-9566"/>
            <a:chExt cx="12204821" cy="686894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03F5C85F-2924-2748-A81E-D9A49310E839}"/>
                </a:ext>
              </a:extLst>
            </p:cNvPr>
            <p:cNvSpPr/>
            <p:nvPr userDrawn="1"/>
          </p:nvSpPr>
          <p:spPr>
            <a:xfrm>
              <a:off x="0" y="-9566"/>
              <a:ext cx="12192000" cy="6867566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C45705DA-549D-6542-A653-B07369F656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90571" y="5245161"/>
              <a:ext cx="10116648" cy="1614213"/>
            </a:xfrm>
            <a:custGeom>
              <a:avLst/>
              <a:gdLst>
                <a:gd name="T0" fmla="*/ 30750 w 32477"/>
                <a:gd name="T1" fmla="*/ 4455 h 5184"/>
                <a:gd name="T2" fmla="*/ 30750 w 32477"/>
                <a:gd name="T3" fmla="*/ 4455 h 5184"/>
                <a:gd name="T4" fmla="*/ 10296 w 32477"/>
                <a:gd name="T5" fmla="*/ 0 h 5184"/>
                <a:gd name="T6" fmla="*/ 0 w 32477"/>
                <a:gd name="T7" fmla="*/ 5183 h 5184"/>
                <a:gd name="T8" fmla="*/ 32476 w 32477"/>
                <a:gd name="T9" fmla="*/ 5183 h 5184"/>
                <a:gd name="T10" fmla="*/ 30750 w 32477"/>
                <a:gd name="T11" fmla="*/ 4455 h 5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477" h="5184">
                  <a:moveTo>
                    <a:pt x="30750" y="4455"/>
                  </a:moveTo>
                  <a:lnTo>
                    <a:pt x="30750" y="4455"/>
                  </a:lnTo>
                  <a:cubicBezTo>
                    <a:pt x="22802" y="1402"/>
                    <a:pt x="15919" y="224"/>
                    <a:pt x="10296" y="0"/>
                  </a:cubicBezTo>
                  <a:cubicBezTo>
                    <a:pt x="7114" y="2071"/>
                    <a:pt x="3661" y="3817"/>
                    <a:pt x="0" y="5183"/>
                  </a:cubicBezTo>
                  <a:cubicBezTo>
                    <a:pt x="32476" y="5183"/>
                    <a:pt x="32476" y="5183"/>
                    <a:pt x="32476" y="5183"/>
                  </a:cubicBezTo>
                  <a:cubicBezTo>
                    <a:pt x="31398" y="4711"/>
                    <a:pt x="30750" y="4455"/>
                    <a:pt x="30750" y="4455"/>
                  </a:cubicBezTo>
                </a:path>
              </a:pathLst>
            </a:custGeom>
            <a:solidFill>
              <a:srgbClr val="009999"/>
            </a:solidFill>
            <a:ln w="9525" cap="flat">
              <a:solidFill>
                <a:schemeClr val="accent2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  <p:sp>
          <p:nvSpPr>
            <p:cNvPr id="7" name="Freeform 3">
              <a:extLst>
                <a:ext uri="{FF2B5EF4-FFF2-40B4-BE49-F238E27FC236}">
                  <a16:creationId xmlns:a16="http://schemas.microsoft.com/office/drawing/2014/main" id="{FACFF6B4-FB7D-F34A-A84C-53F5365C9D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8389" y="2614338"/>
              <a:ext cx="7506432" cy="4243662"/>
            </a:xfrm>
            <a:custGeom>
              <a:avLst/>
              <a:gdLst>
                <a:gd name="T0" fmla="*/ 9929 w 24098"/>
                <a:gd name="T1" fmla="*/ 0 h 13625"/>
                <a:gd name="T2" fmla="*/ 9929 w 24098"/>
                <a:gd name="T3" fmla="*/ 0 h 13625"/>
                <a:gd name="T4" fmla="*/ 0 w 24098"/>
                <a:gd name="T5" fmla="*/ 8441 h 13625"/>
                <a:gd name="T6" fmla="*/ 20454 w 24098"/>
                <a:gd name="T7" fmla="*/ 12896 h 13625"/>
                <a:gd name="T8" fmla="*/ 22180 w 24098"/>
                <a:gd name="T9" fmla="*/ 13624 h 13625"/>
                <a:gd name="T10" fmla="*/ 24097 w 24098"/>
                <a:gd name="T11" fmla="*/ 13624 h 13625"/>
                <a:gd name="T12" fmla="*/ 24097 w 24098"/>
                <a:gd name="T13" fmla="*/ 7579 h 13625"/>
                <a:gd name="T14" fmla="*/ 16367 w 24098"/>
                <a:gd name="T15" fmla="*/ 2985 h 13625"/>
                <a:gd name="T16" fmla="*/ 9929 w 24098"/>
                <a:gd name="T17" fmla="*/ 0 h 13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098" h="13625">
                  <a:moveTo>
                    <a:pt x="9929" y="0"/>
                  </a:moveTo>
                  <a:lnTo>
                    <a:pt x="9929" y="0"/>
                  </a:lnTo>
                  <a:cubicBezTo>
                    <a:pt x="7039" y="3199"/>
                    <a:pt x="3699" y="6040"/>
                    <a:pt x="0" y="8441"/>
                  </a:cubicBezTo>
                  <a:cubicBezTo>
                    <a:pt x="5623" y="8665"/>
                    <a:pt x="12506" y="9843"/>
                    <a:pt x="20454" y="12896"/>
                  </a:cubicBezTo>
                  <a:cubicBezTo>
                    <a:pt x="20454" y="12896"/>
                    <a:pt x="21102" y="13152"/>
                    <a:pt x="22180" y="13624"/>
                  </a:cubicBezTo>
                  <a:cubicBezTo>
                    <a:pt x="24097" y="13624"/>
                    <a:pt x="24097" y="13624"/>
                    <a:pt x="24097" y="13624"/>
                  </a:cubicBezTo>
                  <a:cubicBezTo>
                    <a:pt x="24097" y="7579"/>
                    <a:pt x="24097" y="7579"/>
                    <a:pt x="24097" y="7579"/>
                  </a:cubicBezTo>
                  <a:cubicBezTo>
                    <a:pt x="21843" y="6064"/>
                    <a:pt x="19278" y="4518"/>
                    <a:pt x="16367" y="2985"/>
                  </a:cubicBezTo>
                  <a:cubicBezTo>
                    <a:pt x="14173" y="1833"/>
                    <a:pt x="12022" y="845"/>
                    <a:pt x="9929" y="0"/>
                  </a:cubicBezTo>
                </a:path>
              </a:pathLst>
            </a:custGeom>
            <a:solidFill>
              <a:srgbClr val="00CCCC"/>
            </a:solidFill>
            <a:ln w="9525" cap="flat">
              <a:solidFill>
                <a:schemeClr val="accent3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8" name="Freeform 4">
              <a:extLst>
                <a:ext uri="{FF2B5EF4-FFF2-40B4-BE49-F238E27FC236}">
                  <a16:creationId xmlns:a16="http://schemas.microsoft.com/office/drawing/2014/main" id="{6AE9D180-795D-3342-ADE5-8E86EF3F23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92182" y="35719"/>
              <a:ext cx="4412639" cy="4938804"/>
            </a:xfrm>
            <a:custGeom>
              <a:avLst/>
              <a:gdLst>
                <a:gd name="T0" fmla="*/ 6004 w 14169"/>
                <a:gd name="T1" fmla="*/ 0 h 15858"/>
                <a:gd name="T2" fmla="*/ 6004 w 14169"/>
                <a:gd name="T3" fmla="*/ 0 h 15858"/>
                <a:gd name="T4" fmla="*/ 0 w 14169"/>
                <a:gd name="T5" fmla="*/ 8278 h 15858"/>
                <a:gd name="T6" fmla="*/ 6438 w 14169"/>
                <a:gd name="T7" fmla="*/ 11263 h 15858"/>
                <a:gd name="T8" fmla="*/ 14168 w 14169"/>
                <a:gd name="T9" fmla="*/ 15857 h 15858"/>
                <a:gd name="T10" fmla="*/ 14168 w 14169"/>
                <a:gd name="T11" fmla="*/ 5406 h 15858"/>
                <a:gd name="T12" fmla="*/ 8735 w 14169"/>
                <a:gd name="T13" fmla="*/ 1639 h 15858"/>
                <a:gd name="T14" fmla="*/ 6004 w 14169"/>
                <a:gd name="T15" fmla="*/ 0 h 15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169" h="15858">
                  <a:moveTo>
                    <a:pt x="6004" y="0"/>
                  </a:moveTo>
                  <a:lnTo>
                    <a:pt x="6004" y="0"/>
                  </a:lnTo>
                  <a:cubicBezTo>
                    <a:pt x="4316" y="2958"/>
                    <a:pt x="2300" y="5730"/>
                    <a:pt x="0" y="8278"/>
                  </a:cubicBezTo>
                  <a:cubicBezTo>
                    <a:pt x="2093" y="9123"/>
                    <a:pt x="4244" y="10111"/>
                    <a:pt x="6438" y="11263"/>
                  </a:cubicBezTo>
                  <a:cubicBezTo>
                    <a:pt x="9349" y="12796"/>
                    <a:pt x="11914" y="14342"/>
                    <a:pt x="14168" y="15857"/>
                  </a:cubicBezTo>
                  <a:cubicBezTo>
                    <a:pt x="14168" y="5406"/>
                    <a:pt x="14168" y="5406"/>
                    <a:pt x="14168" y="5406"/>
                  </a:cubicBezTo>
                  <a:cubicBezTo>
                    <a:pt x="12535" y="4150"/>
                    <a:pt x="10729" y="2891"/>
                    <a:pt x="8735" y="1639"/>
                  </a:cubicBezTo>
                  <a:cubicBezTo>
                    <a:pt x="7817" y="1065"/>
                    <a:pt x="6905" y="517"/>
                    <a:pt x="6004" y="0"/>
                  </a:cubicBezTo>
                </a:path>
              </a:pathLst>
            </a:custGeom>
            <a:solidFill>
              <a:srgbClr val="74DECA"/>
            </a:solidFill>
            <a:ln w="9525" cap="flat">
              <a:solidFill>
                <a:schemeClr val="accent4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B7CDBF69-E1AC-0A4D-B7FB-695893EBC0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61921" y="0"/>
              <a:ext cx="2542900" cy="1719995"/>
            </a:xfrm>
            <a:custGeom>
              <a:avLst/>
              <a:gdLst>
                <a:gd name="T0" fmla="*/ 2731 w 8165"/>
                <a:gd name="T1" fmla="*/ 1756 h 5524"/>
                <a:gd name="T2" fmla="*/ 2731 w 8165"/>
                <a:gd name="T3" fmla="*/ 1756 h 5524"/>
                <a:gd name="T4" fmla="*/ 8164 w 8165"/>
                <a:gd name="T5" fmla="*/ 5523 h 5524"/>
                <a:gd name="T6" fmla="*/ 8164 w 8165"/>
                <a:gd name="T7" fmla="*/ 0 h 5524"/>
                <a:gd name="T8" fmla="*/ 66 w 8165"/>
                <a:gd name="T9" fmla="*/ 0 h 5524"/>
                <a:gd name="T10" fmla="*/ 0 w 8165"/>
                <a:gd name="T11" fmla="*/ 117 h 5524"/>
                <a:gd name="T12" fmla="*/ 2731 w 8165"/>
                <a:gd name="T13" fmla="*/ 1756 h 55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165" h="5524">
                  <a:moveTo>
                    <a:pt x="2731" y="1756"/>
                  </a:moveTo>
                  <a:lnTo>
                    <a:pt x="2731" y="1756"/>
                  </a:lnTo>
                  <a:cubicBezTo>
                    <a:pt x="4725" y="3008"/>
                    <a:pt x="6531" y="4267"/>
                    <a:pt x="8164" y="5523"/>
                  </a:cubicBezTo>
                  <a:cubicBezTo>
                    <a:pt x="8164" y="0"/>
                    <a:pt x="8164" y="0"/>
                    <a:pt x="8164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43" y="36"/>
                    <a:pt x="22" y="77"/>
                    <a:pt x="0" y="117"/>
                  </a:cubicBezTo>
                  <a:cubicBezTo>
                    <a:pt x="901" y="634"/>
                    <a:pt x="1813" y="1182"/>
                    <a:pt x="2731" y="1756"/>
                  </a:cubicBezTo>
                </a:path>
              </a:pathLst>
            </a:custGeom>
            <a:solidFill>
              <a:srgbClr val="BDF0E8"/>
            </a:solidFill>
            <a:ln w="9525" cap="flat">
              <a:solidFill>
                <a:schemeClr val="accent5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F0CF7BA2-A072-3547-9A42-C70B502AD0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155864"/>
              <a:ext cx="4697015" cy="1702136"/>
            </a:xfrm>
            <a:custGeom>
              <a:avLst/>
              <a:gdLst>
                <a:gd name="T0" fmla="*/ 0 w 15082"/>
                <a:gd name="T1" fmla="*/ 2213 h 5470"/>
                <a:gd name="T2" fmla="*/ 0 w 15082"/>
                <a:gd name="T3" fmla="*/ 2213 h 5470"/>
                <a:gd name="T4" fmla="*/ 0 w 15082"/>
                <a:gd name="T5" fmla="*/ 5469 h 5470"/>
                <a:gd name="T6" fmla="*/ 4785 w 15082"/>
                <a:gd name="T7" fmla="*/ 5469 h 5470"/>
                <a:gd name="T8" fmla="*/ 15081 w 15082"/>
                <a:gd name="T9" fmla="*/ 286 h 5470"/>
                <a:gd name="T10" fmla="*/ 0 w 15082"/>
                <a:gd name="T11" fmla="*/ 2213 h 5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082" h="5470">
                  <a:moveTo>
                    <a:pt x="0" y="2213"/>
                  </a:moveTo>
                  <a:lnTo>
                    <a:pt x="0" y="2213"/>
                  </a:lnTo>
                  <a:cubicBezTo>
                    <a:pt x="0" y="5469"/>
                    <a:pt x="0" y="5469"/>
                    <a:pt x="0" y="5469"/>
                  </a:cubicBezTo>
                  <a:cubicBezTo>
                    <a:pt x="4785" y="5469"/>
                    <a:pt x="4785" y="5469"/>
                    <a:pt x="4785" y="5469"/>
                  </a:cubicBezTo>
                  <a:cubicBezTo>
                    <a:pt x="8446" y="4103"/>
                    <a:pt x="11899" y="2357"/>
                    <a:pt x="15081" y="286"/>
                  </a:cubicBezTo>
                  <a:cubicBezTo>
                    <a:pt x="7834" y="0"/>
                    <a:pt x="2675" y="1298"/>
                    <a:pt x="0" y="2213"/>
                  </a:cubicBezTo>
                </a:path>
              </a:pathLst>
            </a:custGeom>
            <a:solidFill>
              <a:srgbClr val="33ADAD"/>
            </a:solidFill>
            <a:ln w="9525" cap="flat">
              <a:solidFill>
                <a:srgbClr val="33ADAD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8AA7A215-1699-1549-B5A3-E4DA4B4E35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122393"/>
              <a:ext cx="7790808" cy="4721744"/>
            </a:xfrm>
            <a:custGeom>
              <a:avLst/>
              <a:gdLst>
                <a:gd name="T0" fmla="*/ 15081 w 25011"/>
                <a:gd name="T1" fmla="*/ 13233 h 15161"/>
                <a:gd name="T2" fmla="*/ 15081 w 25011"/>
                <a:gd name="T3" fmla="*/ 13233 h 15161"/>
                <a:gd name="T4" fmla="*/ 25010 w 25011"/>
                <a:gd name="T5" fmla="*/ 4792 h 15161"/>
                <a:gd name="T6" fmla="*/ 0 w 25011"/>
                <a:gd name="T7" fmla="*/ 234 h 15161"/>
                <a:gd name="T8" fmla="*/ 0 w 25011"/>
                <a:gd name="T9" fmla="*/ 15160 h 15161"/>
                <a:gd name="T10" fmla="*/ 15081 w 25011"/>
                <a:gd name="T11" fmla="*/ 13233 h 15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011" h="15161">
                  <a:moveTo>
                    <a:pt x="15081" y="13233"/>
                  </a:moveTo>
                  <a:lnTo>
                    <a:pt x="15081" y="13233"/>
                  </a:lnTo>
                  <a:cubicBezTo>
                    <a:pt x="18780" y="10832"/>
                    <a:pt x="22120" y="7991"/>
                    <a:pt x="25010" y="4792"/>
                  </a:cubicBezTo>
                  <a:cubicBezTo>
                    <a:pt x="14914" y="725"/>
                    <a:pt x="6105" y="0"/>
                    <a:pt x="0" y="234"/>
                  </a:cubicBezTo>
                  <a:cubicBezTo>
                    <a:pt x="0" y="15160"/>
                    <a:pt x="0" y="15160"/>
                    <a:pt x="0" y="15160"/>
                  </a:cubicBezTo>
                  <a:cubicBezTo>
                    <a:pt x="2675" y="14245"/>
                    <a:pt x="7834" y="12947"/>
                    <a:pt x="15081" y="13233"/>
                  </a:cubicBezTo>
                </a:path>
              </a:pathLst>
            </a:custGeom>
            <a:solidFill>
              <a:srgbClr val="33D6D6"/>
            </a:solidFill>
            <a:ln w="9525" cap="flat">
              <a:solidFill>
                <a:srgbClr val="33D6D6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" name="Freeform 8">
              <a:extLst>
                <a:ext uri="{FF2B5EF4-FFF2-40B4-BE49-F238E27FC236}">
                  <a16:creationId xmlns:a16="http://schemas.microsoft.com/office/drawing/2014/main" id="{A956F957-1F63-2E46-9D8E-329E341C2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660547" cy="2614338"/>
            </a:xfrm>
            <a:custGeom>
              <a:avLst/>
              <a:gdLst>
                <a:gd name="T0" fmla="*/ 25010 w 31015"/>
                <a:gd name="T1" fmla="*/ 8395 h 8396"/>
                <a:gd name="T2" fmla="*/ 25010 w 31015"/>
                <a:gd name="T3" fmla="*/ 8395 h 8396"/>
                <a:gd name="T4" fmla="*/ 31014 w 31015"/>
                <a:gd name="T5" fmla="*/ 117 h 8396"/>
                <a:gd name="T6" fmla="*/ 30810 w 31015"/>
                <a:gd name="T7" fmla="*/ 0 h 8396"/>
                <a:gd name="T8" fmla="*/ 0 w 31015"/>
                <a:gd name="T9" fmla="*/ 0 h 8396"/>
                <a:gd name="T10" fmla="*/ 0 w 31015"/>
                <a:gd name="T11" fmla="*/ 3837 h 8396"/>
                <a:gd name="T12" fmla="*/ 25010 w 31015"/>
                <a:gd name="T13" fmla="*/ 8395 h 8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15" h="8396">
                  <a:moveTo>
                    <a:pt x="25010" y="8395"/>
                  </a:moveTo>
                  <a:lnTo>
                    <a:pt x="25010" y="8395"/>
                  </a:lnTo>
                  <a:cubicBezTo>
                    <a:pt x="27310" y="5847"/>
                    <a:pt x="29326" y="3075"/>
                    <a:pt x="31014" y="117"/>
                  </a:cubicBezTo>
                  <a:cubicBezTo>
                    <a:pt x="30944" y="77"/>
                    <a:pt x="30877" y="36"/>
                    <a:pt x="3081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837"/>
                    <a:pt x="0" y="3837"/>
                    <a:pt x="0" y="3837"/>
                  </a:cubicBezTo>
                  <a:cubicBezTo>
                    <a:pt x="6105" y="3603"/>
                    <a:pt x="14914" y="4328"/>
                    <a:pt x="25010" y="8395"/>
                  </a:cubicBezTo>
                </a:path>
              </a:pathLst>
            </a:custGeom>
            <a:solidFill>
              <a:srgbClr val="90E5D5"/>
            </a:solidFill>
            <a:ln w="9525" cap="flat">
              <a:solidFill>
                <a:srgbClr val="90E5D5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3" name="Freeform 9">
              <a:extLst>
                <a:ext uri="{FF2B5EF4-FFF2-40B4-BE49-F238E27FC236}">
                  <a16:creationId xmlns:a16="http://schemas.microsoft.com/office/drawing/2014/main" id="{A5459A5B-3EB4-5948-9221-4DCC35F133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98726" y="0"/>
              <a:ext cx="82428" cy="35719"/>
            </a:xfrm>
            <a:custGeom>
              <a:avLst/>
              <a:gdLst>
                <a:gd name="T0" fmla="*/ 270 w 271"/>
                <a:gd name="T1" fmla="*/ 0 h 118"/>
                <a:gd name="T2" fmla="*/ 270 w 271"/>
                <a:gd name="T3" fmla="*/ 0 h 118"/>
                <a:gd name="T4" fmla="*/ 0 w 271"/>
                <a:gd name="T5" fmla="*/ 0 h 118"/>
                <a:gd name="T6" fmla="*/ 204 w 271"/>
                <a:gd name="T7" fmla="*/ 117 h 118"/>
                <a:gd name="T8" fmla="*/ 270 w 271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1" h="118">
                  <a:moveTo>
                    <a:pt x="270" y="0"/>
                  </a:moveTo>
                  <a:lnTo>
                    <a:pt x="27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67" y="36"/>
                    <a:pt x="134" y="77"/>
                    <a:pt x="204" y="117"/>
                  </a:cubicBezTo>
                  <a:cubicBezTo>
                    <a:pt x="226" y="77"/>
                    <a:pt x="247" y="36"/>
                    <a:pt x="270" y="0"/>
                  </a:cubicBezTo>
                </a:path>
              </a:pathLst>
            </a:custGeom>
            <a:solidFill>
              <a:srgbClr val="CAF3ED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417183-785F-0149-9562-3461F57169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95325" y="2424948"/>
            <a:ext cx="4891875" cy="2342528"/>
          </a:xfrm>
        </p:spPr>
        <p:txBody>
          <a:bodyPr/>
          <a:lstStyle>
            <a:lvl1pPr>
              <a:defRPr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390D36-9DE6-914D-BE09-A99CCDDD28CC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>
          <a:xfrm>
            <a:off x="7428555" y="6117880"/>
            <a:ext cx="3493071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AU"/>
              <a:t>Clinical Excellence Commission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8A2D1-B5DF-C84E-A25C-3AB9D497543B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>
          <a:xfrm>
            <a:off x="10929599" y="6117880"/>
            <a:ext cx="5670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D3DED8-CEC3-1449-A2AB-4F5665AE0AC9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0164D1C-4456-674F-86A6-A87BF86EFF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097" y="5775529"/>
            <a:ext cx="2078103" cy="678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399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F97F15D5-9A3C-724B-B3BC-FB7676509058}"/>
              </a:ext>
            </a:extLst>
          </p:cNvPr>
          <p:cNvGrpSpPr/>
          <p:nvPr userDrawn="1"/>
        </p:nvGrpSpPr>
        <p:grpSpPr>
          <a:xfrm>
            <a:off x="3190875" y="2174875"/>
            <a:ext cx="9001126" cy="4683126"/>
            <a:chOff x="3190875" y="2174875"/>
            <a:chExt cx="9001126" cy="4683126"/>
          </a:xfrm>
        </p:grpSpPr>
        <p:sp>
          <p:nvSpPr>
            <p:cNvPr id="19" name="Freeform 2">
              <a:extLst>
                <a:ext uri="{FF2B5EF4-FFF2-40B4-BE49-F238E27FC236}">
                  <a16:creationId xmlns:a16="http://schemas.microsoft.com/office/drawing/2014/main" id="{29CD4C64-CB9F-0247-9F18-41BC2292A9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66388" y="5087938"/>
              <a:ext cx="1725613" cy="1770063"/>
            </a:xfrm>
            <a:custGeom>
              <a:avLst/>
              <a:gdLst>
                <a:gd name="T0" fmla="*/ 0 w 4797"/>
                <a:gd name="T1" fmla="*/ 4922 h 4923"/>
                <a:gd name="T2" fmla="*/ 0 w 4797"/>
                <a:gd name="T3" fmla="*/ 4922 h 4923"/>
                <a:gd name="T4" fmla="*/ 4796 w 4797"/>
                <a:gd name="T5" fmla="*/ 4922 h 4923"/>
                <a:gd name="T6" fmla="*/ 4796 w 4797"/>
                <a:gd name="T7" fmla="*/ 0 h 4923"/>
                <a:gd name="T8" fmla="*/ 0 w 4797"/>
                <a:gd name="T9" fmla="*/ 4922 h 49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97" h="4923">
                  <a:moveTo>
                    <a:pt x="0" y="4922"/>
                  </a:moveTo>
                  <a:lnTo>
                    <a:pt x="0" y="4922"/>
                  </a:lnTo>
                  <a:cubicBezTo>
                    <a:pt x="4796" y="4922"/>
                    <a:pt x="4796" y="4922"/>
                    <a:pt x="4796" y="4922"/>
                  </a:cubicBezTo>
                  <a:cubicBezTo>
                    <a:pt x="4796" y="0"/>
                    <a:pt x="4796" y="0"/>
                    <a:pt x="4796" y="0"/>
                  </a:cubicBezTo>
                  <a:cubicBezTo>
                    <a:pt x="2660" y="1696"/>
                    <a:pt x="1113" y="3389"/>
                    <a:pt x="0" y="4922"/>
                  </a:cubicBezTo>
                </a:path>
              </a:pathLst>
            </a:custGeom>
            <a:solidFill>
              <a:srgbClr val="006666"/>
            </a:solidFill>
            <a:ln w="12700" cap="flat">
              <a:solidFill>
                <a:schemeClr val="accent1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0" name="Freeform 3">
              <a:extLst>
                <a:ext uri="{FF2B5EF4-FFF2-40B4-BE49-F238E27FC236}">
                  <a16:creationId xmlns:a16="http://schemas.microsoft.com/office/drawing/2014/main" id="{DFDA60F6-B012-4947-BBB8-E7C341A7E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07338" y="3521075"/>
              <a:ext cx="4284663" cy="3336925"/>
            </a:xfrm>
            <a:custGeom>
              <a:avLst/>
              <a:gdLst>
                <a:gd name="T0" fmla="*/ 11906 w 11907"/>
                <a:gd name="T1" fmla="*/ 4351 h 9274"/>
                <a:gd name="T2" fmla="*/ 11906 w 11907"/>
                <a:gd name="T3" fmla="*/ 4351 h 9274"/>
                <a:gd name="T4" fmla="*/ 11906 w 11907"/>
                <a:gd name="T5" fmla="*/ 0 h 9274"/>
                <a:gd name="T6" fmla="*/ 11549 w 11907"/>
                <a:gd name="T7" fmla="*/ 132 h 9274"/>
                <a:gd name="T8" fmla="*/ 923 w 11907"/>
                <a:gd name="T9" fmla="*/ 6317 h 9274"/>
                <a:gd name="T10" fmla="*/ 0 w 11907"/>
                <a:gd name="T11" fmla="*/ 9273 h 9274"/>
                <a:gd name="T12" fmla="*/ 7110 w 11907"/>
                <a:gd name="T13" fmla="*/ 9273 h 9274"/>
                <a:gd name="T14" fmla="*/ 11906 w 11907"/>
                <a:gd name="T15" fmla="*/ 4351 h 9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907" h="9274">
                  <a:moveTo>
                    <a:pt x="11906" y="4351"/>
                  </a:moveTo>
                  <a:lnTo>
                    <a:pt x="11906" y="4351"/>
                  </a:lnTo>
                  <a:cubicBezTo>
                    <a:pt x="11906" y="0"/>
                    <a:pt x="11906" y="0"/>
                    <a:pt x="11906" y="0"/>
                  </a:cubicBezTo>
                  <a:cubicBezTo>
                    <a:pt x="11675" y="84"/>
                    <a:pt x="11549" y="132"/>
                    <a:pt x="11549" y="132"/>
                  </a:cubicBezTo>
                  <a:cubicBezTo>
                    <a:pt x="6896" y="1963"/>
                    <a:pt x="3449" y="4183"/>
                    <a:pt x="923" y="6317"/>
                  </a:cubicBezTo>
                  <a:cubicBezTo>
                    <a:pt x="669" y="7312"/>
                    <a:pt x="359" y="8298"/>
                    <a:pt x="0" y="9273"/>
                  </a:cubicBezTo>
                  <a:cubicBezTo>
                    <a:pt x="7110" y="9273"/>
                    <a:pt x="7110" y="9273"/>
                    <a:pt x="7110" y="9273"/>
                  </a:cubicBezTo>
                  <a:cubicBezTo>
                    <a:pt x="8223" y="7740"/>
                    <a:pt x="9770" y="6047"/>
                    <a:pt x="11906" y="4351"/>
                  </a:cubicBezTo>
                </a:path>
              </a:pathLst>
            </a:custGeom>
            <a:solidFill>
              <a:srgbClr val="009999"/>
            </a:solidFill>
            <a:ln w="12700" cap="flat">
              <a:solidFill>
                <a:schemeClr val="accent2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1" name="Freeform 4">
              <a:extLst>
                <a:ext uri="{FF2B5EF4-FFF2-40B4-BE49-F238E27FC236}">
                  <a16:creationId xmlns:a16="http://schemas.microsoft.com/office/drawing/2014/main" id="{D914EA78-FB1D-6D42-A38F-A48F678CCC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9125" y="2174875"/>
              <a:ext cx="3952875" cy="3619500"/>
            </a:xfrm>
            <a:custGeom>
              <a:avLst/>
              <a:gdLst>
                <a:gd name="T0" fmla="*/ 0 w 10984"/>
                <a:gd name="T1" fmla="*/ 10056 h 10057"/>
                <a:gd name="T2" fmla="*/ 0 w 10984"/>
                <a:gd name="T3" fmla="*/ 10056 h 10057"/>
                <a:gd name="T4" fmla="*/ 10626 w 10984"/>
                <a:gd name="T5" fmla="*/ 3871 h 10057"/>
                <a:gd name="T6" fmla="*/ 10983 w 10984"/>
                <a:gd name="T7" fmla="*/ 3739 h 10057"/>
                <a:gd name="T8" fmla="*/ 10983 w 10984"/>
                <a:gd name="T9" fmla="*/ 0 h 10057"/>
                <a:gd name="T10" fmla="*/ 4924 w 10984"/>
                <a:gd name="T11" fmla="*/ 1200 h 10057"/>
                <a:gd name="T12" fmla="*/ 949 w 10984"/>
                <a:gd name="T13" fmla="*/ 2463 h 10057"/>
                <a:gd name="T14" fmla="*/ 0 w 10984"/>
                <a:gd name="T15" fmla="*/ 10056 h 10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84" h="10057">
                  <a:moveTo>
                    <a:pt x="0" y="10056"/>
                  </a:moveTo>
                  <a:lnTo>
                    <a:pt x="0" y="10056"/>
                  </a:lnTo>
                  <a:cubicBezTo>
                    <a:pt x="2526" y="7922"/>
                    <a:pt x="5973" y="5702"/>
                    <a:pt x="10626" y="3871"/>
                  </a:cubicBezTo>
                  <a:cubicBezTo>
                    <a:pt x="10626" y="3871"/>
                    <a:pt x="10752" y="3823"/>
                    <a:pt x="10983" y="3739"/>
                  </a:cubicBezTo>
                  <a:cubicBezTo>
                    <a:pt x="10983" y="0"/>
                    <a:pt x="10983" y="0"/>
                    <a:pt x="10983" y="0"/>
                  </a:cubicBezTo>
                  <a:cubicBezTo>
                    <a:pt x="9171" y="234"/>
                    <a:pt x="7149" y="614"/>
                    <a:pt x="4924" y="1200"/>
                  </a:cubicBezTo>
                  <a:cubicBezTo>
                    <a:pt x="3516" y="1570"/>
                    <a:pt x="2193" y="1996"/>
                    <a:pt x="949" y="2463"/>
                  </a:cubicBezTo>
                  <a:cubicBezTo>
                    <a:pt x="966" y="4993"/>
                    <a:pt x="648" y="7548"/>
                    <a:pt x="0" y="10056"/>
                  </a:cubicBezTo>
                </a:path>
              </a:pathLst>
            </a:custGeom>
            <a:solidFill>
              <a:schemeClr val="accent3"/>
            </a:solidFill>
            <a:ln w="12700">
              <a:solidFill>
                <a:schemeClr val="accent3"/>
              </a:solidFill>
            </a:ln>
            <a:effectLst/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2" name="Freeform 5">
              <a:extLst>
                <a:ext uri="{FF2B5EF4-FFF2-40B4-BE49-F238E27FC236}">
                  <a16:creationId xmlns:a16="http://schemas.microsoft.com/office/drawing/2014/main" id="{CED66D06-04FD-5643-9A45-F7EA402960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51688" y="5794375"/>
              <a:ext cx="1085850" cy="1063625"/>
            </a:xfrm>
            <a:custGeom>
              <a:avLst/>
              <a:gdLst>
                <a:gd name="T0" fmla="*/ 0 w 3021"/>
                <a:gd name="T1" fmla="*/ 2956 h 2957"/>
                <a:gd name="T2" fmla="*/ 0 w 3021"/>
                <a:gd name="T3" fmla="*/ 2956 h 2957"/>
                <a:gd name="T4" fmla="*/ 2097 w 3021"/>
                <a:gd name="T5" fmla="*/ 2956 h 2957"/>
                <a:gd name="T6" fmla="*/ 3020 w 3021"/>
                <a:gd name="T7" fmla="*/ 0 h 2957"/>
                <a:gd name="T8" fmla="*/ 0 w 3021"/>
                <a:gd name="T9" fmla="*/ 2956 h 29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21" h="2957">
                  <a:moveTo>
                    <a:pt x="0" y="2956"/>
                  </a:moveTo>
                  <a:lnTo>
                    <a:pt x="0" y="2956"/>
                  </a:lnTo>
                  <a:cubicBezTo>
                    <a:pt x="2097" y="2956"/>
                    <a:pt x="2097" y="2956"/>
                    <a:pt x="2097" y="2956"/>
                  </a:cubicBezTo>
                  <a:cubicBezTo>
                    <a:pt x="2456" y="1981"/>
                    <a:pt x="2766" y="995"/>
                    <a:pt x="3020" y="0"/>
                  </a:cubicBezTo>
                  <a:cubicBezTo>
                    <a:pt x="1814" y="1023"/>
                    <a:pt x="817" y="2024"/>
                    <a:pt x="0" y="2956"/>
                  </a:cubicBezTo>
                </a:path>
              </a:pathLst>
            </a:custGeom>
            <a:solidFill>
              <a:srgbClr val="33ADAD"/>
            </a:solidFill>
            <a:ln w="12700" cap="flat">
              <a:solidFill>
                <a:srgbClr val="33ADAD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23" name="Freeform 6">
              <a:extLst>
                <a:ext uri="{FF2B5EF4-FFF2-40B4-BE49-F238E27FC236}">
                  <a16:creationId xmlns:a16="http://schemas.microsoft.com/office/drawing/2014/main" id="{E030C235-0861-D347-A801-9C419EC52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0875" y="3062288"/>
              <a:ext cx="5394325" cy="3795713"/>
            </a:xfrm>
            <a:custGeom>
              <a:avLst/>
              <a:gdLst>
                <a:gd name="T0" fmla="*/ 14023 w 14990"/>
                <a:gd name="T1" fmla="*/ 7593 h 10550"/>
                <a:gd name="T2" fmla="*/ 14023 w 14990"/>
                <a:gd name="T3" fmla="*/ 7593 h 10550"/>
                <a:gd name="T4" fmla="*/ 14972 w 14990"/>
                <a:gd name="T5" fmla="*/ 0 h 10550"/>
                <a:gd name="T6" fmla="*/ 0 w 14990"/>
                <a:gd name="T7" fmla="*/ 10549 h 10550"/>
                <a:gd name="T8" fmla="*/ 11003 w 14990"/>
                <a:gd name="T9" fmla="*/ 10549 h 10550"/>
                <a:gd name="T10" fmla="*/ 14023 w 14990"/>
                <a:gd name="T11" fmla="*/ 7593 h 10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990" h="10550">
                  <a:moveTo>
                    <a:pt x="14023" y="7593"/>
                  </a:moveTo>
                  <a:lnTo>
                    <a:pt x="14023" y="7593"/>
                  </a:lnTo>
                  <a:cubicBezTo>
                    <a:pt x="14671" y="5085"/>
                    <a:pt x="14989" y="2530"/>
                    <a:pt x="14972" y="0"/>
                  </a:cubicBezTo>
                  <a:cubicBezTo>
                    <a:pt x="6600" y="3137"/>
                    <a:pt x="1914" y="8108"/>
                    <a:pt x="0" y="10549"/>
                  </a:cubicBezTo>
                  <a:cubicBezTo>
                    <a:pt x="11003" y="10549"/>
                    <a:pt x="11003" y="10549"/>
                    <a:pt x="11003" y="10549"/>
                  </a:cubicBezTo>
                  <a:cubicBezTo>
                    <a:pt x="11820" y="9617"/>
                    <a:pt x="12817" y="8616"/>
                    <a:pt x="14023" y="7593"/>
                  </a:cubicBezTo>
                </a:path>
              </a:pathLst>
            </a:custGeom>
            <a:solidFill>
              <a:srgbClr val="33D6D6"/>
            </a:solidFill>
            <a:ln w="12700" cap="flat">
              <a:solidFill>
                <a:srgbClr val="33D6D6"/>
              </a:solidFill>
              <a:bevel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52417183-785F-0149-9562-3461F57169B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95325" y="1891024"/>
            <a:ext cx="4891875" cy="2342528"/>
          </a:xfrm>
        </p:spPr>
        <p:txBody>
          <a:bodyPr/>
          <a:lstStyle>
            <a:lvl1pPr>
              <a:defRPr cap="none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390D36-9DE6-914D-BE09-A99CCDDD28CC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>
          <a:xfrm>
            <a:off x="7292530" y="6117880"/>
            <a:ext cx="3629098" cy="365125"/>
          </a:xfr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r>
              <a:rPr lang="en-AU"/>
              <a:t>Clinical Excellence Commission</a:t>
            </a:r>
            <a:endParaRPr lang="en-A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A8A2D1-B5DF-C84E-A25C-3AB9D497543B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>
          <a:xfrm>
            <a:off x="10929599" y="6117880"/>
            <a:ext cx="56707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4D3DED8-CEC3-1449-A2AB-4F5665AE0AC9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1B819A6-CE0A-0D42-A252-C715913DBA2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097" y="5775529"/>
            <a:ext cx="2078103" cy="67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56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12763"/>
            <a:ext cx="10801350" cy="6665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A4CAC9-505B-7247-9381-6C84FBF1BA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1113690"/>
            <a:ext cx="10801350" cy="386498"/>
          </a:xfrm>
        </p:spPr>
        <p:txBody>
          <a:bodyPr lIns="0" tIns="0" rIns="0" bIns="0">
            <a:noAutofit/>
          </a:bodyPr>
          <a:lstStyle>
            <a:lvl1pPr>
              <a:defRPr sz="2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7043F05-C84B-7944-BD2B-9477D243CF7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858963"/>
            <a:ext cx="10801350" cy="3703007"/>
          </a:xfrm>
        </p:spPr>
        <p:txBody>
          <a:bodyPr lIns="0" tIns="0" rIns="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7F2B-E2BD-A74B-AB79-A3CB432C43D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Clinical Excellence Commission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21834F-CF4F-C846-A1E1-0D55CFFCA4F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4D3DED8-CEC3-1449-A2AB-4F5665AE0AC9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1DF9110-8C0B-1344-97EA-32D7CC11F5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097" y="5775529"/>
            <a:ext cx="2078103" cy="67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843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9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12763"/>
            <a:ext cx="10801350" cy="6665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A4CAC9-505B-7247-9381-6C84FBF1BA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1113690"/>
            <a:ext cx="10801350" cy="386498"/>
          </a:xfrm>
        </p:spPr>
        <p:txBody>
          <a:bodyPr lIns="0" tIns="0" rIns="0" bIns="0">
            <a:noAutofit/>
          </a:bodyPr>
          <a:lstStyle>
            <a:lvl1pPr>
              <a:defRPr sz="2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7043F05-C84B-7944-BD2B-9477D243CF7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858963"/>
            <a:ext cx="5220000" cy="3702793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Content Placeholder 11">
            <a:extLst>
              <a:ext uri="{FF2B5EF4-FFF2-40B4-BE49-F238E27FC236}">
                <a16:creationId xmlns:a16="http://schemas.microsoft.com/office/drawing/2014/main" id="{C2F14BFC-5F6A-374C-836B-8E0E4034FD7C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76675" y="1859176"/>
            <a:ext cx="5220000" cy="3702793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CE5B04-7AD5-9D44-B982-EC7FFBF0EDB3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/>
              <a:t>Clinical Excellence Commission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E5FCE-40E0-6745-AEAC-DBFBD7EF6B2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4D3DED8-CEC3-1449-A2AB-4F5665AE0AC9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02690F1-83B4-D14B-90EA-4C9F865CF7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097" y="5775529"/>
            <a:ext cx="2078103" cy="67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503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Op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12763"/>
            <a:ext cx="10801350" cy="6665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A4CAC9-505B-7247-9381-6C84FBF1BA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1113690"/>
            <a:ext cx="10801350" cy="386498"/>
          </a:xfrm>
        </p:spPr>
        <p:txBody>
          <a:bodyPr lIns="0" tIns="0" rIns="0" bIns="0">
            <a:noAutofit/>
          </a:bodyPr>
          <a:lstStyle>
            <a:lvl1pPr>
              <a:defRPr sz="2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7043F05-C84B-7944-BD2B-9477D243CF7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858964"/>
            <a:ext cx="5220000" cy="3710564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21911A40-863F-E742-A7F8-B7C6A3592F6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54750" y="1858964"/>
            <a:ext cx="5241925" cy="176085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3200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16" name="Picture Placeholder 6">
            <a:extLst>
              <a:ext uri="{FF2B5EF4-FFF2-40B4-BE49-F238E27FC236}">
                <a16:creationId xmlns:a16="http://schemas.microsoft.com/office/drawing/2014/main" id="{B2E4536E-9A90-A840-B031-0C0681A89D3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254750" y="3823855"/>
            <a:ext cx="5241925" cy="17532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tIns="432000"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1200"/>
            </a:lvl1pPr>
          </a:lstStyle>
          <a:p>
            <a:r>
              <a:rPr lang="en-US" dirty="0"/>
              <a:t>Click to insert image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DB11B-410A-DF46-B66B-DF69B7D9E28A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Clinical Excellence Commission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EF3A94-6483-1F43-8B31-91790C4014B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4D3DED8-CEC3-1449-A2AB-4F5665AE0AC9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FA42588-8F00-D544-A17C-23C5FFED27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097" y="5775529"/>
            <a:ext cx="2078103" cy="67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387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  Op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262F2-4B0E-0040-8A8E-64023CB11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12763"/>
            <a:ext cx="10801350" cy="66650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D9A4CAC9-505B-7247-9381-6C84FBF1BAE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5325" y="1113690"/>
            <a:ext cx="10801350" cy="386498"/>
          </a:xfrm>
        </p:spPr>
        <p:txBody>
          <a:bodyPr lIns="0" tIns="0" rIns="0" bIns="0">
            <a:noAutofit/>
          </a:bodyPr>
          <a:lstStyle>
            <a:lvl1pPr>
              <a:defRPr sz="22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27043F05-C84B-7944-BD2B-9477D243CF7A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858963"/>
            <a:ext cx="3348000" cy="3703007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Content Placeholder 11">
            <a:extLst>
              <a:ext uri="{FF2B5EF4-FFF2-40B4-BE49-F238E27FC236}">
                <a16:creationId xmlns:a16="http://schemas.microsoft.com/office/drawing/2014/main" id="{57F41A4F-A1AA-2745-8ABA-90F01E105BF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4422000" y="1858963"/>
            <a:ext cx="3348000" cy="3703007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4" name="Content Placeholder 11">
            <a:extLst>
              <a:ext uri="{FF2B5EF4-FFF2-40B4-BE49-F238E27FC236}">
                <a16:creationId xmlns:a16="http://schemas.microsoft.com/office/drawing/2014/main" id="{A93E1894-3BA9-FC42-98DE-8C62B54EA803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8148675" y="1858963"/>
            <a:ext cx="3348000" cy="3703007"/>
          </a:xfrm>
        </p:spPr>
        <p:txBody>
          <a:bodyPr lIns="0" tIns="0" rIns="0" bIns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8E868-2C24-9A49-8139-8BD3F403706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AU"/>
              <a:t>Clinical Excellence Commission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14481-69CB-C549-BAA9-E8748159DF7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84D3DED8-CEC3-1449-A2AB-4F5665AE0AC9}" type="slidenum">
              <a:rPr lang="en-AU" smtClean="0"/>
              <a:t>‹#›</a:t>
            </a:fld>
            <a:endParaRPr lang="en-AU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7BD04A67-E624-6040-ADE8-9424235239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5097" y="5775529"/>
            <a:ext cx="2078103" cy="67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094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00FAB8-7B61-884B-961D-C7B3A8C06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12763"/>
            <a:ext cx="10515600" cy="66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F62BA-5866-6948-9750-B811322B31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5325" y="1858963"/>
            <a:ext cx="10801350" cy="418419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1824B-8F9A-B247-855A-9F9D885DF2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20555" y="6125103"/>
            <a:ext cx="41148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Clinical Excellence Commission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2D78C7-2AE7-9A45-832B-7D239E503D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39055" y="6125103"/>
            <a:ext cx="38029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3DED8-CEC3-1449-A2AB-4F5665AE0AC9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4660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1" r:id="rId4"/>
    <p:sldLayoutId id="2147483652" r:id="rId5"/>
    <p:sldLayoutId id="2147483650" r:id="rId6"/>
    <p:sldLayoutId id="2147483656" r:id="rId7"/>
    <p:sldLayoutId id="2147483657" r:id="rId8"/>
    <p:sldLayoutId id="2147483658" r:id="rId9"/>
    <p:sldLayoutId id="2147483659" r:id="rId10"/>
    <p:sldLayoutId id="2147483662" r:id="rId11"/>
    <p:sldLayoutId id="2147483660" r:id="rId12"/>
    <p:sldLayoutId id="2147483661" r:id="rId13"/>
    <p:sldLayoutId id="2147483663" r:id="rId14"/>
    <p:sldLayoutId id="2147483664" r:id="rId15"/>
    <p:sldLayoutId id="2147483665" r:id="rId1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None/>
        <a:defRPr sz="1400" kern="1200">
          <a:solidFill>
            <a:schemeClr val="accent6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-228600" algn="l" defTabSz="914400" rtl="0" eaLnBrk="1" latinLnBrk="0" hangingPunct="1">
        <a:lnSpc>
          <a:spcPct val="120000"/>
        </a:lnSpc>
        <a:spcBef>
          <a:spcPts val="1000"/>
        </a:spcBef>
        <a:buSzPct val="120000"/>
        <a:buFont typeface="Arial" panose="020B0604020202020204" pitchFamily="34" charset="0"/>
        <a:buChar char="•"/>
        <a:defRPr sz="1400" kern="1200">
          <a:solidFill>
            <a:schemeClr val="accent6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50000" indent="-228600" algn="l" defTabSz="914400" rtl="0" eaLnBrk="1" latinLnBrk="0" hangingPunct="1">
        <a:lnSpc>
          <a:spcPct val="120000"/>
        </a:lnSpc>
        <a:spcBef>
          <a:spcPts val="1000"/>
        </a:spcBef>
        <a:buSzPct val="90000"/>
        <a:buFont typeface="Wingdings" pitchFamily="2" charset="2"/>
        <a:buChar char="§"/>
        <a:defRPr sz="1400" kern="1200">
          <a:solidFill>
            <a:schemeClr val="accent6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810000" indent="-228600" algn="l" defTabSz="914400" rtl="0" eaLnBrk="1" latinLnBrk="0" hangingPunct="1">
        <a:lnSpc>
          <a:spcPct val="120000"/>
        </a:lnSpc>
        <a:spcBef>
          <a:spcPts val="1000"/>
        </a:spcBef>
        <a:buFont typeface="System Font Regular"/>
        <a:buChar char="-"/>
        <a:defRPr sz="1400" kern="1200">
          <a:solidFill>
            <a:schemeClr val="accent6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70000" indent="-228600" algn="l" defTabSz="914400" rtl="0" eaLnBrk="1" latinLnBrk="0" hangingPunct="1">
        <a:lnSpc>
          <a:spcPct val="120000"/>
        </a:lnSpc>
        <a:spcBef>
          <a:spcPts val="1000"/>
        </a:spcBef>
        <a:buFont typeface="System Font Regular"/>
        <a:buChar char="»"/>
        <a:defRPr sz="1400" kern="1200">
          <a:solidFill>
            <a:schemeClr val="accent6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3" userDrawn="1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7242" userDrawn="1">
          <p15:clr>
            <a:srgbClr val="F26B43"/>
          </p15:clr>
        </p15:guide>
        <p15:guide id="4" orient="horz" pos="4065" userDrawn="1">
          <p15:clr>
            <a:srgbClr val="F26B43"/>
          </p15:clr>
        </p15:guide>
        <p15:guide id="5" orient="horz" pos="1171" userDrawn="1">
          <p15:clr>
            <a:srgbClr val="F26B43"/>
          </p15:clr>
        </p15:guide>
        <p15:guide id="7" orient="horz" pos="94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cec.health.nsw.gov.au/improve-quality/teamwork-culture-pcc/safety-fundamentals/for-team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c.health.nsw.gov.a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93608-51FE-4578-B59B-9EA7B958F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9150" y="1394122"/>
            <a:ext cx="6114843" cy="2052109"/>
          </a:xfrm>
        </p:spPr>
        <p:txBody>
          <a:bodyPr/>
          <a:lstStyle/>
          <a:p>
            <a:r>
              <a:rPr lang="en-US" dirty="0"/>
              <a:t>Team Stripes and Safety Fundamentals for Teams 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317278-F7F5-4357-9B4C-605ED55C46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2156" y="3789201"/>
            <a:ext cx="6121837" cy="660806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5900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3920B-3B68-4BFF-B4B9-1DF563EAC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Team Stripes?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2356B9-1025-46DB-8759-CCD0A2B28C4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B48A49-35E6-402D-BC86-D1938034171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858963"/>
            <a:ext cx="5562600" cy="3703007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A framework which takes a step back to gain an understanding of the current state of a unit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It is context driven recognizing the unique identities of every clinical team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Helps teams identify priority areas for improvement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Teams explore different approaches to enhance everyday practices and build partnerships with patients, family and </a:t>
            </a:r>
            <a:r>
              <a:rPr lang="en-US" sz="2000" dirty="0" err="1"/>
              <a:t>carers</a:t>
            </a:r>
            <a:r>
              <a:rPr lang="en-US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E4EDC-B880-4BC5-B39F-90F6FA03C10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Clinical Excellence Commission</a:t>
            </a:r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7B914-587C-4FE6-AC82-33BE267D13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4D3DED8-CEC3-1449-A2AB-4F5665AE0AC9}" type="slidenum">
              <a:rPr lang="en-AU" smtClean="0"/>
              <a:t>2</a:t>
            </a:fld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2CFEA38-9080-43BC-A9FA-C9CB9E9195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7963" y="556360"/>
            <a:ext cx="5136591" cy="6024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23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9AD84B3-F92F-4B17-8CF5-5908DB255EB4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502" y="68263"/>
            <a:ext cx="9920996" cy="6721475"/>
          </a:xfrm>
          <a:prstGeom prst="rect">
            <a:avLst/>
          </a:prstGeom>
          <a:noFill/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A9037-C1B5-4644-B804-DF5966ABAC2B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7020555" y="6125103"/>
            <a:ext cx="41148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/>
              <a:t>Clinical Excellence Commission</a:t>
            </a:r>
          </a:p>
        </p:txBody>
      </p:sp>
      <p:sp>
        <p:nvSpPr>
          <p:cNvPr id="6" name="Slide Number Placeholder 5" hidden="1">
            <a:extLst>
              <a:ext uri="{FF2B5EF4-FFF2-40B4-BE49-F238E27FC236}">
                <a16:creationId xmlns:a16="http://schemas.microsoft.com/office/drawing/2014/main" id="{7F6D5029-4685-45EA-B711-18461BF3F308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139055" y="6125103"/>
            <a:ext cx="3802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84D3DED8-CEC3-1449-A2AB-4F5665AE0AC9}" type="slidenum">
              <a:rPr lang="en-AU" smtClean="0"/>
              <a:pPr>
                <a:spcAft>
                  <a:spcPts val="600"/>
                </a:spcAft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3252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325" y="395720"/>
            <a:ext cx="10801350" cy="666505"/>
          </a:xfrm>
        </p:spPr>
        <p:txBody>
          <a:bodyPr/>
          <a:lstStyle/>
          <a:p>
            <a:r>
              <a:rPr lang="en-US" sz="4000" dirty="0"/>
              <a:t>Why focus on teams?</a:t>
            </a:r>
            <a:endParaRPr lang="en-AU" sz="40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>
          <a:xfrm>
            <a:off x="695325" y="1264663"/>
            <a:ext cx="7337607" cy="399243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benefits of effective teamwork are well described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Harm minimisation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Increase in patient safety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Better staff experience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Reduction in staff stress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Improved job satisfaction</a:t>
            </a:r>
            <a:endParaRPr lang="en-A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1559793120"/>
              </p:ext>
            </p:extLst>
          </p:nvPr>
        </p:nvGraphicFramePr>
        <p:xfrm>
          <a:off x="5877941" y="360971"/>
          <a:ext cx="6400028" cy="57303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695325" y="1062225"/>
            <a:ext cx="5136938" cy="665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436F334-83BB-4A9B-AA85-9B1BEAAB98B3}"/>
              </a:ext>
            </a:extLst>
          </p:cNvPr>
          <p:cNvSpPr txBox="1"/>
          <p:nvPr/>
        </p:nvSpPr>
        <p:spPr>
          <a:xfrm>
            <a:off x="3131591" y="5163198"/>
            <a:ext cx="4348861" cy="13234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Teams who engage in teamwork processes are 2.8 times more likely to achieve high performance than teams who do not </a:t>
            </a:r>
            <a:r>
              <a:rPr lang="en-US" sz="1100" dirty="0"/>
              <a:t>(Schmutz et al. 2019)</a:t>
            </a:r>
            <a:endParaRPr lang="en-AU" sz="1100" dirty="0"/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E968E55B-3BA0-4CF1-AF77-0B4E4ED8B38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7020555" y="6125103"/>
            <a:ext cx="4114800" cy="365125"/>
          </a:xfrm>
        </p:spPr>
        <p:txBody>
          <a:bodyPr/>
          <a:lstStyle/>
          <a:p>
            <a:r>
              <a:rPr lang="en-AU" dirty="0"/>
              <a:t>Clinical Excellence Commission</a:t>
            </a:r>
          </a:p>
        </p:txBody>
      </p:sp>
    </p:spTree>
    <p:extLst>
      <p:ext uri="{BB962C8B-B14F-4D97-AF65-F5344CB8AC3E}">
        <p14:creationId xmlns:p14="http://schemas.microsoft.com/office/powerpoint/2010/main" val="2148607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115BB1C-EF12-4861-8149-9871D54CD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512763"/>
            <a:ext cx="10801350" cy="666505"/>
          </a:xfrm>
        </p:spPr>
        <p:txBody>
          <a:bodyPr anchor="t">
            <a:normAutofit/>
          </a:bodyPr>
          <a:lstStyle/>
          <a:p>
            <a:r>
              <a:rPr lang="en-US" dirty="0"/>
              <a:t>What is a Safety Fundamental?</a:t>
            </a:r>
            <a:endParaRPr lang="en-AU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A7B2413-AAAF-4FD5-8FF3-373E1E4344A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95325" y="1831275"/>
            <a:ext cx="5852301" cy="3702793"/>
          </a:xfrm>
        </p:spPr>
        <p:txBody>
          <a:bodyPr>
            <a:normAutofit/>
          </a:bodyPr>
          <a:lstStyle/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An activity that changes behaviours that affect quality and safety of care and staff and patient experience i.e. supports development of high reliability </a:t>
            </a:r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Practical tools and processes some of which require a short implementation time and have the potential to bring quick measurable gains </a:t>
            </a:r>
          </a:p>
          <a:p>
            <a:pPr marL="342900" indent="-342900"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Not aspirational e.g. health literacy is aspiration – teach back is something that can be done</a:t>
            </a:r>
          </a:p>
        </p:txBody>
      </p:sp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5C9A6789-866B-4195-922B-53BEF8D921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5251" y="1113690"/>
            <a:ext cx="4629075" cy="5137965"/>
          </a:xfrm>
          <a:prstGeom prst="rect">
            <a:avLst/>
          </a:prstGeom>
          <a:noFill/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CFB5305-5E6F-4302-B165-CE82028BF2A6}"/>
              </a:ext>
            </a:extLst>
          </p:cNvPr>
          <p:cNvSpPr/>
          <p:nvPr/>
        </p:nvSpPr>
        <p:spPr>
          <a:xfrm>
            <a:off x="4468186" y="6378515"/>
            <a:ext cx="7871451" cy="279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1000"/>
              </a:spcBef>
            </a:pPr>
            <a:r>
              <a:rPr lang="en-US" sz="1200" dirty="0">
                <a:solidFill>
                  <a:schemeClr val="accent3"/>
                </a:solidFill>
                <a:hlinkClick r:id="rId4"/>
              </a:rPr>
              <a:t>https://www.cec.health.nsw.gov.au/improve-quality/teamwork-culture-pcc/safety-fundamentals/for-teams</a:t>
            </a:r>
            <a:endParaRPr lang="en-US" sz="1200" dirty="0">
              <a:solidFill>
                <a:schemeClr val="accent3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E062EA-A4F4-45AF-81C1-59C86B3F2D4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2212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2" descr="Background pattern&#10;&#10;Description automatically generated">
            <a:extLst>
              <a:ext uri="{FF2B5EF4-FFF2-40B4-BE49-F238E27FC236}">
                <a16:creationId xmlns:a16="http://schemas.microsoft.com/office/drawing/2014/main" id="{AC80F46F-1773-4B81-8F3A-E5EB12977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31833"/>
            <a:ext cx="3157537" cy="1823478"/>
          </a:xfrm>
          <a:prstGeom prst="rect">
            <a:avLst/>
          </a:prstGeom>
          <a:noFill/>
        </p:spPr>
      </p:pic>
      <p:sp>
        <p:nvSpPr>
          <p:cNvPr id="11" name="Title 2">
            <a:extLst>
              <a:ext uri="{FF2B5EF4-FFF2-40B4-BE49-F238E27FC236}">
                <a16:creationId xmlns:a16="http://schemas.microsoft.com/office/drawing/2014/main" id="{7B262FC8-D746-44F5-AAAC-4557487C5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710320"/>
            <a:ext cx="9420225" cy="666505"/>
          </a:xfrm>
        </p:spPr>
        <p:txBody>
          <a:bodyPr anchor="t">
            <a:normAutofit/>
          </a:bodyPr>
          <a:lstStyle/>
          <a:p>
            <a:pPr>
              <a:spcBef>
                <a:spcPts val="1200"/>
              </a:spcBef>
              <a:spcAft>
                <a:spcPts val="1000"/>
              </a:spcAft>
              <a:tabLst>
                <a:tab pos="431800" algn="l"/>
              </a:tabLst>
            </a:pPr>
            <a:r>
              <a:rPr lang="en-US" dirty="0"/>
              <a:t>Features of Safety Fundamentals</a:t>
            </a:r>
            <a:endParaRPr lang="en-AU" dirty="0"/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3F20FCAC-41CC-4A0C-AE7B-1353A70145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7020555" y="6125103"/>
            <a:ext cx="41148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AU" dirty="0"/>
              <a:t>Clinical Excellence Commission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C38C14D-E97A-450E-9686-C75D40B86AD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139055" y="6125103"/>
            <a:ext cx="38029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84D3DED8-CEC3-1449-A2AB-4F5665AE0AC9}" type="slidenum">
              <a:rPr lang="en-AU" smtClean="0"/>
              <a:pPr>
                <a:spcAft>
                  <a:spcPts val="600"/>
                </a:spcAft>
              </a:pPr>
              <a:t>6</a:t>
            </a:fld>
            <a:endParaRPr lang="en-AU"/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B775EE09-2956-42E2-8E10-CC9AE4D4C7B5}"/>
              </a:ext>
            </a:extLst>
          </p:cNvPr>
          <p:cNvSpPr txBox="1">
            <a:spLocks/>
          </p:cNvSpPr>
          <p:nvPr/>
        </p:nvSpPr>
        <p:spPr>
          <a:xfrm>
            <a:off x="886777" y="1955311"/>
            <a:ext cx="10043160" cy="44076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kern="1200">
                <a:solidFill>
                  <a:schemeClr val="accent6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0000"/>
              <a:buFont typeface="Arial" panose="020B0604020202020204" pitchFamily="34" charset="0"/>
              <a:buChar char="•"/>
              <a:defRPr sz="1400" kern="1200">
                <a:solidFill>
                  <a:schemeClr val="accent6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500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90000"/>
              <a:buFont typeface="Wingdings" pitchFamily="2" charset="2"/>
              <a:buChar char="§"/>
              <a:defRPr sz="1400" kern="1200">
                <a:solidFill>
                  <a:schemeClr val="accent6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100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System Font Regular"/>
              <a:buChar char="-"/>
              <a:defRPr sz="1400" kern="1200">
                <a:solidFill>
                  <a:schemeClr val="accent6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700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System Font Regular"/>
              <a:buChar char="»"/>
              <a:defRPr sz="1400" kern="1200">
                <a:solidFill>
                  <a:schemeClr val="accent6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-457200">
              <a:lnSpc>
                <a:spcPct val="100000"/>
              </a:lnSpc>
              <a:spcBef>
                <a:spcPts val="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en-AU" sz="2400" b="1" dirty="0">
                <a:solidFill>
                  <a:srgbClr val="002664"/>
                </a:solidFill>
                <a:cs typeface="Calibri Light" panose="020F0302020204030204" pitchFamily="34" charset="0"/>
              </a:rPr>
              <a:t>Behaviour focused:</a:t>
            </a:r>
            <a:r>
              <a:rPr lang="en-AU" sz="2400" dirty="0">
                <a:solidFill>
                  <a:srgbClr val="002664"/>
                </a:solidFill>
                <a:cs typeface="Calibri Light" panose="020F0302020204030204" pitchFamily="34" charset="0"/>
              </a:rPr>
              <a:t> </a:t>
            </a:r>
            <a:r>
              <a:rPr lang="en-AU" sz="2400" dirty="0">
                <a:cs typeface="Calibri Light" panose="020F0302020204030204" pitchFamily="34" charset="0"/>
              </a:rPr>
              <a:t>can change behaviour of staff and how they interact within the team and with patients/families/carers  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en-AU" sz="2400" b="1" dirty="0">
                <a:solidFill>
                  <a:srgbClr val="002664"/>
                </a:solidFill>
                <a:cs typeface="Calibri Light" panose="020F0302020204030204" pitchFamily="34" charset="0"/>
              </a:rPr>
              <a:t>Important:</a:t>
            </a:r>
            <a:r>
              <a:rPr lang="en-AU" sz="2400" b="1" dirty="0">
                <a:cs typeface="Calibri Light" panose="020F0302020204030204" pitchFamily="34" charset="0"/>
              </a:rPr>
              <a:t> s</a:t>
            </a:r>
            <a:r>
              <a:rPr lang="en-AU" sz="2400" dirty="0">
                <a:cs typeface="Calibri Light" panose="020F0302020204030204" pitchFamily="34" charset="0"/>
              </a:rPr>
              <a:t>taff recognise the activity will improve their experience of work and will have a meaningful impact 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en-AU" sz="2400" b="1" dirty="0">
                <a:solidFill>
                  <a:srgbClr val="002664"/>
                </a:solidFill>
                <a:cs typeface="Calibri Light" panose="020F0302020204030204" pitchFamily="34" charset="0"/>
              </a:rPr>
              <a:t>Evidence-based: </a:t>
            </a:r>
            <a:r>
              <a:rPr lang="en-AU" sz="2400" dirty="0">
                <a:cs typeface="Calibri Light" panose="020F0302020204030204" pitchFamily="34" charset="0"/>
              </a:rPr>
              <a:t>either through research or quality improvement measurement 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en-AU" sz="2400" b="1" dirty="0">
                <a:solidFill>
                  <a:srgbClr val="002664"/>
                </a:solidFill>
                <a:cs typeface="Calibri Light" panose="020F0302020204030204" pitchFamily="34" charset="0"/>
              </a:rPr>
              <a:t>Measurable: </a:t>
            </a:r>
            <a:r>
              <a:rPr lang="en-AU" sz="2400" dirty="0">
                <a:cs typeface="Calibri Light" panose="020F0302020204030204" pitchFamily="34" charset="0"/>
              </a:rPr>
              <a:t>specific enough to determine whether or not the process or behaviours occur reliably. </a:t>
            </a:r>
          </a:p>
          <a:p>
            <a:pPr marL="457200" lvl="1" indent="-457200">
              <a:lnSpc>
                <a:spcPct val="100000"/>
              </a:lnSpc>
              <a:spcBef>
                <a:spcPts val="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</a:pPr>
            <a:r>
              <a:rPr lang="en-AU" sz="2400" b="1" dirty="0">
                <a:solidFill>
                  <a:srgbClr val="002664"/>
                </a:solidFill>
                <a:cs typeface="Calibri Light" panose="020F0302020204030204" pitchFamily="34" charset="0"/>
              </a:rPr>
              <a:t>Sustainable:</a:t>
            </a:r>
            <a:r>
              <a:rPr lang="en-AU" sz="2400" dirty="0">
                <a:cs typeface="Calibri Light" panose="020F0302020204030204" pitchFamily="34" charset="0"/>
              </a:rPr>
              <a:t> achievable and sustainable without substantial renovations or the purchase of new equipment or technology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427519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45172" y="386871"/>
            <a:ext cx="10801350" cy="666505"/>
          </a:xfrm>
        </p:spPr>
        <p:txBody>
          <a:bodyPr/>
          <a:lstStyle/>
          <a:p>
            <a:r>
              <a:rPr lang="en-US" dirty="0"/>
              <a:t>Safety Fundamentals and high reliability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276675" y="1296042"/>
            <a:ext cx="5220000" cy="446360"/>
          </a:xfrm>
        </p:spPr>
        <p:txBody>
          <a:bodyPr/>
          <a:lstStyle/>
          <a:p>
            <a:r>
              <a:rPr lang="en-US" dirty="0"/>
              <a:t>Characteristics of high reliability</a:t>
            </a:r>
            <a:endParaRPr lang="en-A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695325" y="2206225"/>
            <a:ext cx="5220000" cy="3008481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Safety Huddles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Leadership </a:t>
            </a:r>
            <a:r>
              <a:rPr lang="en-US" sz="2000" dirty="0" err="1"/>
              <a:t>WalkArounds</a:t>
            </a:r>
            <a:endParaRPr lang="en-US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Quality Learning Boards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Multidisciplinary Team Rounds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Intentional Patient Rounding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Morbidity and Mortality Meetings</a:t>
            </a:r>
          </a:p>
          <a:p>
            <a:endParaRPr lang="en-AU" sz="1600" dirty="0"/>
          </a:p>
          <a:p>
            <a:endParaRPr lang="en-AU" sz="1600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en-US" sz="2000" dirty="0"/>
              <a:t>Leadership</a:t>
            </a:r>
          </a:p>
          <a:p>
            <a:r>
              <a:rPr lang="en-US" sz="2000" dirty="0"/>
              <a:t>Teamwork and communication</a:t>
            </a:r>
          </a:p>
          <a:p>
            <a:r>
              <a:rPr lang="en-US" sz="2000" dirty="0"/>
              <a:t>Transparency </a:t>
            </a:r>
          </a:p>
          <a:p>
            <a:r>
              <a:rPr lang="en-US" sz="2000" dirty="0"/>
              <a:t>Deference to expertise</a:t>
            </a:r>
          </a:p>
          <a:p>
            <a:r>
              <a:rPr lang="en-US" sz="2000" dirty="0"/>
              <a:t>Preoccupation with failure</a:t>
            </a:r>
          </a:p>
          <a:p>
            <a:r>
              <a:rPr lang="en-US" sz="2000" dirty="0"/>
              <a:t>Continuous learning and improvement</a:t>
            </a:r>
          </a:p>
          <a:p>
            <a:r>
              <a:rPr lang="en-US" sz="2000" dirty="0"/>
              <a:t>Measurement and data</a:t>
            </a:r>
          </a:p>
          <a:p>
            <a:r>
              <a:rPr lang="en-US" sz="2000" dirty="0"/>
              <a:t>Psychological safety</a:t>
            </a:r>
            <a:endParaRPr lang="en-AU" sz="2000" dirty="0"/>
          </a:p>
        </p:txBody>
      </p:sp>
      <p:sp>
        <p:nvSpPr>
          <p:cNvPr id="15" name="Right Brace 14"/>
          <p:cNvSpPr/>
          <p:nvPr/>
        </p:nvSpPr>
        <p:spPr>
          <a:xfrm>
            <a:off x="4857750" y="1858963"/>
            <a:ext cx="300038" cy="3355743"/>
          </a:xfrm>
          <a:prstGeom prst="righ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90616A-C48E-40AE-8501-3DF1CFEBB5D8}"/>
              </a:ext>
            </a:extLst>
          </p:cNvPr>
          <p:cNvCxnSpPr/>
          <p:nvPr/>
        </p:nvCxnSpPr>
        <p:spPr>
          <a:xfrm flipV="1">
            <a:off x="645172" y="1078913"/>
            <a:ext cx="7957185" cy="11096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9632A46D-ADA2-4F51-89D9-2070CB8D16C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7020555" y="6125103"/>
            <a:ext cx="4114800" cy="365125"/>
          </a:xfrm>
        </p:spPr>
        <p:txBody>
          <a:bodyPr/>
          <a:lstStyle/>
          <a:p>
            <a:r>
              <a:rPr lang="en-AU" dirty="0"/>
              <a:t>Clinical Excellence Commission</a:t>
            </a:r>
          </a:p>
        </p:txBody>
      </p:sp>
    </p:spTree>
    <p:extLst>
      <p:ext uri="{BB962C8B-B14F-4D97-AF65-F5344CB8AC3E}">
        <p14:creationId xmlns:p14="http://schemas.microsoft.com/office/powerpoint/2010/main" val="216375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226"/>
    </mc:Choice>
    <mc:Fallback xmlns="">
      <p:transition spd="slow" advTm="26226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645172" y="436115"/>
            <a:ext cx="9601200" cy="635235"/>
          </a:xfrm>
        </p:spPr>
        <p:txBody>
          <a:bodyPr/>
          <a:lstStyle/>
          <a:p>
            <a:r>
              <a:rPr lang="en-US" dirty="0"/>
              <a:t>Guidance </a:t>
            </a:r>
            <a:endParaRPr lang="en-AU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9F556B-5C6E-43DE-86E5-4CF63B5DD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30" y="1427749"/>
            <a:ext cx="10411521" cy="805997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AU" sz="2400" dirty="0"/>
              <a:t>Guidance documents on the Safety Fundamentals for Teams can be found </a:t>
            </a:r>
            <a:r>
              <a:rPr lang="en-AU" sz="2400" dirty="0">
                <a:hlinkClick r:id="rId3"/>
              </a:rPr>
              <a:t>http://www.cec.health.nsw.gov.au</a:t>
            </a:r>
            <a:r>
              <a:rPr lang="en-AU" sz="2400" dirty="0"/>
              <a:t>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EF836A-1AC3-4D38-A1FE-A476AB56895E}"/>
              </a:ext>
            </a:extLst>
          </p:cNvPr>
          <p:cNvCxnSpPr>
            <a:cxnSpLocks/>
          </p:cNvCxnSpPr>
          <p:nvPr/>
        </p:nvCxnSpPr>
        <p:spPr>
          <a:xfrm flipV="1">
            <a:off x="645172" y="1071350"/>
            <a:ext cx="7133015" cy="18659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917124C2-3F34-4316-B201-BDCB5D1C3A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8693" y="2571486"/>
            <a:ext cx="2727064" cy="3863340"/>
          </a:xfrm>
          <a:prstGeom prst="rect">
            <a:avLst/>
          </a:prstGeom>
        </p:spPr>
      </p:pic>
      <p:pic>
        <p:nvPicPr>
          <p:cNvPr id="5" name="Picture 4" descr="Leadership WalkArounds Guidance Document.pdf - Adobe Reader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32468" y="2610925"/>
            <a:ext cx="2727064" cy="382390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69B7F5B-4644-4705-B9FB-9327E2EBD5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5787" y="2590145"/>
            <a:ext cx="2727065" cy="384942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783865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940"/>
    </mc:Choice>
    <mc:Fallback xmlns="">
      <p:transition spd="slow" advTm="26940"/>
    </mc:Fallback>
  </mc:AlternateContent>
</p:sld>
</file>

<file path=ppt/theme/theme1.xml><?xml version="1.0" encoding="utf-8"?>
<a:theme xmlns:a="http://schemas.openxmlformats.org/drawingml/2006/main" name="1_Master">
  <a:themeElements>
    <a:clrScheme name="CX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666"/>
      </a:accent1>
      <a:accent2>
        <a:srgbClr val="009999"/>
      </a:accent2>
      <a:accent3>
        <a:srgbClr val="00CCCC"/>
      </a:accent3>
      <a:accent4>
        <a:srgbClr val="74DECA"/>
      </a:accent4>
      <a:accent5>
        <a:srgbClr val="BDF0E8"/>
      </a:accent5>
      <a:accent6>
        <a:srgbClr val="000000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Dark Teal 100">
      <a:srgbClr val="006666"/>
    </a:custClr>
    <a:custClr name="Teal 100">
      <a:srgbClr val="009999"/>
    </a:custClr>
    <a:custClr name="Aqua 100">
      <a:srgbClr val="00CCCC"/>
    </a:custClr>
    <a:custClr name="Green Aqua 100">
      <a:srgbClr val="74DECA"/>
    </a:custClr>
    <a:custClr name="Light Aqua 100">
      <a:srgbClr val="BDF0E8"/>
    </a:custClr>
    <a:custClr name="Blue 100">
      <a:srgbClr val="002664"/>
    </a:custClr>
    <a:custClr name="Blue1 100">
      <a:srgbClr val="0A7CB9"/>
    </a:custClr>
    <a:custClr name="Blue2 100">
      <a:srgbClr val="00ABE6"/>
    </a:custClr>
    <a:custClr name="Purple 100">
      <a:srgbClr val="752F8A"/>
    </a:custClr>
    <a:custClr name="Yellow 100">
      <a:srgbClr val="F9BE00"/>
    </a:custClr>
    <a:custClr name="Dark Teal 75">
      <a:srgbClr val="408C8C"/>
    </a:custClr>
    <a:custClr name="Teal 75">
      <a:srgbClr val="40B3B3"/>
    </a:custClr>
    <a:custClr name="Aqua 75">
      <a:srgbClr val="5CC6CC"/>
    </a:custClr>
    <a:custClr name="Green Aqua 75">
      <a:srgbClr val="9ED7CF"/>
    </a:custClr>
    <a:custClr name="LightAqua75">
      <a:srgbClr val="CEF4EE"/>
    </a:custClr>
    <a:custClr name="Blue 75">
      <a:srgbClr val="405C8B"/>
    </a:custClr>
    <a:custClr name="Blue1 75">
      <a:srgbClr val="479DCB"/>
    </a:custClr>
    <a:custClr name="Blue2 75">
      <a:srgbClr val="40C0EC"/>
    </a:custClr>
    <a:custClr name="Purple 75">
      <a:srgbClr val="9863A7"/>
    </a:custClr>
    <a:custClr name="Yellow 75">
      <a:srgbClr val="FBCE40"/>
    </a:custClr>
    <a:custClr name="Dark Teal 50">
      <a:srgbClr val="80B3B3"/>
    </a:custClr>
    <a:custClr name="Teal 50">
      <a:srgbClr val="80CCCC"/>
    </a:custClr>
    <a:custClr name="Aqua 50">
      <a:srgbClr val="8CD3D9"/>
    </a:custClr>
    <a:custClr name="Green Aqua 50">
      <a:srgbClr val="BAEFE4"/>
    </a:custClr>
    <a:custClr name="Light Aqua 50">
      <a:srgbClr val="DEF8F3"/>
    </a:custClr>
    <a:custClr name="Blue 50">
      <a:srgbClr val="8093B2"/>
    </a:custClr>
    <a:custClr name="Blue1 50">
      <a:srgbClr val="85BEDC"/>
    </a:custClr>
    <a:custClr name="Blue2 50">
      <a:srgbClr val="80D5F3"/>
    </a:custClr>
    <a:custClr name="Purple 50">
      <a:srgbClr val="BA97C4"/>
    </a:custClr>
    <a:custClr name="Yellow 50">
      <a:srgbClr val="FCDF80"/>
    </a:custClr>
    <a:custClr name="Dark Teal 25">
      <a:srgbClr val="BFD9D9"/>
    </a:custClr>
    <a:custClr name="Teal 25">
      <a:srgbClr val="BFE6E6"/>
    </a:custClr>
    <a:custClr name="Aqua 25">
      <a:srgbClr val="BFF2F2"/>
    </a:custClr>
    <a:custClr name="Green Aqua 25">
      <a:srgbClr val="DCF7F2"/>
    </a:custClr>
    <a:custClr name="Light Aqua 25">
      <a:srgbClr val="EFFBF9"/>
    </a:custClr>
    <a:custClr name="Blue 25">
      <a:srgbClr val="BFC9DB"/>
    </a:custClr>
    <a:custClr name="Blue1 25">
      <a:srgbClr val="C2DEEE"/>
    </a:custClr>
    <a:custClr name="Blue2 25">
      <a:srgbClr val="BFEAF9"/>
    </a:custClr>
    <a:custClr name="Purple 25">
      <a:srgbClr val="DDCBE2"/>
    </a:custClr>
    <a:custClr name="Yellow 25">
      <a:srgbClr val="FEEFBF"/>
    </a:custClr>
    <a:custClr name="Dark Teal 10">
      <a:srgbClr val="E6F0F0"/>
    </a:custClr>
    <a:custClr name="Teal 10">
      <a:srgbClr val="E6F5F5"/>
    </a:custClr>
    <a:custClr name="Aqua 10">
      <a:srgbClr val="E6FAFA"/>
    </a:custClr>
    <a:custClr name="Green Aqua 10">
      <a:srgbClr val="F1FCFA"/>
    </a:custClr>
    <a:custClr name="Light Aqua 10">
      <a:srgbClr val="F8FEFD"/>
    </a:custClr>
    <a:custClr name="Blue 10">
      <a:srgbClr val="E6E9F0"/>
    </a:custClr>
    <a:custClr name="Blue1 10">
      <a:srgbClr val="E7F2F8"/>
    </a:custClr>
    <a:custClr name="Blue2 10">
      <a:srgbClr val="E6F7FD"/>
    </a:custClr>
    <a:custClr name="Purple 10">
      <a:srgbClr val="F1EAF3"/>
    </a:custClr>
    <a:custClr name="Yellow 10">
      <a:srgbClr val="FEF9E6"/>
    </a:custClr>
  </a:custClrLst>
  <a:extLst>
    <a:ext uri="{05A4C25C-085E-4340-85A3-A5531E510DB2}">
      <thm15:themeFamily xmlns:thm15="http://schemas.microsoft.com/office/thememl/2012/main" name="CXC" id="{A9E2228E-3D72-AE4D-A10C-2F97319343E6}" vid="{39A31D70-BFB1-894D-9AFC-57B4930D02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33C4A8F3A9E048BADD7F854AC01A46" ma:contentTypeVersion="13" ma:contentTypeDescription="Create a new document." ma:contentTypeScope="" ma:versionID="2c5bdcf4053d82ac9b3a8d01f381d725">
  <xsd:schema xmlns:xsd="http://www.w3.org/2001/XMLSchema" xmlns:xs="http://www.w3.org/2001/XMLSchema" xmlns:p="http://schemas.microsoft.com/office/2006/metadata/properties" xmlns:ns3="34e6fe6e-4cd1-4f05-a46f-2053712a6899" xmlns:ns4="e3e76286-02e6-4162-b68a-e6a8dcceb204" targetNamespace="http://schemas.microsoft.com/office/2006/metadata/properties" ma:root="true" ma:fieldsID="ef3fa82b7888b60dae369ce49cd7ad01" ns3:_="" ns4:_="">
    <xsd:import namespace="34e6fe6e-4cd1-4f05-a46f-2053712a6899"/>
    <xsd:import namespace="e3e76286-02e6-4162-b68a-e6a8dcceb20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e6fe6e-4cd1-4f05-a46f-2053712a68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76286-02e6-4162-b68a-e6a8dcceb20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1E61E62-9483-4C39-8797-930AD0B7D4A0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e3e76286-02e6-4162-b68a-e6a8dcceb204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34e6fe6e-4cd1-4f05-a46f-2053712a6899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5350F3-C967-485A-B5F2-F61CEAA2C4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39244D-4C37-4416-B2AB-1B8F160D94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e6fe6e-4cd1-4f05-a46f-2053712a6899"/>
    <ds:schemaRef ds:uri="e3e76286-02e6-4162-b68a-e6a8dcceb2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405</Words>
  <Application>Microsoft Office PowerPoint</Application>
  <PresentationFormat>Widescreen</PresentationFormat>
  <Paragraphs>62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System Font Regular</vt:lpstr>
      <vt:lpstr>Wingdings</vt:lpstr>
      <vt:lpstr>1_Master</vt:lpstr>
      <vt:lpstr>Team Stripes and Safety Fundamentals for Teams </vt:lpstr>
      <vt:lpstr>What is Team Stripes?</vt:lpstr>
      <vt:lpstr>PowerPoint Presentation</vt:lpstr>
      <vt:lpstr>Why focus on teams?</vt:lpstr>
      <vt:lpstr>What is a Safety Fundamental?</vt:lpstr>
      <vt:lpstr>Features of Safety Fundamentals</vt:lpstr>
      <vt:lpstr>Safety Fundamentals and high reliability</vt:lpstr>
      <vt:lpstr>Guidance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Stripes and Safety Fundamentals for Teams </dc:title>
  <dc:creator>Bernadette King (Clinical Excellence Commission)</dc:creator>
  <cp:lastModifiedBy>Clinical Excellence Commission</cp:lastModifiedBy>
  <cp:revision>2</cp:revision>
  <dcterms:created xsi:type="dcterms:W3CDTF">2021-06-24T04:45:57Z</dcterms:created>
  <dcterms:modified xsi:type="dcterms:W3CDTF">2021-07-29T01:36:11Z</dcterms:modified>
</cp:coreProperties>
</file>