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4"/>
    <p:sldMasterId id="2147483799" r:id="rId5"/>
  </p:sldMasterIdLst>
  <p:notesMasterIdLst>
    <p:notesMasterId r:id="rId29"/>
  </p:notesMasterIdLst>
  <p:sldIdLst>
    <p:sldId id="261" r:id="rId6"/>
    <p:sldId id="281" r:id="rId7"/>
    <p:sldId id="401" r:id="rId8"/>
    <p:sldId id="277" r:id="rId9"/>
    <p:sldId id="278" r:id="rId10"/>
    <p:sldId id="279" r:id="rId11"/>
    <p:sldId id="262" r:id="rId12"/>
    <p:sldId id="280" r:id="rId13"/>
    <p:sldId id="263" r:id="rId14"/>
    <p:sldId id="265" r:id="rId15"/>
    <p:sldId id="400" r:id="rId16"/>
    <p:sldId id="266" r:id="rId17"/>
    <p:sldId id="268" r:id="rId18"/>
    <p:sldId id="283" r:id="rId19"/>
    <p:sldId id="284" r:id="rId20"/>
    <p:sldId id="285" r:id="rId21"/>
    <p:sldId id="270" r:id="rId22"/>
    <p:sldId id="286" r:id="rId23"/>
    <p:sldId id="288" r:id="rId24"/>
    <p:sldId id="398" r:id="rId25"/>
    <p:sldId id="290" r:id="rId26"/>
    <p:sldId id="399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F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C3198C-9DDA-488D-8B75-1BE93BDD5536}" v="4" dt="2022-02-01T21:45:43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5E828-4F9A-4F81-A288-33007B0F2C3C}" type="datetimeFigureOut">
              <a:rPr lang="en-AU" smtClean="0"/>
              <a:t>23/02/2022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C743D-A724-424D-BC79-E3152593B18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608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8DC5003-B196-4203-8581-E6CE01144710}"/>
              </a:ext>
            </a:extLst>
          </p:cNvPr>
          <p:cNvGrpSpPr/>
          <p:nvPr/>
        </p:nvGrpSpPr>
        <p:grpSpPr>
          <a:xfrm>
            <a:off x="421843" y="5831540"/>
            <a:ext cx="1966255" cy="773708"/>
            <a:chOff x="335733" y="5831540"/>
            <a:chExt cx="1966255" cy="77370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8A17664-D635-4FBB-A04C-44DD7728E13C}"/>
                </a:ext>
              </a:extLst>
            </p:cNvPr>
            <p:cNvGrpSpPr/>
            <p:nvPr userDrawn="1"/>
          </p:nvGrpSpPr>
          <p:grpSpPr>
            <a:xfrm>
              <a:off x="1248829" y="5891470"/>
              <a:ext cx="1053159" cy="713778"/>
              <a:chOff x="1248829" y="5891470"/>
              <a:chExt cx="1053159" cy="713778"/>
            </a:xfrm>
            <a:solidFill>
              <a:schemeClr val="bg1"/>
            </a:solidFill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2DF44B9-EFB6-4DFC-877C-2AA832356520}"/>
                  </a:ext>
                </a:extLst>
              </p:cNvPr>
              <p:cNvSpPr/>
              <p:nvPr/>
            </p:nvSpPr>
            <p:spPr>
              <a:xfrm>
                <a:off x="1248829" y="5891470"/>
                <a:ext cx="20201" cy="713777"/>
              </a:xfrm>
              <a:custGeom>
                <a:avLst/>
                <a:gdLst>
                  <a:gd name="connsiteX0" fmla="*/ 11784 w 20201"/>
                  <a:gd name="connsiteY0" fmla="*/ 710074 h 713777"/>
                  <a:gd name="connsiteX1" fmla="*/ 5050 w 20201"/>
                  <a:gd name="connsiteY1" fmla="*/ 703340 h 713777"/>
                  <a:gd name="connsiteX2" fmla="*/ 5050 w 20201"/>
                  <a:gd name="connsiteY2" fmla="*/ 11784 h 713777"/>
                  <a:gd name="connsiteX3" fmla="*/ 11784 w 20201"/>
                  <a:gd name="connsiteY3" fmla="*/ 5050 h 713777"/>
                  <a:gd name="connsiteX4" fmla="*/ 18518 w 20201"/>
                  <a:gd name="connsiteY4" fmla="*/ 11784 h 713777"/>
                  <a:gd name="connsiteX5" fmla="*/ 18518 w 20201"/>
                  <a:gd name="connsiteY5" fmla="*/ 703340 h 713777"/>
                  <a:gd name="connsiteX6" fmla="*/ 11784 w 20201"/>
                  <a:gd name="connsiteY6" fmla="*/ 710074 h 71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01" h="713777">
                    <a:moveTo>
                      <a:pt x="11784" y="710074"/>
                    </a:moveTo>
                    <a:cubicBezTo>
                      <a:pt x="7744" y="710074"/>
                      <a:pt x="5050" y="707380"/>
                      <a:pt x="5050" y="703340"/>
                    </a:cubicBezTo>
                    <a:lnTo>
                      <a:pt x="5050" y="11784"/>
                    </a:lnTo>
                    <a:cubicBezTo>
                      <a:pt x="5050" y="7744"/>
                      <a:pt x="8417" y="5050"/>
                      <a:pt x="11784" y="5050"/>
                    </a:cubicBezTo>
                    <a:cubicBezTo>
                      <a:pt x="15824" y="5050"/>
                      <a:pt x="18518" y="7744"/>
                      <a:pt x="18518" y="11784"/>
                    </a:cubicBezTo>
                    <a:lnTo>
                      <a:pt x="18518" y="703340"/>
                    </a:lnTo>
                    <a:cubicBezTo>
                      <a:pt x="18518" y="706707"/>
                      <a:pt x="15824" y="710074"/>
                      <a:pt x="11784" y="71007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8C85B2C-D562-4F22-BD6B-04D11B098452}"/>
                  </a:ext>
                </a:extLst>
              </p:cNvPr>
              <p:cNvSpPr/>
              <p:nvPr/>
            </p:nvSpPr>
            <p:spPr>
              <a:xfrm>
                <a:off x="1471043" y="6397175"/>
                <a:ext cx="168344" cy="202012"/>
              </a:xfrm>
              <a:custGeom>
                <a:avLst/>
                <a:gdLst>
                  <a:gd name="connsiteX0" fmla="*/ 5050 w 168343"/>
                  <a:gd name="connsiteY0" fmla="*/ 5050 h 202012"/>
                  <a:gd name="connsiteX1" fmla="*/ 39392 w 168343"/>
                  <a:gd name="connsiteY1" fmla="*/ 5050 h 202012"/>
                  <a:gd name="connsiteX2" fmla="*/ 39392 w 168343"/>
                  <a:gd name="connsiteY2" fmla="*/ 85855 h 202012"/>
                  <a:gd name="connsiteX3" fmla="*/ 132318 w 168343"/>
                  <a:gd name="connsiteY3" fmla="*/ 85855 h 202012"/>
                  <a:gd name="connsiteX4" fmla="*/ 132318 w 168343"/>
                  <a:gd name="connsiteY4" fmla="*/ 5050 h 202012"/>
                  <a:gd name="connsiteX5" fmla="*/ 166660 w 168343"/>
                  <a:gd name="connsiteY5" fmla="*/ 5050 h 202012"/>
                  <a:gd name="connsiteX6" fmla="*/ 166660 w 168343"/>
                  <a:gd name="connsiteY6" fmla="*/ 199656 h 202012"/>
                  <a:gd name="connsiteX7" fmla="*/ 132318 w 168343"/>
                  <a:gd name="connsiteY7" fmla="*/ 199656 h 202012"/>
                  <a:gd name="connsiteX8" fmla="*/ 132318 w 168343"/>
                  <a:gd name="connsiteY8" fmla="*/ 117504 h 202012"/>
                  <a:gd name="connsiteX9" fmla="*/ 39392 w 168343"/>
                  <a:gd name="connsiteY9" fmla="*/ 117504 h 202012"/>
                  <a:gd name="connsiteX10" fmla="*/ 39392 w 168343"/>
                  <a:gd name="connsiteY10" fmla="*/ 199656 h 202012"/>
                  <a:gd name="connsiteX11" fmla="*/ 5050 w 168343"/>
                  <a:gd name="connsiteY11" fmla="*/ 199656 h 202012"/>
                  <a:gd name="connsiteX12" fmla="*/ 5050 w 168343"/>
                  <a:gd name="connsiteY12" fmla="*/ 5050 h 202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8343" h="202012">
                    <a:moveTo>
                      <a:pt x="5050" y="5050"/>
                    </a:moveTo>
                    <a:lnTo>
                      <a:pt x="39392" y="5050"/>
                    </a:lnTo>
                    <a:lnTo>
                      <a:pt x="39392" y="85855"/>
                    </a:lnTo>
                    <a:lnTo>
                      <a:pt x="132318" y="85855"/>
                    </a:lnTo>
                    <a:lnTo>
                      <a:pt x="132318" y="5050"/>
                    </a:lnTo>
                    <a:lnTo>
                      <a:pt x="166660" y="5050"/>
                    </a:lnTo>
                    <a:lnTo>
                      <a:pt x="166660" y="199656"/>
                    </a:lnTo>
                    <a:lnTo>
                      <a:pt x="132318" y="199656"/>
                    </a:lnTo>
                    <a:lnTo>
                      <a:pt x="132318" y="117504"/>
                    </a:lnTo>
                    <a:lnTo>
                      <a:pt x="39392" y="117504"/>
                    </a:lnTo>
                    <a:lnTo>
                      <a:pt x="39392" y="199656"/>
                    </a:lnTo>
                    <a:lnTo>
                      <a:pt x="5050" y="199656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1F90C79-4D46-48C2-B0F6-926C500B84AE}"/>
                  </a:ext>
                </a:extLst>
              </p:cNvPr>
              <p:cNvSpPr/>
              <p:nvPr/>
            </p:nvSpPr>
            <p:spPr>
              <a:xfrm>
                <a:off x="1662282" y="6442291"/>
                <a:ext cx="148143" cy="161610"/>
              </a:xfrm>
              <a:custGeom>
                <a:avLst/>
                <a:gdLst>
                  <a:gd name="connsiteX0" fmla="*/ 5050 w 148142"/>
                  <a:gd name="connsiteY0" fmla="*/ 81815 h 161609"/>
                  <a:gd name="connsiteX1" fmla="*/ 5050 w 148142"/>
                  <a:gd name="connsiteY1" fmla="*/ 81815 h 161609"/>
                  <a:gd name="connsiteX2" fmla="*/ 76428 w 148142"/>
                  <a:gd name="connsiteY2" fmla="*/ 5050 h 161609"/>
                  <a:gd name="connsiteX3" fmla="*/ 146459 w 148142"/>
                  <a:gd name="connsiteY3" fmla="*/ 83835 h 161609"/>
                  <a:gd name="connsiteX4" fmla="*/ 145786 w 148142"/>
                  <a:gd name="connsiteY4" fmla="*/ 93262 h 161609"/>
                  <a:gd name="connsiteX5" fmla="*/ 38046 w 148142"/>
                  <a:gd name="connsiteY5" fmla="*/ 93262 h 161609"/>
                  <a:gd name="connsiteX6" fmla="*/ 80468 w 148142"/>
                  <a:gd name="connsiteY6" fmla="*/ 130298 h 161609"/>
                  <a:gd name="connsiteX7" fmla="*/ 120197 w 148142"/>
                  <a:gd name="connsiteY7" fmla="*/ 112790 h 161609"/>
                  <a:gd name="connsiteX8" fmla="*/ 139725 w 148142"/>
                  <a:gd name="connsiteY8" fmla="*/ 130298 h 161609"/>
                  <a:gd name="connsiteX9" fmla="*/ 79795 w 148142"/>
                  <a:gd name="connsiteY9" fmla="*/ 157906 h 161609"/>
                  <a:gd name="connsiteX10" fmla="*/ 5050 w 148142"/>
                  <a:gd name="connsiteY10" fmla="*/ 81815 h 161609"/>
                  <a:gd name="connsiteX11" fmla="*/ 113464 w 148142"/>
                  <a:gd name="connsiteY11" fmla="*/ 71041 h 161609"/>
                  <a:gd name="connsiteX12" fmla="*/ 76428 w 148142"/>
                  <a:gd name="connsiteY12" fmla="*/ 32659 h 161609"/>
                  <a:gd name="connsiteX13" fmla="*/ 38046 w 148142"/>
                  <a:gd name="connsiteY13" fmla="*/ 71041 h 161609"/>
                  <a:gd name="connsiteX14" fmla="*/ 113464 w 148142"/>
                  <a:gd name="connsiteY14" fmla="*/ 71041 h 16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8142" h="161609">
                    <a:moveTo>
                      <a:pt x="5050" y="81815"/>
                    </a:moveTo>
                    <a:lnTo>
                      <a:pt x="5050" y="81815"/>
                    </a:lnTo>
                    <a:cubicBezTo>
                      <a:pt x="5050" y="39392"/>
                      <a:pt x="34679" y="5050"/>
                      <a:pt x="76428" y="5050"/>
                    </a:cubicBezTo>
                    <a:cubicBezTo>
                      <a:pt x="122891" y="5050"/>
                      <a:pt x="146459" y="41413"/>
                      <a:pt x="146459" y="83835"/>
                    </a:cubicBezTo>
                    <a:cubicBezTo>
                      <a:pt x="146459" y="87202"/>
                      <a:pt x="146459" y="89896"/>
                      <a:pt x="145786" y="93262"/>
                    </a:cubicBezTo>
                    <a:lnTo>
                      <a:pt x="38046" y="93262"/>
                    </a:lnTo>
                    <a:cubicBezTo>
                      <a:pt x="41413" y="116831"/>
                      <a:pt x="58920" y="130298"/>
                      <a:pt x="80468" y="130298"/>
                    </a:cubicBezTo>
                    <a:cubicBezTo>
                      <a:pt x="96629" y="130298"/>
                      <a:pt x="108750" y="124238"/>
                      <a:pt x="120197" y="112790"/>
                    </a:cubicBezTo>
                    <a:lnTo>
                      <a:pt x="139725" y="130298"/>
                    </a:lnTo>
                    <a:cubicBezTo>
                      <a:pt x="125584" y="147132"/>
                      <a:pt x="106730" y="157906"/>
                      <a:pt x="79795" y="157906"/>
                    </a:cubicBezTo>
                    <a:cubicBezTo>
                      <a:pt x="37372" y="157906"/>
                      <a:pt x="5050" y="126931"/>
                      <a:pt x="5050" y="81815"/>
                    </a:cubicBezTo>
                    <a:close/>
                    <a:moveTo>
                      <a:pt x="113464" y="71041"/>
                    </a:moveTo>
                    <a:cubicBezTo>
                      <a:pt x="111443" y="49493"/>
                      <a:pt x="98649" y="32659"/>
                      <a:pt x="76428" y="32659"/>
                    </a:cubicBezTo>
                    <a:cubicBezTo>
                      <a:pt x="55553" y="32659"/>
                      <a:pt x="41413" y="48820"/>
                      <a:pt x="38046" y="71041"/>
                    </a:cubicBezTo>
                    <a:lnTo>
                      <a:pt x="113464" y="710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E22A152A-0DC1-41D1-AA47-E56A4ACB2CDE}"/>
                  </a:ext>
                </a:extLst>
              </p:cNvPr>
              <p:cNvSpPr/>
              <p:nvPr/>
            </p:nvSpPr>
            <p:spPr>
              <a:xfrm>
                <a:off x="1819851" y="6443638"/>
                <a:ext cx="141409" cy="161610"/>
              </a:xfrm>
              <a:custGeom>
                <a:avLst/>
                <a:gdLst>
                  <a:gd name="connsiteX0" fmla="*/ 5050 w 141408"/>
                  <a:gd name="connsiteY0" fmla="*/ 110770 h 161609"/>
                  <a:gd name="connsiteX1" fmla="*/ 5050 w 141408"/>
                  <a:gd name="connsiteY1" fmla="*/ 110770 h 161609"/>
                  <a:gd name="connsiteX2" fmla="*/ 65654 w 141408"/>
                  <a:gd name="connsiteY2" fmla="*/ 62961 h 161609"/>
                  <a:gd name="connsiteX3" fmla="*/ 105383 w 141408"/>
                  <a:gd name="connsiteY3" fmla="*/ 69021 h 161609"/>
                  <a:gd name="connsiteX4" fmla="*/ 105383 w 141408"/>
                  <a:gd name="connsiteY4" fmla="*/ 65654 h 161609"/>
                  <a:gd name="connsiteX5" fmla="*/ 69021 w 141408"/>
                  <a:gd name="connsiteY5" fmla="*/ 34005 h 161609"/>
                  <a:gd name="connsiteX6" fmla="*/ 27272 w 141408"/>
                  <a:gd name="connsiteY6" fmla="*/ 43433 h 161609"/>
                  <a:gd name="connsiteX7" fmla="*/ 18518 w 141408"/>
                  <a:gd name="connsiteY7" fmla="*/ 17171 h 161609"/>
                  <a:gd name="connsiteX8" fmla="*/ 73735 w 141408"/>
                  <a:gd name="connsiteY8" fmla="*/ 5050 h 161609"/>
                  <a:gd name="connsiteX9" fmla="*/ 122218 w 141408"/>
                  <a:gd name="connsiteY9" fmla="*/ 21211 h 161609"/>
                  <a:gd name="connsiteX10" fmla="*/ 138379 w 141408"/>
                  <a:gd name="connsiteY10" fmla="*/ 66327 h 161609"/>
                  <a:gd name="connsiteX11" fmla="*/ 138379 w 141408"/>
                  <a:gd name="connsiteY11" fmla="*/ 153193 h 161609"/>
                  <a:gd name="connsiteX12" fmla="*/ 105383 w 141408"/>
                  <a:gd name="connsiteY12" fmla="*/ 153193 h 161609"/>
                  <a:gd name="connsiteX13" fmla="*/ 105383 w 141408"/>
                  <a:gd name="connsiteY13" fmla="*/ 135012 h 161609"/>
                  <a:gd name="connsiteX14" fmla="*/ 57574 w 141408"/>
                  <a:gd name="connsiteY14" fmla="*/ 156560 h 161609"/>
                  <a:gd name="connsiteX15" fmla="*/ 5050 w 141408"/>
                  <a:gd name="connsiteY15" fmla="*/ 110770 h 161609"/>
                  <a:gd name="connsiteX16" fmla="*/ 105383 w 141408"/>
                  <a:gd name="connsiteY16" fmla="*/ 99996 h 161609"/>
                  <a:gd name="connsiteX17" fmla="*/ 105383 w 141408"/>
                  <a:gd name="connsiteY17" fmla="*/ 90569 h 161609"/>
                  <a:gd name="connsiteX18" fmla="*/ 71714 w 141408"/>
                  <a:gd name="connsiteY18" fmla="*/ 84509 h 161609"/>
                  <a:gd name="connsiteX19" fmla="*/ 37372 w 141408"/>
                  <a:gd name="connsiteY19" fmla="*/ 108750 h 161609"/>
                  <a:gd name="connsiteX20" fmla="*/ 37372 w 141408"/>
                  <a:gd name="connsiteY20" fmla="*/ 109423 h 161609"/>
                  <a:gd name="connsiteX21" fmla="*/ 66327 w 141408"/>
                  <a:gd name="connsiteY21" fmla="*/ 131645 h 161609"/>
                  <a:gd name="connsiteX22" fmla="*/ 105383 w 141408"/>
                  <a:gd name="connsiteY22" fmla="*/ 99996 h 16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1408" h="161609">
                    <a:moveTo>
                      <a:pt x="5050" y="110770"/>
                    </a:moveTo>
                    <a:lnTo>
                      <a:pt x="5050" y="110770"/>
                    </a:lnTo>
                    <a:cubicBezTo>
                      <a:pt x="5050" y="78448"/>
                      <a:pt x="29965" y="62961"/>
                      <a:pt x="65654" y="62961"/>
                    </a:cubicBezTo>
                    <a:cubicBezTo>
                      <a:pt x="81815" y="62961"/>
                      <a:pt x="93936" y="65654"/>
                      <a:pt x="105383" y="69021"/>
                    </a:cubicBezTo>
                    <a:lnTo>
                      <a:pt x="105383" y="65654"/>
                    </a:lnTo>
                    <a:cubicBezTo>
                      <a:pt x="105383" y="44779"/>
                      <a:pt x="92589" y="34005"/>
                      <a:pt x="69021" y="34005"/>
                    </a:cubicBezTo>
                    <a:cubicBezTo>
                      <a:pt x="52860" y="34005"/>
                      <a:pt x="40066" y="37372"/>
                      <a:pt x="27272" y="43433"/>
                    </a:cubicBezTo>
                    <a:lnTo>
                      <a:pt x="18518" y="17171"/>
                    </a:lnTo>
                    <a:cubicBezTo>
                      <a:pt x="34679" y="9764"/>
                      <a:pt x="50166" y="5050"/>
                      <a:pt x="73735" y="5050"/>
                    </a:cubicBezTo>
                    <a:cubicBezTo>
                      <a:pt x="95956" y="5050"/>
                      <a:pt x="112117" y="11111"/>
                      <a:pt x="122218" y="21211"/>
                    </a:cubicBezTo>
                    <a:cubicBezTo>
                      <a:pt x="132992" y="31985"/>
                      <a:pt x="138379" y="47473"/>
                      <a:pt x="138379" y="66327"/>
                    </a:cubicBezTo>
                    <a:lnTo>
                      <a:pt x="138379" y="153193"/>
                    </a:lnTo>
                    <a:lnTo>
                      <a:pt x="105383" y="153193"/>
                    </a:lnTo>
                    <a:lnTo>
                      <a:pt x="105383" y="135012"/>
                    </a:lnTo>
                    <a:cubicBezTo>
                      <a:pt x="95283" y="147132"/>
                      <a:pt x="79795" y="156560"/>
                      <a:pt x="57574" y="156560"/>
                    </a:cubicBezTo>
                    <a:cubicBezTo>
                      <a:pt x="29292" y="155886"/>
                      <a:pt x="5050" y="140399"/>
                      <a:pt x="5050" y="110770"/>
                    </a:cubicBezTo>
                    <a:close/>
                    <a:moveTo>
                      <a:pt x="105383" y="99996"/>
                    </a:moveTo>
                    <a:lnTo>
                      <a:pt x="105383" y="90569"/>
                    </a:lnTo>
                    <a:cubicBezTo>
                      <a:pt x="96629" y="87202"/>
                      <a:pt x="85182" y="84509"/>
                      <a:pt x="71714" y="84509"/>
                    </a:cubicBezTo>
                    <a:cubicBezTo>
                      <a:pt x="50166" y="84509"/>
                      <a:pt x="37372" y="93936"/>
                      <a:pt x="37372" y="108750"/>
                    </a:cubicBezTo>
                    <a:lnTo>
                      <a:pt x="37372" y="109423"/>
                    </a:lnTo>
                    <a:cubicBezTo>
                      <a:pt x="37372" y="123564"/>
                      <a:pt x="50166" y="131645"/>
                      <a:pt x="66327" y="131645"/>
                    </a:cubicBezTo>
                    <a:cubicBezTo>
                      <a:pt x="88549" y="131645"/>
                      <a:pt x="105383" y="118851"/>
                      <a:pt x="105383" y="999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FE3588F-D202-4EF4-AA0D-3FA47F5196C4}"/>
                  </a:ext>
                </a:extLst>
              </p:cNvPr>
              <p:cNvSpPr/>
              <p:nvPr/>
            </p:nvSpPr>
            <p:spPr>
              <a:xfrm>
                <a:off x="1985502" y="6389094"/>
                <a:ext cx="40403" cy="208746"/>
              </a:xfrm>
              <a:custGeom>
                <a:avLst/>
                <a:gdLst>
                  <a:gd name="connsiteX0" fmla="*/ 5050 w 40402"/>
                  <a:gd name="connsiteY0" fmla="*/ 5050 h 208746"/>
                  <a:gd name="connsiteX1" fmla="*/ 38719 w 40402"/>
                  <a:gd name="connsiteY1" fmla="*/ 5050 h 208746"/>
                  <a:gd name="connsiteX2" fmla="*/ 38719 w 40402"/>
                  <a:gd name="connsiteY2" fmla="*/ 207736 h 208746"/>
                  <a:gd name="connsiteX3" fmla="*/ 5050 w 40402"/>
                  <a:gd name="connsiteY3" fmla="*/ 207736 h 208746"/>
                  <a:gd name="connsiteX4" fmla="*/ 5050 w 40402"/>
                  <a:gd name="connsiteY4" fmla="*/ 5050 h 20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02" h="208746">
                    <a:moveTo>
                      <a:pt x="5050" y="5050"/>
                    </a:moveTo>
                    <a:lnTo>
                      <a:pt x="38719" y="5050"/>
                    </a:lnTo>
                    <a:lnTo>
                      <a:pt x="38719" y="207736"/>
                    </a:lnTo>
                    <a:lnTo>
                      <a:pt x="5050" y="207736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AB0646C-EAE5-400D-9CC5-91B87460A6D1}"/>
                  </a:ext>
                </a:extLst>
              </p:cNvPr>
              <p:cNvSpPr/>
              <p:nvPr/>
            </p:nvSpPr>
            <p:spPr>
              <a:xfrm>
                <a:off x="2042738" y="6404582"/>
                <a:ext cx="101006" cy="195279"/>
              </a:xfrm>
              <a:custGeom>
                <a:avLst/>
                <a:gdLst>
                  <a:gd name="connsiteX0" fmla="*/ 23905 w 101006"/>
                  <a:gd name="connsiteY0" fmla="*/ 151846 h 195278"/>
                  <a:gd name="connsiteX1" fmla="*/ 23905 w 101006"/>
                  <a:gd name="connsiteY1" fmla="*/ 74408 h 195278"/>
                  <a:gd name="connsiteX2" fmla="*/ 5050 w 101006"/>
                  <a:gd name="connsiteY2" fmla="*/ 74408 h 195278"/>
                  <a:gd name="connsiteX3" fmla="*/ 5050 w 101006"/>
                  <a:gd name="connsiteY3" fmla="*/ 45453 h 195278"/>
                  <a:gd name="connsiteX4" fmla="*/ 23905 w 101006"/>
                  <a:gd name="connsiteY4" fmla="*/ 45453 h 195278"/>
                  <a:gd name="connsiteX5" fmla="*/ 23905 w 101006"/>
                  <a:gd name="connsiteY5" fmla="*/ 5050 h 195278"/>
                  <a:gd name="connsiteX6" fmla="*/ 57573 w 101006"/>
                  <a:gd name="connsiteY6" fmla="*/ 5050 h 195278"/>
                  <a:gd name="connsiteX7" fmla="*/ 57573 w 101006"/>
                  <a:gd name="connsiteY7" fmla="*/ 45453 h 195278"/>
                  <a:gd name="connsiteX8" fmla="*/ 97303 w 101006"/>
                  <a:gd name="connsiteY8" fmla="*/ 45453 h 195278"/>
                  <a:gd name="connsiteX9" fmla="*/ 97303 w 101006"/>
                  <a:gd name="connsiteY9" fmla="*/ 74408 h 195278"/>
                  <a:gd name="connsiteX10" fmla="*/ 57573 w 101006"/>
                  <a:gd name="connsiteY10" fmla="*/ 74408 h 195278"/>
                  <a:gd name="connsiteX11" fmla="*/ 57573 w 101006"/>
                  <a:gd name="connsiteY11" fmla="*/ 146459 h 195278"/>
                  <a:gd name="connsiteX12" fmla="*/ 75755 w 101006"/>
                  <a:gd name="connsiteY12" fmla="*/ 164640 h 195278"/>
                  <a:gd name="connsiteX13" fmla="*/ 96629 w 101006"/>
                  <a:gd name="connsiteY13" fmla="*/ 159927 h 195278"/>
                  <a:gd name="connsiteX14" fmla="*/ 96629 w 101006"/>
                  <a:gd name="connsiteY14" fmla="*/ 187535 h 195278"/>
                  <a:gd name="connsiteX15" fmla="*/ 66327 w 101006"/>
                  <a:gd name="connsiteY15" fmla="*/ 194942 h 195278"/>
                  <a:gd name="connsiteX16" fmla="*/ 23905 w 101006"/>
                  <a:gd name="connsiteY16" fmla="*/ 151846 h 195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006" h="195278">
                    <a:moveTo>
                      <a:pt x="23905" y="151846"/>
                    </a:moveTo>
                    <a:lnTo>
                      <a:pt x="23905" y="74408"/>
                    </a:lnTo>
                    <a:lnTo>
                      <a:pt x="5050" y="74408"/>
                    </a:lnTo>
                    <a:lnTo>
                      <a:pt x="5050" y="45453"/>
                    </a:lnTo>
                    <a:lnTo>
                      <a:pt x="23905" y="45453"/>
                    </a:lnTo>
                    <a:lnTo>
                      <a:pt x="23905" y="5050"/>
                    </a:lnTo>
                    <a:lnTo>
                      <a:pt x="57573" y="5050"/>
                    </a:lnTo>
                    <a:lnTo>
                      <a:pt x="57573" y="45453"/>
                    </a:lnTo>
                    <a:lnTo>
                      <a:pt x="97303" y="45453"/>
                    </a:lnTo>
                    <a:lnTo>
                      <a:pt x="97303" y="74408"/>
                    </a:lnTo>
                    <a:lnTo>
                      <a:pt x="57573" y="74408"/>
                    </a:lnTo>
                    <a:lnTo>
                      <a:pt x="57573" y="146459"/>
                    </a:lnTo>
                    <a:cubicBezTo>
                      <a:pt x="57573" y="159253"/>
                      <a:pt x="64307" y="164640"/>
                      <a:pt x="75755" y="164640"/>
                    </a:cubicBezTo>
                    <a:cubicBezTo>
                      <a:pt x="83162" y="164640"/>
                      <a:pt x="89896" y="163293"/>
                      <a:pt x="96629" y="159927"/>
                    </a:cubicBezTo>
                    <a:lnTo>
                      <a:pt x="96629" y="187535"/>
                    </a:lnTo>
                    <a:cubicBezTo>
                      <a:pt x="88549" y="192249"/>
                      <a:pt x="79122" y="194942"/>
                      <a:pt x="66327" y="194942"/>
                    </a:cubicBezTo>
                    <a:cubicBezTo>
                      <a:pt x="41413" y="194942"/>
                      <a:pt x="23905" y="183495"/>
                      <a:pt x="23905" y="1518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FF25818-59DC-4A29-85A7-92A49F30B2B6}"/>
                  </a:ext>
                </a:extLst>
              </p:cNvPr>
              <p:cNvSpPr/>
              <p:nvPr/>
            </p:nvSpPr>
            <p:spPr>
              <a:xfrm>
                <a:off x="2160579" y="6389094"/>
                <a:ext cx="141409" cy="208746"/>
              </a:xfrm>
              <a:custGeom>
                <a:avLst/>
                <a:gdLst>
                  <a:gd name="connsiteX0" fmla="*/ 5050 w 141408"/>
                  <a:gd name="connsiteY0" fmla="*/ 5050 h 208746"/>
                  <a:gd name="connsiteX1" fmla="*/ 38719 w 141408"/>
                  <a:gd name="connsiteY1" fmla="*/ 5050 h 208746"/>
                  <a:gd name="connsiteX2" fmla="*/ 38719 w 141408"/>
                  <a:gd name="connsiteY2" fmla="*/ 83835 h 208746"/>
                  <a:gd name="connsiteX3" fmla="*/ 84508 w 141408"/>
                  <a:gd name="connsiteY3" fmla="*/ 58247 h 208746"/>
                  <a:gd name="connsiteX4" fmla="*/ 137032 w 141408"/>
                  <a:gd name="connsiteY4" fmla="*/ 114137 h 208746"/>
                  <a:gd name="connsiteX5" fmla="*/ 137032 w 141408"/>
                  <a:gd name="connsiteY5" fmla="*/ 207736 h 208746"/>
                  <a:gd name="connsiteX6" fmla="*/ 103363 w 141408"/>
                  <a:gd name="connsiteY6" fmla="*/ 207736 h 208746"/>
                  <a:gd name="connsiteX7" fmla="*/ 103363 w 141408"/>
                  <a:gd name="connsiteY7" fmla="*/ 124238 h 208746"/>
                  <a:gd name="connsiteX8" fmla="*/ 71714 w 141408"/>
                  <a:gd name="connsiteY8" fmla="*/ 88549 h 208746"/>
                  <a:gd name="connsiteX9" fmla="*/ 38719 w 141408"/>
                  <a:gd name="connsiteY9" fmla="*/ 124911 h 208746"/>
                  <a:gd name="connsiteX10" fmla="*/ 38719 w 141408"/>
                  <a:gd name="connsiteY10" fmla="*/ 207736 h 208746"/>
                  <a:gd name="connsiteX11" fmla="*/ 5050 w 141408"/>
                  <a:gd name="connsiteY11" fmla="*/ 207736 h 208746"/>
                  <a:gd name="connsiteX12" fmla="*/ 5050 w 141408"/>
                  <a:gd name="connsiteY12" fmla="*/ 5050 h 20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408" h="208746">
                    <a:moveTo>
                      <a:pt x="5050" y="5050"/>
                    </a:moveTo>
                    <a:lnTo>
                      <a:pt x="38719" y="5050"/>
                    </a:lnTo>
                    <a:lnTo>
                      <a:pt x="38719" y="83835"/>
                    </a:lnTo>
                    <a:cubicBezTo>
                      <a:pt x="48146" y="70368"/>
                      <a:pt x="61614" y="58247"/>
                      <a:pt x="84508" y="58247"/>
                    </a:cubicBezTo>
                    <a:cubicBezTo>
                      <a:pt x="117504" y="58247"/>
                      <a:pt x="137032" y="80468"/>
                      <a:pt x="137032" y="114137"/>
                    </a:cubicBezTo>
                    <a:lnTo>
                      <a:pt x="137032" y="207736"/>
                    </a:lnTo>
                    <a:lnTo>
                      <a:pt x="103363" y="207736"/>
                    </a:lnTo>
                    <a:lnTo>
                      <a:pt x="103363" y="124238"/>
                    </a:lnTo>
                    <a:cubicBezTo>
                      <a:pt x="103363" y="101343"/>
                      <a:pt x="91916" y="88549"/>
                      <a:pt x="71714" y="88549"/>
                    </a:cubicBezTo>
                    <a:cubicBezTo>
                      <a:pt x="52187" y="88549"/>
                      <a:pt x="38719" y="102016"/>
                      <a:pt x="38719" y="124911"/>
                    </a:cubicBezTo>
                    <a:lnTo>
                      <a:pt x="38719" y="207736"/>
                    </a:lnTo>
                    <a:lnTo>
                      <a:pt x="5050" y="207736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43D775-66DD-4BF6-9B18-EFC58B0B3A0B}"/>
                </a:ext>
              </a:extLst>
            </p:cNvPr>
            <p:cNvGrpSpPr/>
            <p:nvPr userDrawn="1"/>
          </p:nvGrpSpPr>
          <p:grpSpPr>
            <a:xfrm>
              <a:off x="335733" y="5831540"/>
              <a:ext cx="713777" cy="769667"/>
              <a:chOff x="335733" y="5831540"/>
              <a:chExt cx="713777" cy="769667"/>
            </a:xfrm>
            <a:solidFill>
              <a:schemeClr val="bg1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10F767E-C331-4D5B-BB2A-E3D0D9D3EFA7}"/>
                  </a:ext>
                </a:extLst>
              </p:cNvPr>
              <p:cNvSpPr/>
              <p:nvPr/>
            </p:nvSpPr>
            <p:spPr>
              <a:xfrm>
                <a:off x="462327" y="5890124"/>
                <a:ext cx="141409" cy="329954"/>
              </a:xfrm>
              <a:custGeom>
                <a:avLst/>
                <a:gdLst>
                  <a:gd name="connsiteX0" fmla="*/ 17844 w 141408"/>
                  <a:gd name="connsiteY0" fmla="*/ 5050 h 329953"/>
                  <a:gd name="connsiteX1" fmla="*/ 9764 w 141408"/>
                  <a:gd name="connsiteY1" fmla="*/ 13131 h 329953"/>
                  <a:gd name="connsiteX2" fmla="*/ 7744 w 141408"/>
                  <a:gd name="connsiteY2" fmla="*/ 34005 h 329953"/>
                  <a:gd name="connsiteX3" fmla="*/ 5050 w 141408"/>
                  <a:gd name="connsiteY3" fmla="*/ 87202 h 329953"/>
                  <a:gd name="connsiteX4" fmla="*/ 42759 w 141408"/>
                  <a:gd name="connsiteY4" fmla="*/ 263626 h 329953"/>
                  <a:gd name="connsiteX5" fmla="*/ 138379 w 141408"/>
                  <a:gd name="connsiteY5" fmla="*/ 330290 h 329953"/>
                  <a:gd name="connsiteX6" fmla="*/ 96629 w 141408"/>
                  <a:gd name="connsiteY6" fmla="*/ 271033 h 329953"/>
                  <a:gd name="connsiteX7" fmla="*/ 83162 w 141408"/>
                  <a:gd name="connsiteY7" fmla="*/ 174067 h 329953"/>
                  <a:gd name="connsiteX8" fmla="*/ 93936 w 141408"/>
                  <a:gd name="connsiteY8" fmla="*/ 67674 h 329953"/>
                  <a:gd name="connsiteX9" fmla="*/ 93936 w 141408"/>
                  <a:gd name="connsiteY9" fmla="*/ 67001 h 329953"/>
                  <a:gd name="connsiteX10" fmla="*/ 104710 w 141408"/>
                  <a:gd name="connsiteY10" fmla="*/ 51513 h 329953"/>
                  <a:gd name="connsiteX11" fmla="*/ 26598 w 141408"/>
                  <a:gd name="connsiteY11" fmla="*/ 9091 h 329953"/>
                  <a:gd name="connsiteX12" fmla="*/ 20538 w 141408"/>
                  <a:gd name="connsiteY12" fmla="*/ 6397 h 329953"/>
                  <a:gd name="connsiteX13" fmla="*/ 20538 w 141408"/>
                  <a:gd name="connsiteY13" fmla="*/ 6397 h 329953"/>
                  <a:gd name="connsiteX14" fmla="*/ 20538 w 141408"/>
                  <a:gd name="connsiteY14" fmla="*/ 6397 h 329953"/>
                  <a:gd name="connsiteX15" fmla="*/ 17844 w 141408"/>
                  <a:gd name="connsiteY15" fmla="*/ 5050 h 32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1408" h="329953">
                    <a:moveTo>
                      <a:pt x="17844" y="5050"/>
                    </a:moveTo>
                    <a:cubicBezTo>
                      <a:pt x="13131" y="5050"/>
                      <a:pt x="11111" y="7744"/>
                      <a:pt x="9764" y="13131"/>
                    </a:cubicBezTo>
                    <a:cubicBezTo>
                      <a:pt x="9764" y="13131"/>
                      <a:pt x="8417" y="20538"/>
                      <a:pt x="7744" y="34005"/>
                    </a:cubicBezTo>
                    <a:cubicBezTo>
                      <a:pt x="6397" y="46126"/>
                      <a:pt x="5050" y="64307"/>
                      <a:pt x="5050" y="87202"/>
                    </a:cubicBezTo>
                    <a:cubicBezTo>
                      <a:pt x="5050" y="137705"/>
                      <a:pt x="11784" y="209083"/>
                      <a:pt x="42759" y="263626"/>
                    </a:cubicBezTo>
                    <a:cubicBezTo>
                      <a:pt x="67001" y="305375"/>
                      <a:pt x="100670" y="328944"/>
                      <a:pt x="138379" y="330290"/>
                    </a:cubicBezTo>
                    <a:cubicBezTo>
                      <a:pt x="123564" y="318843"/>
                      <a:pt x="106057" y="299988"/>
                      <a:pt x="96629" y="271033"/>
                    </a:cubicBezTo>
                    <a:cubicBezTo>
                      <a:pt x="87875" y="243425"/>
                      <a:pt x="83162" y="210430"/>
                      <a:pt x="83162" y="174067"/>
                    </a:cubicBezTo>
                    <a:cubicBezTo>
                      <a:pt x="83162" y="123564"/>
                      <a:pt x="91916" y="79795"/>
                      <a:pt x="93936" y="67674"/>
                    </a:cubicBezTo>
                    <a:cubicBezTo>
                      <a:pt x="93936" y="67674"/>
                      <a:pt x="93936" y="67001"/>
                      <a:pt x="93936" y="67001"/>
                    </a:cubicBezTo>
                    <a:cubicBezTo>
                      <a:pt x="95283" y="59594"/>
                      <a:pt x="99323" y="54207"/>
                      <a:pt x="104710" y="51513"/>
                    </a:cubicBezTo>
                    <a:cubicBezTo>
                      <a:pt x="66327" y="26598"/>
                      <a:pt x="32659" y="12457"/>
                      <a:pt x="26598" y="9091"/>
                    </a:cubicBezTo>
                    <a:cubicBezTo>
                      <a:pt x="22558" y="7070"/>
                      <a:pt x="20538" y="6397"/>
                      <a:pt x="20538" y="6397"/>
                    </a:cubicBezTo>
                    <a:lnTo>
                      <a:pt x="20538" y="6397"/>
                    </a:lnTo>
                    <a:lnTo>
                      <a:pt x="20538" y="6397"/>
                    </a:lnTo>
                    <a:cubicBezTo>
                      <a:pt x="20538" y="5050"/>
                      <a:pt x="19191" y="5050"/>
                      <a:pt x="17844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0E3AA55-54D6-495A-BA03-FA50D56B652D}"/>
                  </a:ext>
                </a:extLst>
              </p:cNvPr>
              <p:cNvSpPr/>
              <p:nvPr/>
            </p:nvSpPr>
            <p:spPr>
              <a:xfrm>
                <a:off x="680428" y="5948707"/>
                <a:ext cx="148143" cy="282817"/>
              </a:xfrm>
              <a:custGeom>
                <a:avLst/>
                <a:gdLst>
                  <a:gd name="connsiteX0" fmla="*/ 129024 w 148142"/>
                  <a:gd name="connsiteY0" fmla="*/ 5050 h 282817"/>
                  <a:gd name="connsiteX1" fmla="*/ 125657 w 148142"/>
                  <a:gd name="connsiteY1" fmla="*/ 6397 h 282817"/>
                  <a:gd name="connsiteX2" fmla="*/ 122290 w 148142"/>
                  <a:gd name="connsiteY2" fmla="*/ 9091 h 282817"/>
                  <a:gd name="connsiteX3" fmla="*/ 112863 w 148142"/>
                  <a:gd name="connsiteY3" fmla="*/ 17171 h 282817"/>
                  <a:gd name="connsiteX4" fmla="*/ 81214 w 148142"/>
                  <a:gd name="connsiteY4" fmla="*/ 48146 h 282817"/>
                  <a:gd name="connsiteX5" fmla="*/ 16570 w 148142"/>
                  <a:gd name="connsiteY5" fmla="*/ 154540 h 282817"/>
                  <a:gd name="connsiteX6" fmla="*/ 5123 w 148142"/>
                  <a:gd name="connsiteY6" fmla="*/ 221204 h 282817"/>
                  <a:gd name="connsiteX7" fmla="*/ 11856 w 148142"/>
                  <a:gd name="connsiteY7" fmla="*/ 255546 h 282817"/>
                  <a:gd name="connsiteX8" fmla="*/ 31384 w 148142"/>
                  <a:gd name="connsiteY8" fmla="*/ 275074 h 282817"/>
                  <a:gd name="connsiteX9" fmla="*/ 45525 w 148142"/>
                  <a:gd name="connsiteY9" fmla="*/ 277767 h 282817"/>
                  <a:gd name="connsiteX10" fmla="*/ 45525 w 148142"/>
                  <a:gd name="connsiteY10" fmla="*/ 277767 h 282817"/>
                  <a:gd name="connsiteX11" fmla="*/ 131044 w 148142"/>
                  <a:gd name="connsiteY11" fmla="*/ 207063 h 282817"/>
                  <a:gd name="connsiteX12" fmla="*/ 143165 w 148142"/>
                  <a:gd name="connsiteY12" fmla="*/ 114137 h 282817"/>
                  <a:gd name="connsiteX13" fmla="*/ 134411 w 148142"/>
                  <a:gd name="connsiteY13" fmla="*/ 18518 h 282817"/>
                  <a:gd name="connsiteX14" fmla="*/ 133064 w 148142"/>
                  <a:gd name="connsiteY14" fmla="*/ 10437 h 282817"/>
                  <a:gd name="connsiteX15" fmla="*/ 129024 w 148142"/>
                  <a:gd name="connsiteY15" fmla="*/ 5050 h 28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142" h="282817">
                    <a:moveTo>
                      <a:pt x="129024" y="5050"/>
                    </a:moveTo>
                    <a:cubicBezTo>
                      <a:pt x="128350" y="5050"/>
                      <a:pt x="127004" y="5724"/>
                      <a:pt x="125657" y="6397"/>
                    </a:cubicBezTo>
                    <a:cubicBezTo>
                      <a:pt x="125657" y="6397"/>
                      <a:pt x="124310" y="7070"/>
                      <a:pt x="122290" y="9091"/>
                    </a:cubicBezTo>
                    <a:cubicBezTo>
                      <a:pt x="120270" y="11111"/>
                      <a:pt x="116903" y="13804"/>
                      <a:pt x="112863" y="17171"/>
                    </a:cubicBezTo>
                    <a:cubicBezTo>
                      <a:pt x="106802" y="22558"/>
                      <a:pt x="95355" y="33332"/>
                      <a:pt x="81214" y="48146"/>
                    </a:cubicBezTo>
                    <a:cubicBezTo>
                      <a:pt x="59666" y="72388"/>
                      <a:pt x="30711" y="110770"/>
                      <a:pt x="16570" y="154540"/>
                    </a:cubicBezTo>
                    <a:cubicBezTo>
                      <a:pt x="8490" y="180128"/>
                      <a:pt x="4449" y="202349"/>
                      <a:pt x="5123" y="221204"/>
                    </a:cubicBezTo>
                    <a:cubicBezTo>
                      <a:pt x="5123" y="234671"/>
                      <a:pt x="7143" y="246118"/>
                      <a:pt x="11856" y="255546"/>
                    </a:cubicBezTo>
                    <a:cubicBezTo>
                      <a:pt x="15897" y="264300"/>
                      <a:pt x="22630" y="271033"/>
                      <a:pt x="31384" y="275074"/>
                    </a:cubicBezTo>
                    <a:cubicBezTo>
                      <a:pt x="35425" y="276420"/>
                      <a:pt x="40138" y="277767"/>
                      <a:pt x="45525" y="277767"/>
                    </a:cubicBezTo>
                    <a:lnTo>
                      <a:pt x="45525" y="277767"/>
                    </a:lnTo>
                    <a:cubicBezTo>
                      <a:pt x="71787" y="277767"/>
                      <a:pt x="116230" y="255546"/>
                      <a:pt x="131044" y="207063"/>
                    </a:cubicBezTo>
                    <a:cubicBezTo>
                      <a:pt x="139124" y="180801"/>
                      <a:pt x="143165" y="149826"/>
                      <a:pt x="143165" y="114137"/>
                    </a:cubicBezTo>
                    <a:cubicBezTo>
                      <a:pt x="143165" y="70368"/>
                      <a:pt x="137104" y="32659"/>
                      <a:pt x="134411" y="18518"/>
                    </a:cubicBezTo>
                    <a:cubicBezTo>
                      <a:pt x="133064" y="13131"/>
                      <a:pt x="133064" y="10437"/>
                      <a:pt x="133064" y="10437"/>
                    </a:cubicBezTo>
                    <a:cubicBezTo>
                      <a:pt x="132391" y="8417"/>
                      <a:pt x="131044" y="5050"/>
                      <a:pt x="129024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10B8C7F-B362-449C-A145-4299F724BE8A}"/>
                  </a:ext>
                </a:extLst>
              </p:cNvPr>
              <p:cNvSpPr/>
              <p:nvPr/>
            </p:nvSpPr>
            <p:spPr>
              <a:xfrm>
                <a:off x="555926" y="5948707"/>
                <a:ext cx="134675" cy="282817"/>
              </a:xfrm>
              <a:custGeom>
                <a:avLst/>
                <a:gdLst>
                  <a:gd name="connsiteX0" fmla="*/ 20538 w 134675"/>
                  <a:gd name="connsiteY0" fmla="*/ 5050 h 282817"/>
                  <a:gd name="connsiteX1" fmla="*/ 15824 w 134675"/>
                  <a:gd name="connsiteY1" fmla="*/ 10437 h 282817"/>
                  <a:gd name="connsiteX2" fmla="*/ 14478 w 134675"/>
                  <a:gd name="connsiteY2" fmla="*/ 18518 h 282817"/>
                  <a:gd name="connsiteX3" fmla="*/ 10437 w 134675"/>
                  <a:gd name="connsiteY3" fmla="*/ 40739 h 282817"/>
                  <a:gd name="connsiteX4" fmla="*/ 5050 w 134675"/>
                  <a:gd name="connsiteY4" fmla="*/ 114137 h 282817"/>
                  <a:gd name="connsiteX5" fmla="*/ 17844 w 134675"/>
                  <a:gd name="connsiteY5" fmla="*/ 206389 h 282817"/>
                  <a:gd name="connsiteX6" fmla="*/ 105383 w 134675"/>
                  <a:gd name="connsiteY6" fmla="*/ 277767 h 282817"/>
                  <a:gd name="connsiteX7" fmla="*/ 105383 w 134675"/>
                  <a:gd name="connsiteY7" fmla="*/ 277767 h 282817"/>
                  <a:gd name="connsiteX8" fmla="*/ 120197 w 134675"/>
                  <a:gd name="connsiteY8" fmla="*/ 275074 h 282817"/>
                  <a:gd name="connsiteX9" fmla="*/ 126931 w 134675"/>
                  <a:gd name="connsiteY9" fmla="*/ 271707 h 282817"/>
                  <a:gd name="connsiteX10" fmla="*/ 121544 w 134675"/>
                  <a:gd name="connsiteY10" fmla="*/ 262953 h 282817"/>
                  <a:gd name="connsiteX11" fmla="*/ 114137 w 134675"/>
                  <a:gd name="connsiteY11" fmla="*/ 221877 h 282817"/>
                  <a:gd name="connsiteX12" fmla="*/ 126931 w 134675"/>
                  <a:gd name="connsiteY12" fmla="*/ 151173 h 282817"/>
                  <a:gd name="connsiteX13" fmla="*/ 129625 w 134675"/>
                  <a:gd name="connsiteY13" fmla="*/ 143766 h 282817"/>
                  <a:gd name="connsiteX14" fmla="*/ 130298 w 134675"/>
                  <a:gd name="connsiteY14" fmla="*/ 141072 h 282817"/>
                  <a:gd name="connsiteX15" fmla="*/ 27945 w 134675"/>
                  <a:gd name="connsiteY15" fmla="*/ 9764 h 282817"/>
                  <a:gd name="connsiteX16" fmla="*/ 24578 w 134675"/>
                  <a:gd name="connsiteY16" fmla="*/ 7070 h 282817"/>
                  <a:gd name="connsiteX17" fmla="*/ 20538 w 134675"/>
                  <a:gd name="connsiteY17" fmla="*/ 5050 h 28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4675" h="282817">
                    <a:moveTo>
                      <a:pt x="20538" y="5050"/>
                    </a:moveTo>
                    <a:cubicBezTo>
                      <a:pt x="18518" y="5050"/>
                      <a:pt x="16498" y="8417"/>
                      <a:pt x="15824" y="10437"/>
                    </a:cubicBezTo>
                    <a:cubicBezTo>
                      <a:pt x="15824" y="11111"/>
                      <a:pt x="15151" y="13804"/>
                      <a:pt x="14478" y="18518"/>
                    </a:cubicBezTo>
                    <a:cubicBezTo>
                      <a:pt x="13804" y="21885"/>
                      <a:pt x="12457" y="29965"/>
                      <a:pt x="10437" y="40739"/>
                    </a:cubicBezTo>
                    <a:cubicBezTo>
                      <a:pt x="7744" y="58247"/>
                      <a:pt x="5050" y="84509"/>
                      <a:pt x="5050" y="114137"/>
                    </a:cubicBezTo>
                    <a:cubicBezTo>
                      <a:pt x="5050" y="149826"/>
                      <a:pt x="9091" y="180801"/>
                      <a:pt x="17844" y="206389"/>
                    </a:cubicBezTo>
                    <a:cubicBezTo>
                      <a:pt x="33332" y="255546"/>
                      <a:pt x="78448" y="277767"/>
                      <a:pt x="105383" y="277767"/>
                    </a:cubicBezTo>
                    <a:lnTo>
                      <a:pt x="105383" y="277767"/>
                    </a:lnTo>
                    <a:cubicBezTo>
                      <a:pt x="111444" y="277767"/>
                      <a:pt x="116157" y="277094"/>
                      <a:pt x="120197" y="275074"/>
                    </a:cubicBezTo>
                    <a:cubicBezTo>
                      <a:pt x="122218" y="274400"/>
                      <a:pt x="124238" y="273053"/>
                      <a:pt x="126931" y="271707"/>
                    </a:cubicBezTo>
                    <a:cubicBezTo>
                      <a:pt x="124911" y="269013"/>
                      <a:pt x="122891" y="266320"/>
                      <a:pt x="121544" y="262953"/>
                    </a:cubicBezTo>
                    <a:cubicBezTo>
                      <a:pt x="116831" y="251506"/>
                      <a:pt x="114137" y="238711"/>
                      <a:pt x="114137" y="221877"/>
                    </a:cubicBezTo>
                    <a:cubicBezTo>
                      <a:pt x="114137" y="201676"/>
                      <a:pt x="118851" y="177434"/>
                      <a:pt x="126931" y="151173"/>
                    </a:cubicBezTo>
                    <a:cubicBezTo>
                      <a:pt x="127605" y="148479"/>
                      <a:pt x="128278" y="146459"/>
                      <a:pt x="129625" y="143766"/>
                    </a:cubicBezTo>
                    <a:cubicBezTo>
                      <a:pt x="129625" y="143092"/>
                      <a:pt x="130298" y="141745"/>
                      <a:pt x="130298" y="141072"/>
                    </a:cubicBezTo>
                    <a:cubicBezTo>
                      <a:pt x="101343" y="69694"/>
                      <a:pt x="35352" y="15824"/>
                      <a:pt x="27945" y="9764"/>
                    </a:cubicBezTo>
                    <a:cubicBezTo>
                      <a:pt x="25252" y="7744"/>
                      <a:pt x="24578" y="7070"/>
                      <a:pt x="24578" y="7070"/>
                    </a:cubicBezTo>
                    <a:cubicBezTo>
                      <a:pt x="23231" y="5724"/>
                      <a:pt x="21885" y="5050"/>
                      <a:pt x="20538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0FA74B8-B176-4466-A85D-59D22327EEB4}"/>
                  </a:ext>
                </a:extLst>
              </p:cNvPr>
              <p:cNvSpPr/>
              <p:nvPr/>
            </p:nvSpPr>
            <p:spPr>
              <a:xfrm>
                <a:off x="620570" y="5831540"/>
                <a:ext cx="141409" cy="242415"/>
              </a:xfrm>
              <a:custGeom>
                <a:avLst/>
                <a:gdLst>
                  <a:gd name="connsiteX0" fmla="*/ 72388 w 141408"/>
                  <a:gd name="connsiteY0" fmla="*/ 5050 h 242414"/>
                  <a:gd name="connsiteX1" fmla="*/ 67674 w 141408"/>
                  <a:gd name="connsiteY1" fmla="*/ 9091 h 242414"/>
                  <a:gd name="connsiteX2" fmla="*/ 64307 w 141408"/>
                  <a:gd name="connsiteY2" fmla="*/ 14478 h 242414"/>
                  <a:gd name="connsiteX3" fmla="*/ 54880 w 141408"/>
                  <a:gd name="connsiteY3" fmla="*/ 30639 h 242414"/>
                  <a:gd name="connsiteX4" fmla="*/ 25925 w 141408"/>
                  <a:gd name="connsiteY4" fmla="*/ 89222 h 242414"/>
                  <a:gd name="connsiteX5" fmla="*/ 5050 w 141408"/>
                  <a:gd name="connsiteY5" fmla="*/ 143092 h 242414"/>
                  <a:gd name="connsiteX6" fmla="*/ 74408 w 141408"/>
                  <a:gd name="connsiteY6" fmla="*/ 238711 h 242414"/>
                  <a:gd name="connsiteX7" fmla="*/ 141072 w 141408"/>
                  <a:gd name="connsiteY7" fmla="*/ 144439 h 242414"/>
                  <a:gd name="connsiteX8" fmla="*/ 81142 w 141408"/>
                  <a:gd name="connsiteY8" fmla="*/ 14478 h 242414"/>
                  <a:gd name="connsiteX9" fmla="*/ 77775 w 141408"/>
                  <a:gd name="connsiteY9" fmla="*/ 8417 h 242414"/>
                  <a:gd name="connsiteX10" fmla="*/ 72388 w 141408"/>
                  <a:gd name="connsiteY10" fmla="*/ 5050 h 24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1408" h="242414">
                    <a:moveTo>
                      <a:pt x="72388" y="5050"/>
                    </a:moveTo>
                    <a:cubicBezTo>
                      <a:pt x="71041" y="5050"/>
                      <a:pt x="69021" y="6397"/>
                      <a:pt x="67674" y="9091"/>
                    </a:cubicBezTo>
                    <a:cubicBezTo>
                      <a:pt x="67674" y="9091"/>
                      <a:pt x="66327" y="11111"/>
                      <a:pt x="64307" y="14478"/>
                    </a:cubicBezTo>
                    <a:cubicBezTo>
                      <a:pt x="60940" y="19865"/>
                      <a:pt x="57574" y="25252"/>
                      <a:pt x="54880" y="30639"/>
                    </a:cubicBezTo>
                    <a:cubicBezTo>
                      <a:pt x="47473" y="43433"/>
                      <a:pt x="36699" y="63634"/>
                      <a:pt x="25925" y="89222"/>
                    </a:cubicBezTo>
                    <a:cubicBezTo>
                      <a:pt x="18518" y="106730"/>
                      <a:pt x="11111" y="124911"/>
                      <a:pt x="5050" y="143092"/>
                    </a:cubicBezTo>
                    <a:cubicBezTo>
                      <a:pt x="26598" y="164640"/>
                      <a:pt x="55553" y="197636"/>
                      <a:pt x="74408" y="238711"/>
                    </a:cubicBezTo>
                    <a:cubicBezTo>
                      <a:pt x="89222" y="207063"/>
                      <a:pt x="111444" y="175414"/>
                      <a:pt x="141072" y="144439"/>
                    </a:cubicBezTo>
                    <a:cubicBezTo>
                      <a:pt x="120871" y="83162"/>
                      <a:pt x="92589" y="33332"/>
                      <a:pt x="81142" y="14478"/>
                    </a:cubicBezTo>
                    <a:cubicBezTo>
                      <a:pt x="78448" y="10437"/>
                      <a:pt x="77775" y="8417"/>
                      <a:pt x="77775" y="8417"/>
                    </a:cubicBezTo>
                    <a:cubicBezTo>
                      <a:pt x="74408" y="5050"/>
                      <a:pt x="72388" y="5050"/>
                      <a:pt x="72388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6F0B2D5-8104-458B-9CFE-7C9F55237868}"/>
                  </a:ext>
                </a:extLst>
              </p:cNvPr>
              <p:cNvSpPr/>
              <p:nvPr/>
            </p:nvSpPr>
            <p:spPr>
              <a:xfrm>
                <a:off x="780160" y="5890124"/>
                <a:ext cx="141409" cy="329954"/>
              </a:xfrm>
              <a:custGeom>
                <a:avLst/>
                <a:gdLst>
                  <a:gd name="connsiteX0" fmla="*/ 124911 w 141408"/>
                  <a:gd name="connsiteY0" fmla="*/ 5050 h 329953"/>
                  <a:gd name="connsiteX1" fmla="*/ 120871 w 141408"/>
                  <a:gd name="connsiteY1" fmla="*/ 5724 h 329953"/>
                  <a:gd name="connsiteX2" fmla="*/ 120871 w 141408"/>
                  <a:gd name="connsiteY2" fmla="*/ 5724 h 329953"/>
                  <a:gd name="connsiteX3" fmla="*/ 120871 w 141408"/>
                  <a:gd name="connsiteY3" fmla="*/ 5724 h 329953"/>
                  <a:gd name="connsiteX4" fmla="*/ 114810 w 141408"/>
                  <a:gd name="connsiteY4" fmla="*/ 8417 h 329953"/>
                  <a:gd name="connsiteX5" fmla="*/ 99996 w 141408"/>
                  <a:gd name="connsiteY5" fmla="*/ 15151 h 329953"/>
                  <a:gd name="connsiteX6" fmla="*/ 97976 w 141408"/>
                  <a:gd name="connsiteY6" fmla="*/ 15824 h 329953"/>
                  <a:gd name="connsiteX7" fmla="*/ 42759 w 141408"/>
                  <a:gd name="connsiteY7" fmla="*/ 46126 h 329953"/>
                  <a:gd name="connsiteX8" fmla="*/ 36699 w 141408"/>
                  <a:gd name="connsiteY8" fmla="*/ 49493 h 329953"/>
                  <a:gd name="connsiteX9" fmla="*/ 48146 w 141408"/>
                  <a:gd name="connsiteY9" fmla="*/ 64981 h 329953"/>
                  <a:gd name="connsiteX10" fmla="*/ 48146 w 141408"/>
                  <a:gd name="connsiteY10" fmla="*/ 65654 h 329953"/>
                  <a:gd name="connsiteX11" fmla="*/ 58920 w 141408"/>
                  <a:gd name="connsiteY11" fmla="*/ 172047 h 329953"/>
                  <a:gd name="connsiteX12" fmla="*/ 46126 w 141408"/>
                  <a:gd name="connsiteY12" fmla="*/ 269013 h 329953"/>
                  <a:gd name="connsiteX13" fmla="*/ 5050 w 141408"/>
                  <a:gd name="connsiteY13" fmla="*/ 328270 h 329953"/>
                  <a:gd name="connsiteX14" fmla="*/ 99323 w 141408"/>
                  <a:gd name="connsiteY14" fmla="*/ 261606 h 329953"/>
                  <a:gd name="connsiteX15" fmla="*/ 137032 w 141408"/>
                  <a:gd name="connsiteY15" fmla="*/ 85182 h 329953"/>
                  <a:gd name="connsiteX16" fmla="*/ 134338 w 141408"/>
                  <a:gd name="connsiteY16" fmla="*/ 31985 h 329953"/>
                  <a:gd name="connsiteX17" fmla="*/ 132318 w 141408"/>
                  <a:gd name="connsiteY17" fmla="*/ 11784 h 329953"/>
                  <a:gd name="connsiteX18" fmla="*/ 124911 w 141408"/>
                  <a:gd name="connsiteY18" fmla="*/ 5050 h 32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1408" h="329953">
                    <a:moveTo>
                      <a:pt x="124911" y="5050"/>
                    </a:moveTo>
                    <a:cubicBezTo>
                      <a:pt x="124238" y="5050"/>
                      <a:pt x="122891" y="5050"/>
                      <a:pt x="120871" y="5724"/>
                    </a:cubicBezTo>
                    <a:lnTo>
                      <a:pt x="120871" y="5724"/>
                    </a:lnTo>
                    <a:lnTo>
                      <a:pt x="120871" y="5724"/>
                    </a:lnTo>
                    <a:cubicBezTo>
                      <a:pt x="120871" y="5724"/>
                      <a:pt x="118851" y="6397"/>
                      <a:pt x="114810" y="8417"/>
                    </a:cubicBezTo>
                    <a:cubicBezTo>
                      <a:pt x="111444" y="9764"/>
                      <a:pt x="106057" y="12457"/>
                      <a:pt x="99996" y="15151"/>
                    </a:cubicBezTo>
                    <a:lnTo>
                      <a:pt x="97976" y="15824"/>
                    </a:lnTo>
                    <a:cubicBezTo>
                      <a:pt x="79122" y="25252"/>
                      <a:pt x="60267" y="35352"/>
                      <a:pt x="42759" y="46126"/>
                    </a:cubicBezTo>
                    <a:cubicBezTo>
                      <a:pt x="40739" y="47473"/>
                      <a:pt x="38719" y="48820"/>
                      <a:pt x="36699" y="49493"/>
                    </a:cubicBezTo>
                    <a:cubicBezTo>
                      <a:pt x="42086" y="52187"/>
                      <a:pt x="46126" y="58247"/>
                      <a:pt x="48146" y="64981"/>
                    </a:cubicBezTo>
                    <a:cubicBezTo>
                      <a:pt x="48146" y="64981"/>
                      <a:pt x="48146" y="65654"/>
                      <a:pt x="48146" y="65654"/>
                    </a:cubicBezTo>
                    <a:cubicBezTo>
                      <a:pt x="50840" y="77775"/>
                      <a:pt x="58920" y="121544"/>
                      <a:pt x="58920" y="172047"/>
                    </a:cubicBezTo>
                    <a:cubicBezTo>
                      <a:pt x="58920" y="208409"/>
                      <a:pt x="54880" y="241405"/>
                      <a:pt x="46126" y="269013"/>
                    </a:cubicBezTo>
                    <a:cubicBezTo>
                      <a:pt x="36699" y="297968"/>
                      <a:pt x="19865" y="316823"/>
                      <a:pt x="5050" y="328270"/>
                    </a:cubicBezTo>
                    <a:cubicBezTo>
                      <a:pt x="42086" y="326250"/>
                      <a:pt x="75755" y="303355"/>
                      <a:pt x="99323" y="261606"/>
                    </a:cubicBezTo>
                    <a:cubicBezTo>
                      <a:pt x="130298" y="207063"/>
                      <a:pt x="137032" y="135685"/>
                      <a:pt x="137032" y="85182"/>
                    </a:cubicBezTo>
                    <a:cubicBezTo>
                      <a:pt x="137032" y="67674"/>
                      <a:pt x="136358" y="49493"/>
                      <a:pt x="134338" y="31985"/>
                    </a:cubicBezTo>
                    <a:cubicBezTo>
                      <a:pt x="132992" y="19191"/>
                      <a:pt x="132318" y="11784"/>
                      <a:pt x="132318" y="11784"/>
                    </a:cubicBezTo>
                    <a:cubicBezTo>
                      <a:pt x="131645" y="7744"/>
                      <a:pt x="129625" y="5050"/>
                      <a:pt x="124911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DEAC449-52EC-48EB-B0CB-5B1F21405EF1}"/>
                  </a:ext>
                </a:extLst>
              </p:cNvPr>
              <p:cNvSpPr/>
              <p:nvPr/>
            </p:nvSpPr>
            <p:spPr>
              <a:xfrm>
                <a:off x="739084" y="5847701"/>
                <a:ext cx="87539" cy="107740"/>
              </a:xfrm>
              <a:custGeom>
                <a:avLst/>
                <a:gdLst>
                  <a:gd name="connsiteX0" fmla="*/ 62287 w 87538"/>
                  <a:gd name="connsiteY0" fmla="*/ 5050 h 107739"/>
                  <a:gd name="connsiteX1" fmla="*/ 60940 w 87538"/>
                  <a:gd name="connsiteY1" fmla="*/ 5050 h 107739"/>
                  <a:gd name="connsiteX2" fmla="*/ 60940 w 87538"/>
                  <a:gd name="connsiteY2" fmla="*/ 5050 h 107739"/>
                  <a:gd name="connsiteX3" fmla="*/ 60940 w 87538"/>
                  <a:gd name="connsiteY3" fmla="*/ 5050 h 107739"/>
                  <a:gd name="connsiteX4" fmla="*/ 57574 w 87538"/>
                  <a:gd name="connsiteY4" fmla="*/ 6397 h 107739"/>
                  <a:gd name="connsiteX5" fmla="*/ 57574 w 87538"/>
                  <a:gd name="connsiteY5" fmla="*/ 6397 h 107739"/>
                  <a:gd name="connsiteX6" fmla="*/ 57574 w 87538"/>
                  <a:gd name="connsiteY6" fmla="*/ 6397 h 107739"/>
                  <a:gd name="connsiteX7" fmla="*/ 36699 w 87538"/>
                  <a:gd name="connsiteY7" fmla="*/ 20538 h 107739"/>
                  <a:gd name="connsiteX8" fmla="*/ 5050 w 87538"/>
                  <a:gd name="connsiteY8" fmla="*/ 45453 h 107739"/>
                  <a:gd name="connsiteX9" fmla="*/ 31312 w 87538"/>
                  <a:gd name="connsiteY9" fmla="*/ 108077 h 107739"/>
                  <a:gd name="connsiteX10" fmla="*/ 85855 w 87538"/>
                  <a:gd name="connsiteY10" fmla="*/ 71041 h 107739"/>
                  <a:gd name="connsiteX11" fmla="*/ 70368 w 87538"/>
                  <a:gd name="connsiteY11" fmla="*/ 11784 h 107739"/>
                  <a:gd name="connsiteX12" fmla="*/ 70368 w 87538"/>
                  <a:gd name="connsiteY12" fmla="*/ 11111 h 107739"/>
                  <a:gd name="connsiteX13" fmla="*/ 62287 w 87538"/>
                  <a:gd name="connsiteY13" fmla="*/ 5050 h 10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38" h="107739">
                    <a:moveTo>
                      <a:pt x="62287" y="5050"/>
                    </a:moveTo>
                    <a:cubicBezTo>
                      <a:pt x="61614" y="5050"/>
                      <a:pt x="61614" y="5050"/>
                      <a:pt x="60940" y="5050"/>
                    </a:cubicBezTo>
                    <a:lnTo>
                      <a:pt x="60940" y="5050"/>
                    </a:lnTo>
                    <a:lnTo>
                      <a:pt x="60940" y="5050"/>
                    </a:lnTo>
                    <a:cubicBezTo>
                      <a:pt x="59594" y="5050"/>
                      <a:pt x="58920" y="5724"/>
                      <a:pt x="57574" y="6397"/>
                    </a:cubicBezTo>
                    <a:lnTo>
                      <a:pt x="57574" y="6397"/>
                    </a:lnTo>
                    <a:lnTo>
                      <a:pt x="57574" y="6397"/>
                    </a:lnTo>
                    <a:cubicBezTo>
                      <a:pt x="57574" y="6397"/>
                      <a:pt x="49493" y="11784"/>
                      <a:pt x="36699" y="20538"/>
                    </a:cubicBezTo>
                    <a:cubicBezTo>
                      <a:pt x="29965" y="25252"/>
                      <a:pt x="18518" y="34005"/>
                      <a:pt x="5050" y="45453"/>
                    </a:cubicBezTo>
                    <a:cubicBezTo>
                      <a:pt x="15151" y="66327"/>
                      <a:pt x="23905" y="87202"/>
                      <a:pt x="31312" y="108077"/>
                    </a:cubicBezTo>
                    <a:cubicBezTo>
                      <a:pt x="47473" y="95283"/>
                      <a:pt x="65654" y="83162"/>
                      <a:pt x="85855" y="71041"/>
                    </a:cubicBezTo>
                    <a:cubicBezTo>
                      <a:pt x="79122" y="41413"/>
                      <a:pt x="73061" y="19865"/>
                      <a:pt x="70368" y="11784"/>
                    </a:cubicBezTo>
                    <a:cubicBezTo>
                      <a:pt x="70368" y="11784"/>
                      <a:pt x="70368" y="11111"/>
                      <a:pt x="70368" y="11111"/>
                    </a:cubicBezTo>
                    <a:cubicBezTo>
                      <a:pt x="68348" y="7070"/>
                      <a:pt x="65654" y="5050"/>
                      <a:pt x="62287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55EDFCD-E4E8-4EB2-A404-52AEB5542CFF}"/>
                  </a:ext>
                </a:extLst>
              </p:cNvPr>
              <p:cNvSpPr/>
              <p:nvPr/>
            </p:nvSpPr>
            <p:spPr>
              <a:xfrm>
                <a:off x="556600" y="5847701"/>
                <a:ext cx="87539" cy="107740"/>
              </a:xfrm>
              <a:custGeom>
                <a:avLst/>
                <a:gdLst>
                  <a:gd name="connsiteX0" fmla="*/ 27272 w 87538"/>
                  <a:gd name="connsiteY0" fmla="*/ 5050 h 107739"/>
                  <a:gd name="connsiteX1" fmla="*/ 19865 w 87538"/>
                  <a:gd name="connsiteY1" fmla="*/ 11111 h 107739"/>
                  <a:gd name="connsiteX2" fmla="*/ 19865 w 87538"/>
                  <a:gd name="connsiteY2" fmla="*/ 11784 h 107739"/>
                  <a:gd name="connsiteX3" fmla="*/ 5050 w 87538"/>
                  <a:gd name="connsiteY3" fmla="*/ 70368 h 107739"/>
                  <a:gd name="connsiteX4" fmla="*/ 59594 w 87538"/>
                  <a:gd name="connsiteY4" fmla="*/ 107403 h 107739"/>
                  <a:gd name="connsiteX5" fmla="*/ 85855 w 87538"/>
                  <a:gd name="connsiteY5" fmla="*/ 44779 h 107739"/>
                  <a:gd name="connsiteX6" fmla="*/ 54207 w 87538"/>
                  <a:gd name="connsiteY6" fmla="*/ 19865 h 107739"/>
                  <a:gd name="connsiteX7" fmla="*/ 32659 w 87538"/>
                  <a:gd name="connsiteY7" fmla="*/ 6397 h 107739"/>
                  <a:gd name="connsiteX8" fmla="*/ 32659 w 87538"/>
                  <a:gd name="connsiteY8" fmla="*/ 6397 h 107739"/>
                  <a:gd name="connsiteX9" fmla="*/ 32659 w 87538"/>
                  <a:gd name="connsiteY9" fmla="*/ 6397 h 107739"/>
                  <a:gd name="connsiteX10" fmla="*/ 29292 w 87538"/>
                  <a:gd name="connsiteY10" fmla="*/ 5050 h 107739"/>
                  <a:gd name="connsiteX11" fmla="*/ 29292 w 87538"/>
                  <a:gd name="connsiteY11" fmla="*/ 5050 h 107739"/>
                  <a:gd name="connsiteX12" fmla="*/ 29292 w 87538"/>
                  <a:gd name="connsiteY12" fmla="*/ 5050 h 107739"/>
                  <a:gd name="connsiteX13" fmla="*/ 27272 w 87538"/>
                  <a:gd name="connsiteY13" fmla="*/ 5050 h 10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38" h="107739">
                    <a:moveTo>
                      <a:pt x="27272" y="5050"/>
                    </a:moveTo>
                    <a:cubicBezTo>
                      <a:pt x="23905" y="5050"/>
                      <a:pt x="21211" y="7070"/>
                      <a:pt x="19865" y="11111"/>
                    </a:cubicBezTo>
                    <a:cubicBezTo>
                      <a:pt x="19865" y="11111"/>
                      <a:pt x="19865" y="11784"/>
                      <a:pt x="19865" y="11784"/>
                    </a:cubicBezTo>
                    <a:cubicBezTo>
                      <a:pt x="17171" y="19865"/>
                      <a:pt x="10437" y="41413"/>
                      <a:pt x="5050" y="70368"/>
                    </a:cubicBezTo>
                    <a:cubicBezTo>
                      <a:pt x="25252" y="82488"/>
                      <a:pt x="43433" y="94609"/>
                      <a:pt x="59594" y="107403"/>
                    </a:cubicBezTo>
                    <a:cubicBezTo>
                      <a:pt x="67001" y="87202"/>
                      <a:pt x="75755" y="66327"/>
                      <a:pt x="85855" y="44779"/>
                    </a:cubicBezTo>
                    <a:cubicBezTo>
                      <a:pt x="75081" y="36026"/>
                      <a:pt x="64307" y="27272"/>
                      <a:pt x="54207" y="19865"/>
                    </a:cubicBezTo>
                    <a:cubicBezTo>
                      <a:pt x="40739" y="11784"/>
                      <a:pt x="32659" y="6397"/>
                      <a:pt x="32659" y="6397"/>
                    </a:cubicBezTo>
                    <a:lnTo>
                      <a:pt x="32659" y="6397"/>
                    </a:lnTo>
                    <a:lnTo>
                      <a:pt x="32659" y="6397"/>
                    </a:lnTo>
                    <a:cubicBezTo>
                      <a:pt x="31312" y="5724"/>
                      <a:pt x="29965" y="5050"/>
                      <a:pt x="29292" y="5050"/>
                    </a:cubicBezTo>
                    <a:lnTo>
                      <a:pt x="29292" y="5050"/>
                    </a:lnTo>
                    <a:lnTo>
                      <a:pt x="29292" y="5050"/>
                    </a:lnTo>
                    <a:cubicBezTo>
                      <a:pt x="28618" y="5050"/>
                      <a:pt x="27945" y="5050"/>
                      <a:pt x="27272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D5DE165-73E4-4C3E-9D96-E3554DDE60B2}"/>
                  </a:ext>
                </a:extLst>
              </p:cNvPr>
              <p:cNvSpPr/>
              <p:nvPr/>
            </p:nvSpPr>
            <p:spPr>
              <a:xfrm>
                <a:off x="366035" y="5983049"/>
                <a:ext cx="94273" cy="101006"/>
              </a:xfrm>
              <a:custGeom>
                <a:avLst/>
                <a:gdLst>
                  <a:gd name="connsiteX0" fmla="*/ 35352 w 94272"/>
                  <a:gd name="connsiteY0" fmla="*/ 5050 h 101006"/>
                  <a:gd name="connsiteX1" fmla="*/ 17844 w 94272"/>
                  <a:gd name="connsiteY1" fmla="*/ 5050 h 101006"/>
                  <a:gd name="connsiteX2" fmla="*/ 7070 w 94272"/>
                  <a:gd name="connsiteY2" fmla="*/ 11784 h 101006"/>
                  <a:gd name="connsiteX3" fmla="*/ 5050 w 94272"/>
                  <a:gd name="connsiteY3" fmla="*/ 19865 h 101006"/>
                  <a:gd name="connsiteX4" fmla="*/ 43433 w 94272"/>
                  <a:gd name="connsiteY4" fmla="*/ 95956 h 101006"/>
                  <a:gd name="connsiteX5" fmla="*/ 92589 w 94272"/>
                  <a:gd name="connsiteY5" fmla="*/ 74408 h 101006"/>
                  <a:gd name="connsiteX6" fmla="*/ 86529 w 94272"/>
                  <a:gd name="connsiteY6" fmla="*/ 7744 h 101006"/>
                  <a:gd name="connsiteX7" fmla="*/ 40739 w 94272"/>
                  <a:gd name="connsiteY7" fmla="*/ 5050 h 101006"/>
                  <a:gd name="connsiteX8" fmla="*/ 35352 w 94272"/>
                  <a:gd name="connsiteY8" fmla="*/ 5050 h 10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72" h="101006">
                    <a:moveTo>
                      <a:pt x="35352" y="5050"/>
                    </a:moveTo>
                    <a:cubicBezTo>
                      <a:pt x="24578" y="5050"/>
                      <a:pt x="17844" y="5050"/>
                      <a:pt x="17844" y="5050"/>
                    </a:cubicBezTo>
                    <a:cubicBezTo>
                      <a:pt x="13804" y="5050"/>
                      <a:pt x="9764" y="7744"/>
                      <a:pt x="7070" y="11784"/>
                    </a:cubicBezTo>
                    <a:cubicBezTo>
                      <a:pt x="5724" y="13804"/>
                      <a:pt x="5050" y="17171"/>
                      <a:pt x="5050" y="19865"/>
                    </a:cubicBezTo>
                    <a:cubicBezTo>
                      <a:pt x="5724" y="27272"/>
                      <a:pt x="11111" y="54880"/>
                      <a:pt x="43433" y="95956"/>
                    </a:cubicBezTo>
                    <a:cubicBezTo>
                      <a:pt x="60267" y="87875"/>
                      <a:pt x="77101" y="80468"/>
                      <a:pt x="92589" y="74408"/>
                    </a:cubicBezTo>
                    <a:cubicBezTo>
                      <a:pt x="89222" y="54207"/>
                      <a:pt x="87202" y="31312"/>
                      <a:pt x="86529" y="7744"/>
                    </a:cubicBezTo>
                    <a:cubicBezTo>
                      <a:pt x="66327" y="5724"/>
                      <a:pt x="50840" y="5050"/>
                      <a:pt x="40739" y="5050"/>
                    </a:cubicBezTo>
                    <a:cubicBezTo>
                      <a:pt x="39392" y="5050"/>
                      <a:pt x="37372" y="5050"/>
                      <a:pt x="35352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ACAF949-7E4F-47F1-BDC7-9EBF4E801592}"/>
                  </a:ext>
                </a:extLst>
              </p:cNvPr>
              <p:cNvSpPr/>
              <p:nvPr/>
            </p:nvSpPr>
            <p:spPr>
              <a:xfrm>
                <a:off x="921569" y="5983049"/>
                <a:ext cx="94273" cy="101006"/>
              </a:xfrm>
              <a:custGeom>
                <a:avLst/>
                <a:gdLst>
                  <a:gd name="connsiteX0" fmla="*/ 62287 w 94272"/>
                  <a:gd name="connsiteY0" fmla="*/ 5050 h 101006"/>
                  <a:gd name="connsiteX1" fmla="*/ 56227 w 94272"/>
                  <a:gd name="connsiteY1" fmla="*/ 5050 h 101006"/>
                  <a:gd name="connsiteX2" fmla="*/ 11111 w 94272"/>
                  <a:gd name="connsiteY2" fmla="*/ 7744 h 101006"/>
                  <a:gd name="connsiteX3" fmla="*/ 5050 w 94272"/>
                  <a:gd name="connsiteY3" fmla="*/ 74408 h 101006"/>
                  <a:gd name="connsiteX4" fmla="*/ 54207 w 94272"/>
                  <a:gd name="connsiteY4" fmla="*/ 95956 h 101006"/>
                  <a:gd name="connsiteX5" fmla="*/ 92589 w 94272"/>
                  <a:gd name="connsiteY5" fmla="*/ 19865 h 101006"/>
                  <a:gd name="connsiteX6" fmla="*/ 90569 w 94272"/>
                  <a:gd name="connsiteY6" fmla="*/ 11784 h 101006"/>
                  <a:gd name="connsiteX7" fmla="*/ 79795 w 94272"/>
                  <a:gd name="connsiteY7" fmla="*/ 5050 h 101006"/>
                  <a:gd name="connsiteX8" fmla="*/ 62287 w 94272"/>
                  <a:gd name="connsiteY8" fmla="*/ 5050 h 10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72" h="101006">
                    <a:moveTo>
                      <a:pt x="62287" y="5050"/>
                    </a:moveTo>
                    <a:cubicBezTo>
                      <a:pt x="60267" y="5050"/>
                      <a:pt x="58247" y="5050"/>
                      <a:pt x="56227" y="5050"/>
                    </a:cubicBezTo>
                    <a:cubicBezTo>
                      <a:pt x="46800" y="5724"/>
                      <a:pt x="31312" y="5724"/>
                      <a:pt x="11111" y="7744"/>
                    </a:cubicBezTo>
                    <a:cubicBezTo>
                      <a:pt x="10437" y="30639"/>
                      <a:pt x="8417" y="52860"/>
                      <a:pt x="5050" y="74408"/>
                    </a:cubicBezTo>
                    <a:cubicBezTo>
                      <a:pt x="21211" y="80468"/>
                      <a:pt x="38046" y="87875"/>
                      <a:pt x="54207" y="95956"/>
                    </a:cubicBezTo>
                    <a:cubicBezTo>
                      <a:pt x="87202" y="54880"/>
                      <a:pt x="91916" y="27272"/>
                      <a:pt x="92589" y="19865"/>
                    </a:cubicBezTo>
                    <a:cubicBezTo>
                      <a:pt x="92589" y="17171"/>
                      <a:pt x="91242" y="13131"/>
                      <a:pt x="90569" y="11784"/>
                    </a:cubicBezTo>
                    <a:cubicBezTo>
                      <a:pt x="87875" y="7744"/>
                      <a:pt x="83835" y="5724"/>
                      <a:pt x="79795" y="5050"/>
                    </a:cubicBezTo>
                    <a:cubicBezTo>
                      <a:pt x="79795" y="5724"/>
                      <a:pt x="73061" y="5050"/>
                      <a:pt x="62287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9C5BECE-7B9B-4359-86C6-24A928FDDC8C}"/>
                  </a:ext>
                </a:extLst>
              </p:cNvPr>
              <p:cNvSpPr/>
              <p:nvPr/>
            </p:nvSpPr>
            <p:spPr>
              <a:xfrm>
                <a:off x="834030" y="6067894"/>
                <a:ext cx="215480" cy="154876"/>
              </a:xfrm>
              <a:custGeom>
                <a:avLst/>
                <a:gdLst>
                  <a:gd name="connsiteX0" fmla="*/ 89896 w 215480"/>
                  <a:gd name="connsiteY0" fmla="*/ 5050 h 154876"/>
                  <a:gd name="connsiteX1" fmla="*/ 58920 w 215480"/>
                  <a:gd name="connsiteY1" fmla="*/ 92589 h 154876"/>
                  <a:gd name="connsiteX2" fmla="*/ 5050 w 215480"/>
                  <a:gd name="connsiteY2" fmla="*/ 150499 h 154876"/>
                  <a:gd name="connsiteX3" fmla="*/ 209083 w 215480"/>
                  <a:gd name="connsiteY3" fmla="*/ 86529 h 154876"/>
                  <a:gd name="connsiteX4" fmla="*/ 209083 w 215480"/>
                  <a:gd name="connsiteY4" fmla="*/ 86529 h 154876"/>
                  <a:gd name="connsiteX5" fmla="*/ 211103 w 215480"/>
                  <a:gd name="connsiteY5" fmla="*/ 79122 h 154876"/>
                  <a:gd name="connsiteX6" fmla="*/ 205716 w 215480"/>
                  <a:gd name="connsiteY6" fmla="*/ 67674 h 154876"/>
                  <a:gd name="connsiteX7" fmla="*/ 200329 w 215480"/>
                  <a:gd name="connsiteY7" fmla="*/ 64307 h 154876"/>
                  <a:gd name="connsiteX8" fmla="*/ 200329 w 215480"/>
                  <a:gd name="connsiteY8" fmla="*/ 64307 h 154876"/>
                  <a:gd name="connsiteX9" fmla="*/ 200329 w 215480"/>
                  <a:gd name="connsiteY9" fmla="*/ 64307 h 154876"/>
                  <a:gd name="connsiteX10" fmla="*/ 189555 w 215480"/>
                  <a:gd name="connsiteY10" fmla="*/ 56900 h 154876"/>
                  <a:gd name="connsiteX11" fmla="*/ 185515 w 215480"/>
                  <a:gd name="connsiteY11" fmla="*/ 54207 h 154876"/>
                  <a:gd name="connsiteX12" fmla="*/ 134338 w 215480"/>
                  <a:gd name="connsiteY12" fmla="*/ 25252 h 154876"/>
                  <a:gd name="connsiteX13" fmla="*/ 89896 w 215480"/>
                  <a:gd name="connsiteY13" fmla="*/ 5050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5480" h="154876">
                    <a:moveTo>
                      <a:pt x="89896" y="5050"/>
                    </a:moveTo>
                    <a:cubicBezTo>
                      <a:pt x="83162" y="38719"/>
                      <a:pt x="73061" y="68348"/>
                      <a:pt x="58920" y="92589"/>
                    </a:cubicBezTo>
                    <a:cubicBezTo>
                      <a:pt x="44106" y="118177"/>
                      <a:pt x="25925" y="137705"/>
                      <a:pt x="5050" y="150499"/>
                    </a:cubicBezTo>
                    <a:cubicBezTo>
                      <a:pt x="160600" y="141745"/>
                      <a:pt x="204369" y="91916"/>
                      <a:pt x="209083" y="86529"/>
                    </a:cubicBezTo>
                    <a:lnTo>
                      <a:pt x="209083" y="86529"/>
                    </a:lnTo>
                    <a:cubicBezTo>
                      <a:pt x="210430" y="84509"/>
                      <a:pt x="211103" y="81815"/>
                      <a:pt x="211103" y="79122"/>
                    </a:cubicBezTo>
                    <a:cubicBezTo>
                      <a:pt x="211103" y="74408"/>
                      <a:pt x="209083" y="70368"/>
                      <a:pt x="205716" y="67674"/>
                    </a:cubicBezTo>
                    <a:cubicBezTo>
                      <a:pt x="205716" y="67674"/>
                      <a:pt x="203696" y="66327"/>
                      <a:pt x="200329" y="64307"/>
                    </a:cubicBezTo>
                    <a:lnTo>
                      <a:pt x="200329" y="64307"/>
                    </a:lnTo>
                    <a:lnTo>
                      <a:pt x="200329" y="64307"/>
                    </a:lnTo>
                    <a:cubicBezTo>
                      <a:pt x="197636" y="62287"/>
                      <a:pt x="194269" y="60267"/>
                      <a:pt x="189555" y="56900"/>
                    </a:cubicBezTo>
                    <a:cubicBezTo>
                      <a:pt x="188208" y="56227"/>
                      <a:pt x="186862" y="55553"/>
                      <a:pt x="185515" y="54207"/>
                    </a:cubicBezTo>
                    <a:cubicBezTo>
                      <a:pt x="174067" y="46800"/>
                      <a:pt x="156560" y="36026"/>
                      <a:pt x="134338" y="25252"/>
                    </a:cubicBezTo>
                    <a:cubicBezTo>
                      <a:pt x="119524" y="17171"/>
                      <a:pt x="104710" y="10437"/>
                      <a:pt x="89896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65925-4B39-4DB5-92EC-E776DD34DB2E}"/>
                  </a:ext>
                </a:extLst>
              </p:cNvPr>
              <p:cNvSpPr/>
              <p:nvPr/>
            </p:nvSpPr>
            <p:spPr>
              <a:xfrm>
                <a:off x="335733" y="6067894"/>
                <a:ext cx="215480" cy="154876"/>
              </a:xfrm>
              <a:custGeom>
                <a:avLst/>
                <a:gdLst>
                  <a:gd name="connsiteX0" fmla="*/ 125584 w 215480"/>
                  <a:gd name="connsiteY0" fmla="*/ 5050 h 154876"/>
                  <a:gd name="connsiteX1" fmla="*/ 15151 w 215480"/>
                  <a:gd name="connsiteY1" fmla="*/ 63634 h 154876"/>
                  <a:gd name="connsiteX2" fmla="*/ 10437 w 215480"/>
                  <a:gd name="connsiteY2" fmla="*/ 67001 h 154876"/>
                  <a:gd name="connsiteX3" fmla="*/ 5050 w 215480"/>
                  <a:gd name="connsiteY3" fmla="*/ 78448 h 154876"/>
                  <a:gd name="connsiteX4" fmla="*/ 7070 w 215480"/>
                  <a:gd name="connsiteY4" fmla="*/ 85855 h 154876"/>
                  <a:gd name="connsiteX5" fmla="*/ 7070 w 215480"/>
                  <a:gd name="connsiteY5" fmla="*/ 86529 h 154876"/>
                  <a:gd name="connsiteX6" fmla="*/ 8417 w 215480"/>
                  <a:gd name="connsiteY6" fmla="*/ 87875 h 154876"/>
                  <a:gd name="connsiteX7" fmla="*/ 9091 w 215480"/>
                  <a:gd name="connsiteY7" fmla="*/ 88549 h 154876"/>
                  <a:gd name="connsiteX8" fmla="*/ 16498 w 215480"/>
                  <a:gd name="connsiteY8" fmla="*/ 95283 h 154876"/>
                  <a:gd name="connsiteX9" fmla="*/ 53533 w 215480"/>
                  <a:gd name="connsiteY9" fmla="*/ 117504 h 154876"/>
                  <a:gd name="connsiteX10" fmla="*/ 211103 w 215480"/>
                  <a:gd name="connsiteY10" fmla="*/ 149826 h 154876"/>
                  <a:gd name="connsiteX11" fmla="*/ 157233 w 215480"/>
                  <a:gd name="connsiteY11" fmla="*/ 91916 h 154876"/>
                  <a:gd name="connsiteX12" fmla="*/ 125584 w 215480"/>
                  <a:gd name="connsiteY12" fmla="*/ 5050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5480" h="154876">
                    <a:moveTo>
                      <a:pt x="125584" y="5050"/>
                    </a:moveTo>
                    <a:cubicBezTo>
                      <a:pt x="73061" y="24578"/>
                      <a:pt x="31312" y="52187"/>
                      <a:pt x="15151" y="63634"/>
                    </a:cubicBezTo>
                    <a:cubicBezTo>
                      <a:pt x="11784" y="65654"/>
                      <a:pt x="10437" y="67001"/>
                      <a:pt x="10437" y="67001"/>
                    </a:cubicBezTo>
                    <a:cubicBezTo>
                      <a:pt x="7070" y="69694"/>
                      <a:pt x="5050" y="73735"/>
                      <a:pt x="5050" y="78448"/>
                    </a:cubicBezTo>
                    <a:cubicBezTo>
                      <a:pt x="5050" y="81142"/>
                      <a:pt x="5724" y="83835"/>
                      <a:pt x="7070" y="85855"/>
                    </a:cubicBezTo>
                    <a:cubicBezTo>
                      <a:pt x="7070" y="85855"/>
                      <a:pt x="7070" y="85855"/>
                      <a:pt x="7070" y="86529"/>
                    </a:cubicBezTo>
                    <a:cubicBezTo>
                      <a:pt x="7744" y="87202"/>
                      <a:pt x="7744" y="87202"/>
                      <a:pt x="8417" y="87875"/>
                    </a:cubicBezTo>
                    <a:cubicBezTo>
                      <a:pt x="8417" y="87875"/>
                      <a:pt x="9091" y="88549"/>
                      <a:pt x="9091" y="88549"/>
                    </a:cubicBezTo>
                    <a:cubicBezTo>
                      <a:pt x="10437" y="89896"/>
                      <a:pt x="12457" y="92589"/>
                      <a:pt x="16498" y="95283"/>
                    </a:cubicBezTo>
                    <a:cubicBezTo>
                      <a:pt x="23231" y="100670"/>
                      <a:pt x="34679" y="109423"/>
                      <a:pt x="53533" y="117504"/>
                    </a:cubicBezTo>
                    <a:cubicBezTo>
                      <a:pt x="92589" y="135012"/>
                      <a:pt x="147132" y="146459"/>
                      <a:pt x="211103" y="149826"/>
                    </a:cubicBezTo>
                    <a:cubicBezTo>
                      <a:pt x="190228" y="137032"/>
                      <a:pt x="171374" y="117504"/>
                      <a:pt x="157233" y="91916"/>
                    </a:cubicBezTo>
                    <a:cubicBezTo>
                      <a:pt x="143092" y="68348"/>
                      <a:pt x="132318" y="38719"/>
                      <a:pt x="125584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9AC95B3-8200-4F91-A0E1-14674D14A8F4}"/>
                  </a:ext>
                </a:extLst>
              </p:cNvPr>
              <p:cNvSpPr/>
              <p:nvPr/>
            </p:nvSpPr>
            <p:spPr>
              <a:xfrm>
                <a:off x="705416" y="6224117"/>
                <a:ext cx="215480" cy="40402"/>
              </a:xfrm>
              <a:custGeom>
                <a:avLst/>
                <a:gdLst>
                  <a:gd name="connsiteX0" fmla="*/ 198982 w 215480"/>
                  <a:gd name="connsiteY0" fmla="*/ 5050 h 40402"/>
                  <a:gd name="connsiteX1" fmla="*/ 161273 w 215480"/>
                  <a:gd name="connsiteY1" fmla="*/ 9091 h 40402"/>
                  <a:gd name="connsiteX2" fmla="*/ 153193 w 215480"/>
                  <a:gd name="connsiteY2" fmla="*/ 10437 h 40402"/>
                  <a:gd name="connsiteX3" fmla="*/ 123564 w 215480"/>
                  <a:gd name="connsiteY3" fmla="*/ 11784 h 40402"/>
                  <a:gd name="connsiteX4" fmla="*/ 99323 w 215480"/>
                  <a:gd name="connsiteY4" fmla="*/ 11111 h 40402"/>
                  <a:gd name="connsiteX5" fmla="*/ 98649 w 215480"/>
                  <a:gd name="connsiteY5" fmla="*/ 11111 h 40402"/>
                  <a:gd name="connsiteX6" fmla="*/ 72388 w 215480"/>
                  <a:gd name="connsiteY6" fmla="*/ 10437 h 40402"/>
                  <a:gd name="connsiteX7" fmla="*/ 7070 w 215480"/>
                  <a:gd name="connsiteY7" fmla="*/ 17171 h 40402"/>
                  <a:gd name="connsiteX8" fmla="*/ 5050 w 215480"/>
                  <a:gd name="connsiteY8" fmla="*/ 20538 h 40402"/>
                  <a:gd name="connsiteX9" fmla="*/ 7744 w 215480"/>
                  <a:gd name="connsiteY9" fmla="*/ 21211 h 40402"/>
                  <a:gd name="connsiteX10" fmla="*/ 9091 w 215480"/>
                  <a:gd name="connsiteY10" fmla="*/ 21211 h 40402"/>
                  <a:gd name="connsiteX11" fmla="*/ 33332 w 215480"/>
                  <a:gd name="connsiteY11" fmla="*/ 20538 h 40402"/>
                  <a:gd name="connsiteX12" fmla="*/ 99996 w 215480"/>
                  <a:gd name="connsiteY12" fmla="*/ 29965 h 40402"/>
                  <a:gd name="connsiteX13" fmla="*/ 157233 w 215480"/>
                  <a:gd name="connsiteY13" fmla="*/ 38719 h 40402"/>
                  <a:gd name="connsiteX14" fmla="*/ 209083 w 215480"/>
                  <a:gd name="connsiteY14" fmla="*/ 24578 h 40402"/>
                  <a:gd name="connsiteX15" fmla="*/ 212450 w 215480"/>
                  <a:gd name="connsiteY15" fmla="*/ 15151 h 40402"/>
                  <a:gd name="connsiteX16" fmla="*/ 198982 w 215480"/>
                  <a:gd name="connsiteY16" fmla="*/ 5050 h 4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5480" h="40402">
                    <a:moveTo>
                      <a:pt x="198982" y="5050"/>
                    </a:moveTo>
                    <a:cubicBezTo>
                      <a:pt x="190902" y="5050"/>
                      <a:pt x="179454" y="6397"/>
                      <a:pt x="161273" y="9091"/>
                    </a:cubicBezTo>
                    <a:cubicBezTo>
                      <a:pt x="158580" y="9764"/>
                      <a:pt x="155886" y="9764"/>
                      <a:pt x="153193" y="10437"/>
                    </a:cubicBezTo>
                    <a:cubicBezTo>
                      <a:pt x="145112" y="11784"/>
                      <a:pt x="135685" y="11784"/>
                      <a:pt x="123564" y="11784"/>
                    </a:cubicBezTo>
                    <a:cubicBezTo>
                      <a:pt x="116157" y="11784"/>
                      <a:pt x="108077" y="11784"/>
                      <a:pt x="99323" y="11111"/>
                    </a:cubicBezTo>
                    <a:lnTo>
                      <a:pt x="98649" y="11111"/>
                    </a:lnTo>
                    <a:cubicBezTo>
                      <a:pt x="90569" y="11111"/>
                      <a:pt x="81142" y="10437"/>
                      <a:pt x="72388" y="10437"/>
                    </a:cubicBezTo>
                    <a:cubicBezTo>
                      <a:pt x="53533" y="10437"/>
                      <a:pt x="28618" y="11111"/>
                      <a:pt x="7070" y="17171"/>
                    </a:cubicBezTo>
                    <a:cubicBezTo>
                      <a:pt x="5724" y="18518"/>
                      <a:pt x="5050" y="19865"/>
                      <a:pt x="5050" y="20538"/>
                    </a:cubicBezTo>
                    <a:cubicBezTo>
                      <a:pt x="5050" y="21211"/>
                      <a:pt x="6397" y="21211"/>
                      <a:pt x="7744" y="21211"/>
                    </a:cubicBezTo>
                    <a:cubicBezTo>
                      <a:pt x="7744" y="21211"/>
                      <a:pt x="8417" y="21211"/>
                      <a:pt x="9091" y="21211"/>
                    </a:cubicBezTo>
                    <a:cubicBezTo>
                      <a:pt x="17171" y="20538"/>
                      <a:pt x="25252" y="20538"/>
                      <a:pt x="33332" y="20538"/>
                    </a:cubicBezTo>
                    <a:cubicBezTo>
                      <a:pt x="61614" y="20538"/>
                      <a:pt x="81142" y="25252"/>
                      <a:pt x="99996" y="29965"/>
                    </a:cubicBezTo>
                    <a:cubicBezTo>
                      <a:pt x="117504" y="34679"/>
                      <a:pt x="134338" y="38719"/>
                      <a:pt x="157233" y="38719"/>
                    </a:cubicBezTo>
                    <a:cubicBezTo>
                      <a:pt x="182148" y="38719"/>
                      <a:pt x="201676" y="33332"/>
                      <a:pt x="209083" y="24578"/>
                    </a:cubicBezTo>
                    <a:cubicBezTo>
                      <a:pt x="211776" y="21885"/>
                      <a:pt x="213123" y="18518"/>
                      <a:pt x="212450" y="15151"/>
                    </a:cubicBezTo>
                    <a:cubicBezTo>
                      <a:pt x="211776" y="8417"/>
                      <a:pt x="209756" y="5050"/>
                      <a:pt x="198982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8FEBAD8-64D1-4081-B335-BEC15FAA4428}"/>
                  </a:ext>
                </a:extLst>
              </p:cNvPr>
              <p:cNvSpPr/>
              <p:nvPr/>
            </p:nvSpPr>
            <p:spPr>
              <a:xfrm>
                <a:off x="462327" y="6224117"/>
                <a:ext cx="215480" cy="40402"/>
              </a:xfrm>
              <a:custGeom>
                <a:avLst/>
                <a:gdLst>
                  <a:gd name="connsiteX0" fmla="*/ 18518 w 215480"/>
                  <a:gd name="connsiteY0" fmla="*/ 5050 h 40402"/>
                  <a:gd name="connsiteX1" fmla="*/ 5050 w 215480"/>
                  <a:gd name="connsiteY1" fmla="*/ 14478 h 40402"/>
                  <a:gd name="connsiteX2" fmla="*/ 8417 w 215480"/>
                  <a:gd name="connsiteY2" fmla="*/ 23905 h 40402"/>
                  <a:gd name="connsiteX3" fmla="*/ 60940 w 215480"/>
                  <a:gd name="connsiteY3" fmla="*/ 38046 h 40402"/>
                  <a:gd name="connsiteX4" fmla="*/ 118177 w 215480"/>
                  <a:gd name="connsiteY4" fmla="*/ 29292 h 40402"/>
                  <a:gd name="connsiteX5" fmla="*/ 184841 w 215480"/>
                  <a:gd name="connsiteY5" fmla="*/ 19865 h 40402"/>
                  <a:gd name="connsiteX6" fmla="*/ 209756 w 215480"/>
                  <a:gd name="connsiteY6" fmla="*/ 21211 h 40402"/>
                  <a:gd name="connsiteX7" fmla="*/ 211103 w 215480"/>
                  <a:gd name="connsiteY7" fmla="*/ 21211 h 40402"/>
                  <a:gd name="connsiteX8" fmla="*/ 213797 w 215480"/>
                  <a:gd name="connsiteY8" fmla="*/ 20538 h 40402"/>
                  <a:gd name="connsiteX9" fmla="*/ 211776 w 215480"/>
                  <a:gd name="connsiteY9" fmla="*/ 18518 h 40402"/>
                  <a:gd name="connsiteX10" fmla="*/ 146459 w 215480"/>
                  <a:gd name="connsiteY10" fmla="*/ 11784 h 40402"/>
                  <a:gd name="connsiteX11" fmla="*/ 146459 w 215480"/>
                  <a:gd name="connsiteY11" fmla="*/ 11784 h 40402"/>
                  <a:gd name="connsiteX12" fmla="*/ 120197 w 215480"/>
                  <a:gd name="connsiteY12" fmla="*/ 12457 h 40402"/>
                  <a:gd name="connsiteX13" fmla="*/ 119524 w 215480"/>
                  <a:gd name="connsiteY13" fmla="*/ 12457 h 40402"/>
                  <a:gd name="connsiteX14" fmla="*/ 95283 w 215480"/>
                  <a:gd name="connsiteY14" fmla="*/ 13131 h 40402"/>
                  <a:gd name="connsiteX15" fmla="*/ 65654 w 215480"/>
                  <a:gd name="connsiteY15" fmla="*/ 11784 h 40402"/>
                  <a:gd name="connsiteX16" fmla="*/ 56900 w 215480"/>
                  <a:gd name="connsiteY16" fmla="*/ 10437 h 40402"/>
                  <a:gd name="connsiteX17" fmla="*/ 18518 w 215480"/>
                  <a:gd name="connsiteY17" fmla="*/ 5050 h 4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5480" h="40402">
                    <a:moveTo>
                      <a:pt x="18518" y="5050"/>
                    </a:moveTo>
                    <a:cubicBezTo>
                      <a:pt x="7744" y="5050"/>
                      <a:pt x="5724" y="7744"/>
                      <a:pt x="5050" y="14478"/>
                    </a:cubicBezTo>
                    <a:cubicBezTo>
                      <a:pt x="5050" y="17844"/>
                      <a:pt x="5724" y="21211"/>
                      <a:pt x="8417" y="23905"/>
                    </a:cubicBezTo>
                    <a:cubicBezTo>
                      <a:pt x="16498" y="32659"/>
                      <a:pt x="36026" y="38046"/>
                      <a:pt x="60940" y="38046"/>
                    </a:cubicBezTo>
                    <a:cubicBezTo>
                      <a:pt x="83835" y="38046"/>
                      <a:pt x="100670" y="34005"/>
                      <a:pt x="118177" y="29292"/>
                    </a:cubicBezTo>
                    <a:cubicBezTo>
                      <a:pt x="137032" y="24578"/>
                      <a:pt x="155886" y="19865"/>
                      <a:pt x="184841" y="19865"/>
                    </a:cubicBezTo>
                    <a:cubicBezTo>
                      <a:pt x="192922" y="19865"/>
                      <a:pt x="201002" y="20538"/>
                      <a:pt x="209756" y="21211"/>
                    </a:cubicBezTo>
                    <a:cubicBezTo>
                      <a:pt x="210430" y="21211"/>
                      <a:pt x="210430" y="21211"/>
                      <a:pt x="211103" y="21211"/>
                    </a:cubicBezTo>
                    <a:cubicBezTo>
                      <a:pt x="212450" y="21211"/>
                      <a:pt x="213797" y="21211"/>
                      <a:pt x="213797" y="20538"/>
                    </a:cubicBezTo>
                    <a:cubicBezTo>
                      <a:pt x="213797" y="19865"/>
                      <a:pt x="213123" y="18518"/>
                      <a:pt x="211776" y="18518"/>
                    </a:cubicBezTo>
                    <a:cubicBezTo>
                      <a:pt x="190228" y="12457"/>
                      <a:pt x="165314" y="11784"/>
                      <a:pt x="146459" y="11784"/>
                    </a:cubicBezTo>
                    <a:lnTo>
                      <a:pt x="146459" y="11784"/>
                    </a:lnTo>
                    <a:cubicBezTo>
                      <a:pt x="137032" y="11784"/>
                      <a:pt x="128278" y="11784"/>
                      <a:pt x="120197" y="12457"/>
                    </a:cubicBezTo>
                    <a:lnTo>
                      <a:pt x="119524" y="12457"/>
                    </a:lnTo>
                    <a:cubicBezTo>
                      <a:pt x="110770" y="12457"/>
                      <a:pt x="103363" y="13131"/>
                      <a:pt x="95283" y="13131"/>
                    </a:cubicBezTo>
                    <a:cubicBezTo>
                      <a:pt x="82488" y="13131"/>
                      <a:pt x="73061" y="12457"/>
                      <a:pt x="65654" y="11784"/>
                    </a:cubicBezTo>
                    <a:cubicBezTo>
                      <a:pt x="62961" y="11111"/>
                      <a:pt x="59594" y="11111"/>
                      <a:pt x="56900" y="10437"/>
                    </a:cubicBezTo>
                    <a:cubicBezTo>
                      <a:pt x="38046" y="7070"/>
                      <a:pt x="26598" y="5050"/>
                      <a:pt x="18518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83B59EB-2812-4D74-813D-0A62435E9A67}"/>
                  </a:ext>
                </a:extLst>
              </p:cNvPr>
              <p:cNvSpPr/>
              <p:nvPr/>
            </p:nvSpPr>
            <p:spPr>
              <a:xfrm>
                <a:off x="363341" y="6286068"/>
                <a:ext cx="666641" cy="215480"/>
              </a:xfrm>
              <a:custGeom>
                <a:avLst/>
                <a:gdLst>
                  <a:gd name="connsiteX0" fmla="*/ 617148 w 666641"/>
                  <a:gd name="connsiteY0" fmla="*/ 5724 h 215479"/>
                  <a:gd name="connsiteX1" fmla="*/ 586173 w 666641"/>
                  <a:gd name="connsiteY1" fmla="*/ 139725 h 215479"/>
                  <a:gd name="connsiteX2" fmla="*/ 553851 w 666641"/>
                  <a:gd name="connsiteY2" fmla="*/ 5724 h 215479"/>
                  <a:gd name="connsiteX3" fmla="*/ 508735 w 666641"/>
                  <a:gd name="connsiteY3" fmla="*/ 5724 h 215479"/>
                  <a:gd name="connsiteX4" fmla="*/ 475739 w 666641"/>
                  <a:gd name="connsiteY4" fmla="*/ 137705 h 215479"/>
                  <a:gd name="connsiteX5" fmla="*/ 445438 w 666641"/>
                  <a:gd name="connsiteY5" fmla="*/ 5724 h 215479"/>
                  <a:gd name="connsiteX6" fmla="*/ 396281 w 666641"/>
                  <a:gd name="connsiteY6" fmla="*/ 5724 h 215479"/>
                  <a:gd name="connsiteX7" fmla="*/ 450825 w 666641"/>
                  <a:gd name="connsiteY7" fmla="*/ 214470 h 215479"/>
                  <a:gd name="connsiteX8" fmla="*/ 499308 w 666641"/>
                  <a:gd name="connsiteY8" fmla="*/ 214470 h 215479"/>
                  <a:gd name="connsiteX9" fmla="*/ 530956 w 666641"/>
                  <a:gd name="connsiteY9" fmla="*/ 82488 h 215479"/>
                  <a:gd name="connsiteX10" fmla="*/ 563278 w 666641"/>
                  <a:gd name="connsiteY10" fmla="*/ 214470 h 215479"/>
                  <a:gd name="connsiteX11" fmla="*/ 611088 w 666641"/>
                  <a:gd name="connsiteY11" fmla="*/ 214470 h 215479"/>
                  <a:gd name="connsiteX12" fmla="*/ 611761 w 666641"/>
                  <a:gd name="connsiteY12" fmla="*/ 212450 h 215479"/>
                  <a:gd name="connsiteX13" fmla="*/ 666305 w 666641"/>
                  <a:gd name="connsiteY13" fmla="*/ 5050 h 215479"/>
                  <a:gd name="connsiteX14" fmla="*/ 617148 w 666641"/>
                  <a:gd name="connsiteY14" fmla="*/ 5050 h 215479"/>
                  <a:gd name="connsiteX15" fmla="*/ 167334 w 666641"/>
                  <a:gd name="connsiteY15" fmla="*/ 139052 h 215479"/>
                  <a:gd name="connsiteX16" fmla="*/ 53533 w 666641"/>
                  <a:gd name="connsiteY16" fmla="*/ 5724 h 215479"/>
                  <a:gd name="connsiteX17" fmla="*/ 5050 w 666641"/>
                  <a:gd name="connsiteY17" fmla="*/ 5724 h 215479"/>
                  <a:gd name="connsiteX18" fmla="*/ 5050 w 666641"/>
                  <a:gd name="connsiteY18" fmla="*/ 214470 h 215479"/>
                  <a:gd name="connsiteX19" fmla="*/ 52187 w 666641"/>
                  <a:gd name="connsiteY19" fmla="*/ 214470 h 215479"/>
                  <a:gd name="connsiteX20" fmla="*/ 52187 w 666641"/>
                  <a:gd name="connsiteY20" fmla="*/ 81142 h 215479"/>
                  <a:gd name="connsiteX21" fmla="*/ 165314 w 666641"/>
                  <a:gd name="connsiteY21" fmla="*/ 214470 h 215479"/>
                  <a:gd name="connsiteX22" fmla="*/ 213797 w 666641"/>
                  <a:gd name="connsiteY22" fmla="*/ 214470 h 215479"/>
                  <a:gd name="connsiteX23" fmla="*/ 213797 w 666641"/>
                  <a:gd name="connsiteY23" fmla="*/ 5724 h 215479"/>
                  <a:gd name="connsiteX24" fmla="*/ 166660 w 666641"/>
                  <a:gd name="connsiteY24" fmla="*/ 5724 h 215479"/>
                  <a:gd name="connsiteX25" fmla="*/ 166660 w 666641"/>
                  <a:gd name="connsiteY25" fmla="*/ 139052 h 2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66641" h="215479">
                    <a:moveTo>
                      <a:pt x="617148" y="5724"/>
                    </a:moveTo>
                    <a:lnTo>
                      <a:pt x="586173" y="139725"/>
                    </a:lnTo>
                    <a:lnTo>
                      <a:pt x="553851" y="5724"/>
                    </a:lnTo>
                    <a:lnTo>
                      <a:pt x="508735" y="5724"/>
                    </a:lnTo>
                    <a:lnTo>
                      <a:pt x="475739" y="137705"/>
                    </a:lnTo>
                    <a:lnTo>
                      <a:pt x="445438" y="5724"/>
                    </a:lnTo>
                    <a:lnTo>
                      <a:pt x="396281" y="5724"/>
                    </a:lnTo>
                    <a:lnTo>
                      <a:pt x="450825" y="214470"/>
                    </a:lnTo>
                    <a:lnTo>
                      <a:pt x="499308" y="214470"/>
                    </a:lnTo>
                    <a:lnTo>
                      <a:pt x="530956" y="82488"/>
                    </a:lnTo>
                    <a:lnTo>
                      <a:pt x="563278" y="214470"/>
                    </a:lnTo>
                    <a:lnTo>
                      <a:pt x="611088" y="214470"/>
                    </a:lnTo>
                    <a:lnTo>
                      <a:pt x="611761" y="212450"/>
                    </a:lnTo>
                    <a:lnTo>
                      <a:pt x="666305" y="5050"/>
                    </a:lnTo>
                    <a:lnTo>
                      <a:pt x="617148" y="5050"/>
                    </a:lnTo>
                    <a:close/>
                    <a:moveTo>
                      <a:pt x="167334" y="139052"/>
                    </a:moveTo>
                    <a:lnTo>
                      <a:pt x="53533" y="5724"/>
                    </a:lnTo>
                    <a:lnTo>
                      <a:pt x="5050" y="5724"/>
                    </a:lnTo>
                    <a:lnTo>
                      <a:pt x="5050" y="214470"/>
                    </a:lnTo>
                    <a:lnTo>
                      <a:pt x="52187" y="214470"/>
                    </a:lnTo>
                    <a:lnTo>
                      <a:pt x="52187" y="81142"/>
                    </a:lnTo>
                    <a:lnTo>
                      <a:pt x="165314" y="214470"/>
                    </a:lnTo>
                    <a:lnTo>
                      <a:pt x="213797" y="214470"/>
                    </a:lnTo>
                    <a:lnTo>
                      <a:pt x="213797" y="5724"/>
                    </a:lnTo>
                    <a:lnTo>
                      <a:pt x="166660" y="5724"/>
                    </a:lnTo>
                    <a:lnTo>
                      <a:pt x="166660" y="139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562D480-C7C5-4627-AC5C-5A147ECEC917}"/>
                  </a:ext>
                </a:extLst>
              </p:cNvPr>
              <p:cNvSpPr/>
              <p:nvPr/>
            </p:nvSpPr>
            <p:spPr>
              <a:xfrm>
                <a:off x="584882" y="6282028"/>
                <a:ext cx="175078" cy="228947"/>
              </a:xfrm>
              <a:custGeom>
                <a:avLst/>
                <a:gdLst>
                  <a:gd name="connsiteX0" fmla="*/ 5050 w 175077"/>
                  <a:gd name="connsiteY0" fmla="*/ 189555 h 228947"/>
                  <a:gd name="connsiteX1" fmla="*/ 32659 w 175077"/>
                  <a:gd name="connsiteY1" fmla="*/ 156560 h 228947"/>
                  <a:gd name="connsiteX2" fmla="*/ 95956 w 175077"/>
                  <a:gd name="connsiteY2" fmla="*/ 182148 h 228947"/>
                  <a:gd name="connsiteX3" fmla="*/ 126931 w 175077"/>
                  <a:gd name="connsiteY3" fmla="*/ 161947 h 228947"/>
                  <a:gd name="connsiteX4" fmla="*/ 126931 w 175077"/>
                  <a:gd name="connsiteY4" fmla="*/ 161273 h 228947"/>
                  <a:gd name="connsiteX5" fmla="*/ 83835 w 175077"/>
                  <a:gd name="connsiteY5" fmla="*/ 134338 h 228947"/>
                  <a:gd name="connsiteX6" fmla="*/ 13804 w 175077"/>
                  <a:gd name="connsiteY6" fmla="*/ 69694 h 228947"/>
                  <a:gd name="connsiteX7" fmla="*/ 13804 w 175077"/>
                  <a:gd name="connsiteY7" fmla="*/ 69021 h 228947"/>
                  <a:gd name="connsiteX8" fmla="*/ 87875 w 175077"/>
                  <a:gd name="connsiteY8" fmla="*/ 5050 h 228947"/>
                  <a:gd name="connsiteX9" fmla="*/ 166660 w 175077"/>
                  <a:gd name="connsiteY9" fmla="*/ 31985 h 228947"/>
                  <a:gd name="connsiteX10" fmla="*/ 142419 w 175077"/>
                  <a:gd name="connsiteY10" fmla="*/ 67001 h 228947"/>
                  <a:gd name="connsiteX11" fmla="*/ 87202 w 175077"/>
                  <a:gd name="connsiteY11" fmla="*/ 46126 h 228947"/>
                  <a:gd name="connsiteX12" fmla="*/ 59594 w 175077"/>
                  <a:gd name="connsiteY12" fmla="*/ 64981 h 228947"/>
                  <a:gd name="connsiteX13" fmla="*/ 59594 w 175077"/>
                  <a:gd name="connsiteY13" fmla="*/ 65654 h 228947"/>
                  <a:gd name="connsiteX14" fmla="*/ 105383 w 175077"/>
                  <a:gd name="connsiteY14" fmla="*/ 93262 h 228947"/>
                  <a:gd name="connsiteX15" fmla="*/ 172721 w 175077"/>
                  <a:gd name="connsiteY15" fmla="*/ 157233 h 228947"/>
                  <a:gd name="connsiteX16" fmla="*/ 172721 w 175077"/>
                  <a:gd name="connsiteY16" fmla="*/ 157906 h 228947"/>
                  <a:gd name="connsiteX17" fmla="*/ 94609 w 175077"/>
                  <a:gd name="connsiteY17" fmla="*/ 223897 h 228947"/>
                  <a:gd name="connsiteX18" fmla="*/ 5050 w 175077"/>
                  <a:gd name="connsiteY18" fmla="*/ 189555 h 2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5077" h="228947">
                    <a:moveTo>
                      <a:pt x="5050" y="189555"/>
                    </a:moveTo>
                    <a:lnTo>
                      <a:pt x="32659" y="156560"/>
                    </a:lnTo>
                    <a:cubicBezTo>
                      <a:pt x="51513" y="172047"/>
                      <a:pt x="71714" y="182148"/>
                      <a:pt x="95956" y="182148"/>
                    </a:cubicBezTo>
                    <a:cubicBezTo>
                      <a:pt x="114810" y="182148"/>
                      <a:pt x="126931" y="174741"/>
                      <a:pt x="126931" y="161947"/>
                    </a:cubicBezTo>
                    <a:lnTo>
                      <a:pt x="126931" y="161273"/>
                    </a:lnTo>
                    <a:cubicBezTo>
                      <a:pt x="126931" y="149152"/>
                      <a:pt x="119524" y="143092"/>
                      <a:pt x="83835" y="134338"/>
                    </a:cubicBezTo>
                    <a:cubicBezTo>
                      <a:pt x="41413" y="123564"/>
                      <a:pt x="13804" y="111443"/>
                      <a:pt x="13804" y="69694"/>
                    </a:cubicBezTo>
                    <a:lnTo>
                      <a:pt x="13804" y="69021"/>
                    </a:lnTo>
                    <a:cubicBezTo>
                      <a:pt x="13804" y="30639"/>
                      <a:pt x="44779" y="5050"/>
                      <a:pt x="87875" y="5050"/>
                    </a:cubicBezTo>
                    <a:cubicBezTo>
                      <a:pt x="118851" y="5050"/>
                      <a:pt x="145112" y="14478"/>
                      <a:pt x="166660" y="31985"/>
                    </a:cubicBezTo>
                    <a:lnTo>
                      <a:pt x="142419" y="67001"/>
                    </a:lnTo>
                    <a:cubicBezTo>
                      <a:pt x="123564" y="54207"/>
                      <a:pt x="105383" y="46126"/>
                      <a:pt x="87202" y="46126"/>
                    </a:cubicBezTo>
                    <a:cubicBezTo>
                      <a:pt x="69021" y="46126"/>
                      <a:pt x="59594" y="54207"/>
                      <a:pt x="59594" y="64981"/>
                    </a:cubicBezTo>
                    <a:lnTo>
                      <a:pt x="59594" y="65654"/>
                    </a:lnTo>
                    <a:cubicBezTo>
                      <a:pt x="59594" y="79795"/>
                      <a:pt x="69021" y="83835"/>
                      <a:pt x="105383" y="93262"/>
                    </a:cubicBezTo>
                    <a:cubicBezTo>
                      <a:pt x="148479" y="104710"/>
                      <a:pt x="172721" y="120197"/>
                      <a:pt x="172721" y="157233"/>
                    </a:cubicBezTo>
                    <a:lnTo>
                      <a:pt x="172721" y="157906"/>
                    </a:lnTo>
                    <a:cubicBezTo>
                      <a:pt x="172721" y="200329"/>
                      <a:pt x="140399" y="223897"/>
                      <a:pt x="94609" y="223897"/>
                    </a:cubicBezTo>
                    <a:cubicBezTo>
                      <a:pt x="62961" y="223224"/>
                      <a:pt x="30639" y="212450"/>
                      <a:pt x="5050" y="18955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075D299-B907-46FD-BC19-45AC188E7787}"/>
                  </a:ext>
                </a:extLst>
              </p:cNvPr>
              <p:cNvSpPr/>
              <p:nvPr/>
            </p:nvSpPr>
            <p:spPr>
              <a:xfrm>
                <a:off x="358628" y="6525789"/>
                <a:ext cx="67338" cy="74071"/>
              </a:xfrm>
              <a:custGeom>
                <a:avLst/>
                <a:gdLst>
                  <a:gd name="connsiteX0" fmla="*/ 5050 w 67337"/>
                  <a:gd name="connsiteY0" fmla="*/ 38719 h 74071"/>
                  <a:gd name="connsiteX1" fmla="*/ 5050 w 67337"/>
                  <a:gd name="connsiteY1" fmla="*/ 38719 h 74071"/>
                  <a:gd name="connsiteX2" fmla="*/ 38719 w 67337"/>
                  <a:gd name="connsiteY2" fmla="*/ 5050 h 74071"/>
                  <a:gd name="connsiteX3" fmla="*/ 63634 w 67337"/>
                  <a:gd name="connsiteY3" fmla="*/ 13804 h 74071"/>
                  <a:gd name="connsiteX4" fmla="*/ 56227 w 67337"/>
                  <a:gd name="connsiteY4" fmla="*/ 22558 h 74071"/>
                  <a:gd name="connsiteX5" fmla="*/ 38046 w 67337"/>
                  <a:gd name="connsiteY5" fmla="*/ 15824 h 74071"/>
                  <a:gd name="connsiteX6" fmla="*/ 17171 w 67337"/>
                  <a:gd name="connsiteY6" fmla="*/ 38719 h 74071"/>
                  <a:gd name="connsiteX7" fmla="*/ 17171 w 67337"/>
                  <a:gd name="connsiteY7" fmla="*/ 38719 h 74071"/>
                  <a:gd name="connsiteX8" fmla="*/ 39392 w 67337"/>
                  <a:gd name="connsiteY8" fmla="*/ 61614 h 74071"/>
                  <a:gd name="connsiteX9" fmla="*/ 54880 w 67337"/>
                  <a:gd name="connsiteY9" fmla="*/ 56900 h 74071"/>
                  <a:gd name="connsiteX10" fmla="*/ 54880 w 67337"/>
                  <a:gd name="connsiteY10" fmla="*/ 44779 h 74071"/>
                  <a:gd name="connsiteX11" fmla="*/ 38046 w 67337"/>
                  <a:gd name="connsiteY11" fmla="*/ 44779 h 74071"/>
                  <a:gd name="connsiteX12" fmla="*/ 38046 w 67337"/>
                  <a:gd name="connsiteY12" fmla="*/ 34679 h 74071"/>
                  <a:gd name="connsiteX13" fmla="*/ 65654 w 67337"/>
                  <a:gd name="connsiteY13" fmla="*/ 34679 h 74071"/>
                  <a:gd name="connsiteX14" fmla="*/ 65654 w 67337"/>
                  <a:gd name="connsiteY14" fmla="*/ 61614 h 74071"/>
                  <a:gd name="connsiteX15" fmla="*/ 38719 w 67337"/>
                  <a:gd name="connsiteY15" fmla="*/ 71714 h 74071"/>
                  <a:gd name="connsiteX16" fmla="*/ 5050 w 67337"/>
                  <a:gd name="connsiteY16" fmla="*/ 38719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7337" h="74071">
                    <a:moveTo>
                      <a:pt x="5050" y="38719"/>
                    </a:moveTo>
                    <a:lnTo>
                      <a:pt x="5050" y="38719"/>
                    </a:lnTo>
                    <a:cubicBezTo>
                      <a:pt x="5050" y="20538"/>
                      <a:pt x="19191" y="5050"/>
                      <a:pt x="38719" y="5050"/>
                    </a:cubicBezTo>
                    <a:cubicBezTo>
                      <a:pt x="50166" y="5050"/>
                      <a:pt x="56900" y="8417"/>
                      <a:pt x="63634" y="13804"/>
                    </a:cubicBezTo>
                    <a:lnTo>
                      <a:pt x="56227" y="22558"/>
                    </a:lnTo>
                    <a:cubicBezTo>
                      <a:pt x="51513" y="18518"/>
                      <a:pt x="46126" y="15824"/>
                      <a:pt x="38046" y="15824"/>
                    </a:cubicBezTo>
                    <a:cubicBezTo>
                      <a:pt x="25925" y="15824"/>
                      <a:pt x="17171" y="25925"/>
                      <a:pt x="17171" y="38719"/>
                    </a:cubicBezTo>
                    <a:lnTo>
                      <a:pt x="17171" y="38719"/>
                    </a:lnTo>
                    <a:cubicBezTo>
                      <a:pt x="17171" y="52187"/>
                      <a:pt x="25925" y="61614"/>
                      <a:pt x="39392" y="61614"/>
                    </a:cubicBezTo>
                    <a:cubicBezTo>
                      <a:pt x="45453" y="61614"/>
                      <a:pt x="50840" y="59594"/>
                      <a:pt x="54880" y="56900"/>
                    </a:cubicBezTo>
                    <a:lnTo>
                      <a:pt x="54880" y="44779"/>
                    </a:lnTo>
                    <a:lnTo>
                      <a:pt x="38046" y="44779"/>
                    </a:lnTo>
                    <a:lnTo>
                      <a:pt x="38046" y="34679"/>
                    </a:lnTo>
                    <a:lnTo>
                      <a:pt x="65654" y="34679"/>
                    </a:lnTo>
                    <a:lnTo>
                      <a:pt x="65654" y="61614"/>
                    </a:lnTo>
                    <a:cubicBezTo>
                      <a:pt x="59594" y="67001"/>
                      <a:pt x="50166" y="71714"/>
                      <a:pt x="38719" y="71714"/>
                    </a:cubicBezTo>
                    <a:cubicBezTo>
                      <a:pt x="18518" y="72388"/>
                      <a:pt x="5050" y="57574"/>
                      <a:pt x="5050" y="3871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6FF87FD-0432-47D8-83D9-5EF5DC65D957}"/>
                  </a:ext>
                </a:extLst>
              </p:cNvPr>
              <p:cNvSpPr/>
              <p:nvPr/>
            </p:nvSpPr>
            <p:spPr>
              <a:xfrm>
                <a:off x="425965" y="6525789"/>
                <a:ext cx="74071" cy="74071"/>
              </a:xfrm>
              <a:custGeom>
                <a:avLst/>
                <a:gdLst>
                  <a:gd name="connsiteX0" fmla="*/ 60940 w 74071"/>
                  <a:gd name="connsiteY0" fmla="*/ 38719 h 74071"/>
                  <a:gd name="connsiteX1" fmla="*/ 60940 w 74071"/>
                  <a:gd name="connsiteY1" fmla="*/ 38719 h 74071"/>
                  <a:gd name="connsiteX2" fmla="*/ 38719 w 74071"/>
                  <a:gd name="connsiteY2" fmla="*/ 15824 h 74071"/>
                  <a:gd name="connsiteX3" fmla="*/ 17171 w 74071"/>
                  <a:gd name="connsiteY3" fmla="*/ 38719 h 74071"/>
                  <a:gd name="connsiteX4" fmla="*/ 17171 w 74071"/>
                  <a:gd name="connsiteY4" fmla="*/ 38719 h 74071"/>
                  <a:gd name="connsiteX5" fmla="*/ 39392 w 74071"/>
                  <a:gd name="connsiteY5" fmla="*/ 61614 h 74071"/>
                  <a:gd name="connsiteX6" fmla="*/ 60940 w 74071"/>
                  <a:gd name="connsiteY6" fmla="*/ 38719 h 74071"/>
                  <a:gd name="connsiteX7" fmla="*/ 5050 w 74071"/>
                  <a:gd name="connsiteY7" fmla="*/ 38719 h 74071"/>
                  <a:gd name="connsiteX8" fmla="*/ 5050 w 74071"/>
                  <a:gd name="connsiteY8" fmla="*/ 38719 h 74071"/>
                  <a:gd name="connsiteX9" fmla="*/ 38719 w 74071"/>
                  <a:gd name="connsiteY9" fmla="*/ 5050 h 74071"/>
                  <a:gd name="connsiteX10" fmla="*/ 72388 w 74071"/>
                  <a:gd name="connsiteY10" fmla="*/ 38046 h 74071"/>
                  <a:gd name="connsiteX11" fmla="*/ 72388 w 74071"/>
                  <a:gd name="connsiteY11" fmla="*/ 38046 h 74071"/>
                  <a:gd name="connsiteX12" fmla="*/ 38719 w 74071"/>
                  <a:gd name="connsiteY12" fmla="*/ 71714 h 74071"/>
                  <a:gd name="connsiteX13" fmla="*/ 5050 w 74071"/>
                  <a:gd name="connsiteY13" fmla="*/ 38719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071" h="74071">
                    <a:moveTo>
                      <a:pt x="60940" y="38719"/>
                    </a:moveTo>
                    <a:lnTo>
                      <a:pt x="60940" y="38719"/>
                    </a:lnTo>
                    <a:cubicBezTo>
                      <a:pt x="60940" y="25925"/>
                      <a:pt x="51513" y="15824"/>
                      <a:pt x="38719" y="15824"/>
                    </a:cubicBezTo>
                    <a:cubicBezTo>
                      <a:pt x="25925" y="15824"/>
                      <a:pt x="17171" y="25925"/>
                      <a:pt x="17171" y="38719"/>
                    </a:cubicBezTo>
                    <a:lnTo>
                      <a:pt x="17171" y="38719"/>
                    </a:lnTo>
                    <a:cubicBezTo>
                      <a:pt x="17171" y="51513"/>
                      <a:pt x="26598" y="61614"/>
                      <a:pt x="39392" y="61614"/>
                    </a:cubicBezTo>
                    <a:cubicBezTo>
                      <a:pt x="51513" y="61614"/>
                      <a:pt x="60940" y="51513"/>
                      <a:pt x="60940" y="38719"/>
                    </a:cubicBezTo>
                    <a:moveTo>
                      <a:pt x="5050" y="38719"/>
                    </a:moveTo>
                    <a:lnTo>
                      <a:pt x="5050" y="38719"/>
                    </a:lnTo>
                    <a:cubicBezTo>
                      <a:pt x="5050" y="20538"/>
                      <a:pt x="19191" y="5050"/>
                      <a:pt x="38719" y="5050"/>
                    </a:cubicBezTo>
                    <a:cubicBezTo>
                      <a:pt x="58920" y="5050"/>
                      <a:pt x="72388" y="19865"/>
                      <a:pt x="72388" y="38046"/>
                    </a:cubicBezTo>
                    <a:lnTo>
                      <a:pt x="72388" y="38046"/>
                    </a:lnTo>
                    <a:cubicBezTo>
                      <a:pt x="72388" y="56227"/>
                      <a:pt x="58247" y="71714"/>
                      <a:pt x="38719" y="71714"/>
                    </a:cubicBezTo>
                    <a:cubicBezTo>
                      <a:pt x="18518" y="72388"/>
                      <a:pt x="5050" y="56900"/>
                      <a:pt x="5050" y="3871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B7D0623-EFBF-45E4-8C18-C1DEE3FCB31E}"/>
                  </a:ext>
                </a:extLst>
              </p:cNvPr>
              <p:cNvSpPr/>
              <p:nvPr/>
            </p:nvSpPr>
            <p:spPr>
              <a:xfrm>
                <a:off x="492629" y="6527136"/>
                <a:ext cx="74071" cy="74071"/>
              </a:xfrm>
              <a:custGeom>
                <a:avLst/>
                <a:gdLst>
                  <a:gd name="connsiteX0" fmla="*/ 5050 w 74071"/>
                  <a:gd name="connsiteY0" fmla="*/ 5050 h 74071"/>
                  <a:gd name="connsiteX1" fmla="*/ 17844 w 74071"/>
                  <a:gd name="connsiteY1" fmla="*/ 5050 h 74071"/>
                  <a:gd name="connsiteX2" fmla="*/ 37372 w 74071"/>
                  <a:gd name="connsiteY2" fmla="*/ 54880 h 74071"/>
                  <a:gd name="connsiteX3" fmla="*/ 56227 w 74071"/>
                  <a:gd name="connsiteY3" fmla="*/ 5050 h 74071"/>
                  <a:gd name="connsiteX4" fmla="*/ 69021 w 74071"/>
                  <a:gd name="connsiteY4" fmla="*/ 5050 h 74071"/>
                  <a:gd name="connsiteX5" fmla="*/ 42086 w 74071"/>
                  <a:gd name="connsiteY5" fmla="*/ 70368 h 74071"/>
                  <a:gd name="connsiteX6" fmla="*/ 31985 w 74071"/>
                  <a:gd name="connsiteY6" fmla="*/ 70368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71" h="74071">
                    <a:moveTo>
                      <a:pt x="5050" y="5050"/>
                    </a:moveTo>
                    <a:lnTo>
                      <a:pt x="17844" y="5050"/>
                    </a:lnTo>
                    <a:lnTo>
                      <a:pt x="37372" y="54880"/>
                    </a:lnTo>
                    <a:lnTo>
                      <a:pt x="56227" y="5050"/>
                    </a:lnTo>
                    <a:lnTo>
                      <a:pt x="69021" y="5050"/>
                    </a:lnTo>
                    <a:lnTo>
                      <a:pt x="42086" y="70368"/>
                    </a:lnTo>
                    <a:lnTo>
                      <a:pt x="31985" y="7036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9471916-775F-4EC7-AC04-C60980950CC5}"/>
                  </a:ext>
                </a:extLst>
              </p:cNvPr>
              <p:cNvSpPr/>
              <p:nvPr/>
            </p:nvSpPr>
            <p:spPr>
              <a:xfrm>
                <a:off x="564007" y="6527136"/>
                <a:ext cx="53870" cy="74071"/>
              </a:xfrm>
              <a:custGeom>
                <a:avLst/>
                <a:gdLst>
                  <a:gd name="connsiteX0" fmla="*/ 5050 w 53870"/>
                  <a:gd name="connsiteY0" fmla="*/ 5050 h 74071"/>
                  <a:gd name="connsiteX1" fmla="*/ 52860 w 53870"/>
                  <a:gd name="connsiteY1" fmla="*/ 5050 h 74071"/>
                  <a:gd name="connsiteX2" fmla="*/ 52860 w 53870"/>
                  <a:gd name="connsiteY2" fmla="*/ 15151 h 74071"/>
                  <a:gd name="connsiteX3" fmla="*/ 16498 w 53870"/>
                  <a:gd name="connsiteY3" fmla="*/ 15151 h 74071"/>
                  <a:gd name="connsiteX4" fmla="*/ 16498 w 53870"/>
                  <a:gd name="connsiteY4" fmla="*/ 31985 h 74071"/>
                  <a:gd name="connsiteX5" fmla="*/ 48820 w 53870"/>
                  <a:gd name="connsiteY5" fmla="*/ 31985 h 74071"/>
                  <a:gd name="connsiteX6" fmla="*/ 48820 w 53870"/>
                  <a:gd name="connsiteY6" fmla="*/ 42086 h 74071"/>
                  <a:gd name="connsiteX7" fmla="*/ 16498 w 53870"/>
                  <a:gd name="connsiteY7" fmla="*/ 42086 h 74071"/>
                  <a:gd name="connsiteX8" fmla="*/ 16498 w 53870"/>
                  <a:gd name="connsiteY8" fmla="*/ 59594 h 74071"/>
                  <a:gd name="connsiteX9" fmla="*/ 53533 w 53870"/>
                  <a:gd name="connsiteY9" fmla="*/ 59594 h 74071"/>
                  <a:gd name="connsiteX10" fmla="*/ 53533 w 53870"/>
                  <a:gd name="connsiteY10" fmla="*/ 69694 h 74071"/>
                  <a:gd name="connsiteX11" fmla="*/ 5050 w 53870"/>
                  <a:gd name="connsiteY11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870" h="74071">
                    <a:moveTo>
                      <a:pt x="5050" y="5050"/>
                    </a:moveTo>
                    <a:lnTo>
                      <a:pt x="52860" y="5050"/>
                    </a:lnTo>
                    <a:lnTo>
                      <a:pt x="52860" y="15151"/>
                    </a:lnTo>
                    <a:lnTo>
                      <a:pt x="16498" y="15151"/>
                    </a:lnTo>
                    <a:lnTo>
                      <a:pt x="16498" y="31985"/>
                    </a:lnTo>
                    <a:lnTo>
                      <a:pt x="48820" y="31985"/>
                    </a:lnTo>
                    <a:lnTo>
                      <a:pt x="48820" y="42086"/>
                    </a:lnTo>
                    <a:lnTo>
                      <a:pt x="16498" y="42086"/>
                    </a:lnTo>
                    <a:lnTo>
                      <a:pt x="16498" y="59594"/>
                    </a:lnTo>
                    <a:lnTo>
                      <a:pt x="53533" y="59594"/>
                    </a:lnTo>
                    <a:lnTo>
                      <a:pt x="53533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5170DAB-BF79-47ED-9623-6021D6D62772}"/>
                  </a:ext>
                </a:extLst>
              </p:cNvPr>
              <p:cNvSpPr/>
              <p:nvPr/>
            </p:nvSpPr>
            <p:spPr>
              <a:xfrm>
                <a:off x="623264" y="6527136"/>
                <a:ext cx="60604" cy="74071"/>
              </a:xfrm>
              <a:custGeom>
                <a:avLst/>
                <a:gdLst>
                  <a:gd name="connsiteX0" fmla="*/ 33332 w 60603"/>
                  <a:gd name="connsiteY0" fmla="*/ 36699 h 74071"/>
                  <a:gd name="connsiteX1" fmla="*/ 46800 w 60603"/>
                  <a:gd name="connsiteY1" fmla="*/ 25925 h 74071"/>
                  <a:gd name="connsiteX2" fmla="*/ 46800 w 60603"/>
                  <a:gd name="connsiteY2" fmla="*/ 25925 h 74071"/>
                  <a:gd name="connsiteX3" fmla="*/ 33332 w 60603"/>
                  <a:gd name="connsiteY3" fmla="*/ 15151 h 74071"/>
                  <a:gd name="connsiteX4" fmla="*/ 16498 w 60603"/>
                  <a:gd name="connsiteY4" fmla="*/ 15151 h 74071"/>
                  <a:gd name="connsiteX5" fmla="*/ 16498 w 60603"/>
                  <a:gd name="connsiteY5" fmla="*/ 36699 h 74071"/>
                  <a:gd name="connsiteX6" fmla="*/ 33332 w 60603"/>
                  <a:gd name="connsiteY6" fmla="*/ 36699 h 74071"/>
                  <a:gd name="connsiteX7" fmla="*/ 5050 w 60603"/>
                  <a:gd name="connsiteY7" fmla="*/ 5050 h 74071"/>
                  <a:gd name="connsiteX8" fmla="*/ 34005 w 60603"/>
                  <a:gd name="connsiteY8" fmla="*/ 5050 h 74071"/>
                  <a:gd name="connsiteX9" fmla="*/ 52860 w 60603"/>
                  <a:gd name="connsiteY9" fmla="*/ 11784 h 74071"/>
                  <a:gd name="connsiteX10" fmla="*/ 58247 w 60603"/>
                  <a:gd name="connsiteY10" fmla="*/ 25925 h 74071"/>
                  <a:gd name="connsiteX11" fmla="*/ 58247 w 60603"/>
                  <a:gd name="connsiteY11" fmla="*/ 25925 h 74071"/>
                  <a:gd name="connsiteX12" fmla="*/ 42759 w 60603"/>
                  <a:gd name="connsiteY12" fmla="*/ 45453 h 74071"/>
                  <a:gd name="connsiteX13" fmla="*/ 60267 w 60603"/>
                  <a:gd name="connsiteY13" fmla="*/ 69694 h 74071"/>
                  <a:gd name="connsiteX14" fmla="*/ 46800 w 60603"/>
                  <a:gd name="connsiteY14" fmla="*/ 69694 h 74071"/>
                  <a:gd name="connsiteX15" fmla="*/ 30639 w 60603"/>
                  <a:gd name="connsiteY15" fmla="*/ 47473 h 74071"/>
                  <a:gd name="connsiteX16" fmla="*/ 16498 w 60603"/>
                  <a:gd name="connsiteY16" fmla="*/ 47473 h 74071"/>
                  <a:gd name="connsiteX17" fmla="*/ 16498 w 60603"/>
                  <a:gd name="connsiteY17" fmla="*/ 69694 h 74071"/>
                  <a:gd name="connsiteX18" fmla="*/ 5050 w 60603"/>
                  <a:gd name="connsiteY18" fmla="*/ 69694 h 74071"/>
                  <a:gd name="connsiteX19" fmla="*/ 5050 w 60603"/>
                  <a:gd name="connsiteY19" fmla="*/ 5050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0603" h="74071">
                    <a:moveTo>
                      <a:pt x="33332" y="36699"/>
                    </a:moveTo>
                    <a:cubicBezTo>
                      <a:pt x="41413" y="36699"/>
                      <a:pt x="46800" y="32659"/>
                      <a:pt x="46800" y="25925"/>
                    </a:cubicBezTo>
                    <a:lnTo>
                      <a:pt x="46800" y="25925"/>
                    </a:lnTo>
                    <a:cubicBezTo>
                      <a:pt x="46800" y="19191"/>
                      <a:pt x="42086" y="15151"/>
                      <a:pt x="33332" y="15151"/>
                    </a:cubicBezTo>
                    <a:lnTo>
                      <a:pt x="16498" y="15151"/>
                    </a:lnTo>
                    <a:lnTo>
                      <a:pt x="16498" y="36699"/>
                    </a:lnTo>
                    <a:lnTo>
                      <a:pt x="33332" y="36699"/>
                    </a:lnTo>
                    <a:close/>
                    <a:moveTo>
                      <a:pt x="5050" y="5050"/>
                    </a:moveTo>
                    <a:lnTo>
                      <a:pt x="34005" y="5050"/>
                    </a:lnTo>
                    <a:cubicBezTo>
                      <a:pt x="42086" y="5050"/>
                      <a:pt x="48820" y="7744"/>
                      <a:pt x="52860" y="11784"/>
                    </a:cubicBezTo>
                    <a:cubicBezTo>
                      <a:pt x="56227" y="15151"/>
                      <a:pt x="58247" y="19865"/>
                      <a:pt x="58247" y="25925"/>
                    </a:cubicBezTo>
                    <a:lnTo>
                      <a:pt x="58247" y="25925"/>
                    </a:lnTo>
                    <a:cubicBezTo>
                      <a:pt x="58247" y="36699"/>
                      <a:pt x="52187" y="42759"/>
                      <a:pt x="42759" y="45453"/>
                    </a:cubicBezTo>
                    <a:lnTo>
                      <a:pt x="60267" y="69694"/>
                    </a:lnTo>
                    <a:lnTo>
                      <a:pt x="46800" y="69694"/>
                    </a:lnTo>
                    <a:lnTo>
                      <a:pt x="30639" y="47473"/>
                    </a:lnTo>
                    <a:lnTo>
                      <a:pt x="16498" y="47473"/>
                    </a:lnTo>
                    <a:lnTo>
                      <a:pt x="16498" y="69694"/>
                    </a:lnTo>
                    <a:lnTo>
                      <a:pt x="5050" y="69694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33F6708A-A9F2-4DA3-93B5-56DABA13777E}"/>
                  </a:ext>
                </a:extLst>
              </p:cNvPr>
              <p:cNvSpPr/>
              <p:nvPr/>
            </p:nvSpPr>
            <p:spPr>
              <a:xfrm>
                <a:off x="686561" y="6527136"/>
                <a:ext cx="60604" cy="74071"/>
              </a:xfrm>
              <a:custGeom>
                <a:avLst/>
                <a:gdLst>
                  <a:gd name="connsiteX0" fmla="*/ 5050 w 60603"/>
                  <a:gd name="connsiteY0" fmla="*/ 5050 h 74071"/>
                  <a:gd name="connsiteX1" fmla="*/ 15151 w 60603"/>
                  <a:gd name="connsiteY1" fmla="*/ 5050 h 74071"/>
                  <a:gd name="connsiteX2" fmla="*/ 50166 w 60603"/>
                  <a:gd name="connsiteY2" fmla="*/ 49493 h 74071"/>
                  <a:gd name="connsiteX3" fmla="*/ 50166 w 60603"/>
                  <a:gd name="connsiteY3" fmla="*/ 5050 h 74071"/>
                  <a:gd name="connsiteX4" fmla="*/ 60940 w 60603"/>
                  <a:gd name="connsiteY4" fmla="*/ 5050 h 74071"/>
                  <a:gd name="connsiteX5" fmla="*/ 60940 w 60603"/>
                  <a:gd name="connsiteY5" fmla="*/ 69694 h 74071"/>
                  <a:gd name="connsiteX6" fmla="*/ 51513 w 60603"/>
                  <a:gd name="connsiteY6" fmla="*/ 69694 h 74071"/>
                  <a:gd name="connsiteX7" fmla="*/ 15824 w 60603"/>
                  <a:gd name="connsiteY7" fmla="*/ 23905 h 74071"/>
                  <a:gd name="connsiteX8" fmla="*/ 15824 w 60603"/>
                  <a:gd name="connsiteY8" fmla="*/ 69694 h 74071"/>
                  <a:gd name="connsiteX9" fmla="*/ 5050 w 60603"/>
                  <a:gd name="connsiteY9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603" h="74071">
                    <a:moveTo>
                      <a:pt x="5050" y="5050"/>
                    </a:moveTo>
                    <a:lnTo>
                      <a:pt x="15151" y="5050"/>
                    </a:lnTo>
                    <a:lnTo>
                      <a:pt x="50166" y="49493"/>
                    </a:lnTo>
                    <a:lnTo>
                      <a:pt x="50166" y="5050"/>
                    </a:lnTo>
                    <a:lnTo>
                      <a:pt x="60940" y="5050"/>
                    </a:lnTo>
                    <a:lnTo>
                      <a:pt x="60940" y="69694"/>
                    </a:lnTo>
                    <a:lnTo>
                      <a:pt x="51513" y="69694"/>
                    </a:lnTo>
                    <a:lnTo>
                      <a:pt x="15824" y="23905"/>
                    </a:lnTo>
                    <a:lnTo>
                      <a:pt x="15824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A4E7887-A5B7-446B-AD4C-8E222BBEBE0E}"/>
                  </a:ext>
                </a:extLst>
              </p:cNvPr>
              <p:cNvSpPr/>
              <p:nvPr/>
            </p:nvSpPr>
            <p:spPr>
              <a:xfrm>
                <a:off x="754572" y="6527136"/>
                <a:ext cx="67338" cy="74071"/>
              </a:xfrm>
              <a:custGeom>
                <a:avLst/>
                <a:gdLst>
                  <a:gd name="connsiteX0" fmla="*/ 5050 w 67337"/>
                  <a:gd name="connsiteY0" fmla="*/ 5050 h 74071"/>
                  <a:gd name="connsiteX1" fmla="*/ 17171 w 67337"/>
                  <a:gd name="connsiteY1" fmla="*/ 5050 h 74071"/>
                  <a:gd name="connsiteX2" fmla="*/ 36699 w 67337"/>
                  <a:gd name="connsiteY2" fmla="*/ 35352 h 74071"/>
                  <a:gd name="connsiteX3" fmla="*/ 56227 w 67337"/>
                  <a:gd name="connsiteY3" fmla="*/ 5050 h 74071"/>
                  <a:gd name="connsiteX4" fmla="*/ 68348 w 67337"/>
                  <a:gd name="connsiteY4" fmla="*/ 5050 h 74071"/>
                  <a:gd name="connsiteX5" fmla="*/ 68348 w 67337"/>
                  <a:gd name="connsiteY5" fmla="*/ 69694 h 74071"/>
                  <a:gd name="connsiteX6" fmla="*/ 56900 w 67337"/>
                  <a:gd name="connsiteY6" fmla="*/ 69694 h 74071"/>
                  <a:gd name="connsiteX7" fmla="*/ 56900 w 67337"/>
                  <a:gd name="connsiteY7" fmla="*/ 23231 h 74071"/>
                  <a:gd name="connsiteX8" fmla="*/ 36699 w 67337"/>
                  <a:gd name="connsiteY8" fmla="*/ 53533 h 74071"/>
                  <a:gd name="connsiteX9" fmla="*/ 36026 w 67337"/>
                  <a:gd name="connsiteY9" fmla="*/ 53533 h 74071"/>
                  <a:gd name="connsiteX10" fmla="*/ 15824 w 67337"/>
                  <a:gd name="connsiteY10" fmla="*/ 23231 h 74071"/>
                  <a:gd name="connsiteX11" fmla="*/ 15824 w 67337"/>
                  <a:gd name="connsiteY11" fmla="*/ 69694 h 74071"/>
                  <a:gd name="connsiteX12" fmla="*/ 5050 w 67337"/>
                  <a:gd name="connsiteY12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337" h="74071">
                    <a:moveTo>
                      <a:pt x="5050" y="5050"/>
                    </a:moveTo>
                    <a:lnTo>
                      <a:pt x="17171" y="5050"/>
                    </a:lnTo>
                    <a:lnTo>
                      <a:pt x="36699" y="35352"/>
                    </a:lnTo>
                    <a:lnTo>
                      <a:pt x="56227" y="5050"/>
                    </a:lnTo>
                    <a:lnTo>
                      <a:pt x="68348" y="5050"/>
                    </a:lnTo>
                    <a:lnTo>
                      <a:pt x="68348" y="69694"/>
                    </a:lnTo>
                    <a:lnTo>
                      <a:pt x="56900" y="69694"/>
                    </a:lnTo>
                    <a:lnTo>
                      <a:pt x="56900" y="23231"/>
                    </a:lnTo>
                    <a:lnTo>
                      <a:pt x="36699" y="53533"/>
                    </a:lnTo>
                    <a:lnTo>
                      <a:pt x="36026" y="53533"/>
                    </a:lnTo>
                    <a:lnTo>
                      <a:pt x="15824" y="23231"/>
                    </a:lnTo>
                    <a:lnTo>
                      <a:pt x="15824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04521D9-DFDF-47FC-9412-52E1A9304142}"/>
                  </a:ext>
                </a:extLst>
              </p:cNvPr>
              <p:cNvSpPr/>
              <p:nvPr/>
            </p:nvSpPr>
            <p:spPr>
              <a:xfrm>
                <a:off x="828643" y="6527136"/>
                <a:ext cx="53870" cy="74071"/>
              </a:xfrm>
              <a:custGeom>
                <a:avLst/>
                <a:gdLst>
                  <a:gd name="connsiteX0" fmla="*/ 5050 w 53870"/>
                  <a:gd name="connsiteY0" fmla="*/ 5050 h 74071"/>
                  <a:gd name="connsiteX1" fmla="*/ 52860 w 53870"/>
                  <a:gd name="connsiteY1" fmla="*/ 5050 h 74071"/>
                  <a:gd name="connsiteX2" fmla="*/ 52860 w 53870"/>
                  <a:gd name="connsiteY2" fmla="*/ 15151 h 74071"/>
                  <a:gd name="connsiteX3" fmla="*/ 16498 w 53870"/>
                  <a:gd name="connsiteY3" fmla="*/ 15151 h 74071"/>
                  <a:gd name="connsiteX4" fmla="*/ 16498 w 53870"/>
                  <a:gd name="connsiteY4" fmla="*/ 31985 h 74071"/>
                  <a:gd name="connsiteX5" fmla="*/ 48820 w 53870"/>
                  <a:gd name="connsiteY5" fmla="*/ 31985 h 74071"/>
                  <a:gd name="connsiteX6" fmla="*/ 48820 w 53870"/>
                  <a:gd name="connsiteY6" fmla="*/ 42086 h 74071"/>
                  <a:gd name="connsiteX7" fmla="*/ 16498 w 53870"/>
                  <a:gd name="connsiteY7" fmla="*/ 42086 h 74071"/>
                  <a:gd name="connsiteX8" fmla="*/ 16498 w 53870"/>
                  <a:gd name="connsiteY8" fmla="*/ 59594 h 74071"/>
                  <a:gd name="connsiteX9" fmla="*/ 53533 w 53870"/>
                  <a:gd name="connsiteY9" fmla="*/ 59594 h 74071"/>
                  <a:gd name="connsiteX10" fmla="*/ 53533 w 53870"/>
                  <a:gd name="connsiteY10" fmla="*/ 69694 h 74071"/>
                  <a:gd name="connsiteX11" fmla="*/ 5050 w 53870"/>
                  <a:gd name="connsiteY11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870" h="74071">
                    <a:moveTo>
                      <a:pt x="5050" y="5050"/>
                    </a:moveTo>
                    <a:lnTo>
                      <a:pt x="52860" y="5050"/>
                    </a:lnTo>
                    <a:lnTo>
                      <a:pt x="52860" y="15151"/>
                    </a:lnTo>
                    <a:lnTo>
                      <a:pt x="16498" y="15151"/>
                    </a:lnTo>
                    <a:lnTo>
                      <a:pt x="16498" y="31985"/>
                    </a:lnTo>
                    <a:lnTo>
                      <a:pt x="48820" y="31985"/>
                    </a:lnTo>
                    <a:lnTo>
                      <a:pt x="48820" y="42086"/>
                    </a:lnTo>
                    <a:lnTo>
                      <a:pt x="16498" y="42086"/>
                    </a:lnTo>
                    <a:lnTo>
                      <a:pt x="16498" y="59594"/>
                    </a:lnTo>
                    <a:lnTo>
                      <a:pt x="53533" y="59594"/>
                    </a:lnTo>
                    <a:lnTo>
                      <a:pt x="53533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44EB577-2DB6-4C43-AC25-13D00A107748}"/>
                  </a:ext>
                </a:extLst>
              </p:cNvPr>
              <p:cNvSpPr/>
              <p:nvPr/>
            </p:nvSpPr>
            <p:spPr>
              <a:xfrm>
                <a:off x="888574" y="6527136"/>
                <a:ext cx="60604" cy="74071"/>
              </a:xfrm>
              <a:custGeom>
                <a:avLst/>
                <a:gdLst>
                  <a:gd name="connsiteX0" fmla="*/ 5050 w 60603"/>
                  <a:gd name="connsiteY0" fmla="*/ 5050 h 74071"/>
                  <a:gd name="connsiteX1" fmla="*/ 15151 w 60603"/>
                  <a:gd name="connsiteY1" fmla="*/ 5050 h 74071"/>
                  <a:gd name="connsiteX2" fmla="*/ 50166 w 60603"/>
                  <a:gd name="connsiteY2" fmla="*/ 49493 h 74071"/>
                  <a:gd name="connsiteX3" fmla="*/ 50166 w 60603"/>
                  <a:gd name="connsiteY3" fmla="*/ 5050 h 74071"/>
                  <a:gd name="connsiteX4" fmla="*/ 60940 w 60603"/>
                  <a:gd name="connsiteY4" fmla="*/ 5050 h 74071"/>
                  <a:gd name="connsiteX5" fmla="*/ 60940 w 60603"/>
                  <a:gd name="connsiteY5" fmla="*/ 69694 h 74071"/>
                  <a:gd name="connsiteX6" fmla="*/ 51513 w 60603"/>
                  <a:gd name="connsiteY6" fmla="*/ 69694 h 74071"/>
                  <a:gd name="connsiteX7" fmla="*/ 15824 w 60603"/>
                  <a:gd name="connsiteY7" fmla="*/ 23905 h 74071"/>
                  <a:gd name="connsiteX8" fmla="*/ 15824 w 60603"/>
                  <a:gd name="connsiteY8" fmla="*/ 69694 h 74071"/>
                  <a:gd name="connsiteX9" fmla="*/ 5050 w 60603"/>
                  <a:gd name="connsiteY9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603" h="74071">
                    <a:moveTo>
                      <a:pt x="5050" y="5050"/>
                    </a:moveTo>
                    <a:lnTo>
                      <a:pt x="15151" y="5050"/>
                    </a:lnTo>
                    <a:lnTo>
                      <a:pt x="50166" y="49493"/>
                    </a:lnTo>
                    <a:lnTo>
                      <a:pt x="50166" y="5050"/>
                    </a:lnTo>
                    <a:lnTo>
                      <a:pt x="60940" y="5050"/>
                    </a:lnTo>
                    <a:lnTo>
                      <a:pt x="60940" y="69694"/>
                    </a:lnTo>
                    <a:lnTo>
                      <a:pt x="51513" y="69694"/>
                    </a:lnTo>
                    <a:lnTo>
                      <a:pt x="15824" y="23905"/>
                    </a:lnTo>
                    <a:lnTo>
                      <a:pt x="15824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57A9894-EB71-49DC-952D-9D2F03B91E31}"/>
                  </a:ext>
                </a:extLst>
              </p:cNvPr>
              <p:cNvSpPr/>
              <p:nvPr/>
            </p:nvSpPr>
            <p:spPr>
              <a:xfrm>
                <a:off x="953891" y="6527136"/>
                <a:ext cx="60604" cy="74071"/>
              </a:xfrm>
              <a:custGeom>
                <a:avLst/>
                <a:gdLst>
                  <a:gd name="connsiteX0" fmla="*/ 25252 w 60603"/>
                  <a:gd name="connsiteY0" fmla="*/ 15151 h 74071"/>
                  <a:gd name="connsiteX1" fmla="*/ 5050 w 60603"/>
                  <a:gd name="connsiteY1" fmla="*/ 15151 h 74071"/>
                  <a:gd name="connsiteX2" fmla="*/ 5050 w 60603"/>
                  <a:gd name="connsiteY2" fmla="*/ 5050 h 74071"/>
                  <a:gd name="connsiteX3" fmla="*/ 57574 w 60603"/>
                  <a:gd name="connsiteY3" fmla="*/ 5050 h 74071"/>
                  <a:gd name="connsiteX4" fmla="*/ 57574 w 60603"/>
                  <a:gd name="connsiteY4" fmla="*/ 15151 h 74071"/>
                  <a:gd name="connsiteX5" fmla="*/ 36699 w 60603"/>
                  <a:gd name="connsiteY5" fmla="*/ 15151 h 74071"/>
                  <a:gd name="connsiteX6" fmla="*/ 36699 w 60603"/>
                  <a:gd name="connsiteY6" fmla="*/ 69694 h 74071"/>
                  <a:gd name="connsiteX7" fmla="*/ 25252 w 60603"/>
                  <a:gd name="connsiteY7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603" h="74071">
                    <a:moveTo>
                      <a:pt x="25252" y="15151"/>
                    </a:moveTo>
                    <a:lnTo>
                      <a:pt x="5050" y="15151"/>
                    </a:lnTo>
                    <a:lnTo>
                      <a:pt x="5050" y="5050"/>
                    </a:lnTo>
                    <a:lnTo>
                      <a:pt x="57574" y="5050"/>
                    </a:lnTo>
                    <a:lnTo>
                      <a:pt x="57574" y="15151"/>
                    </a:lnTo>
                    <a:lnTo>
                      <a:pt x="36699" y="15151"/>
                    </a:lnTo>
                    <a:lnTo>
                      <a:pt x="36699" y="69694"/>
                    </a:lnTo>
                    <a:lnTo>
                      <a:pt x="25252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888" y="1185555"/>
            <a:ext cx="5556212" cy="2139970"/>
          </a:xfrm>
          <a:noFill/>
        </p:spPr>
        <p:txBody>
          <a:bodyPr vert="horz" lIns="0" tIns="0" rIns="0" bIns="0" rtlCol="0" anchor="b">
            <a:noAutofit/>
          </a:bodyPr>
          <a:lstStyle>
            <a:lvl1pPr>
              <a:defRPr lang="en-US" sz="66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888" y="3456244"/>
            <a:ext cx="5556212" cy="47137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F0EA7-F992-446A-BDED-98595CA8A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r="52155"/>
          <a:stretch/>
        </p:blipFill>
        <p:spPr>
          <a:xfrm>
            <a:off x="7359707" y="176481"/>
            <a:ext cx="4832293" cy="668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entral Image 2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55FBBAF-DF28-4479-83BB-45808DE54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0BB17-D9B4-403E-8C5D-5FA30D7C38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028394-12E6-41CC-9960-48F29A3DA7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8" r="2050" b="9107"/>
          <a:stretch/>
        </p:blipFill>
        <p:spPr>
          <a:xfrm>
            <a:off x="3375762" y="0"/>
            <a:ext cx="6952274" cy="6868336"/>
          </a:xfrm>
          <a:custGeom>
            <a:avLst/>
            <a:gdLst>
              <a:gd name="connsiteX0" fmla="*/ 1837596 w 6952274"/>
              <a:gd name="connsiteY0" fmla="*/ 0 h 6858000"/>
              <a:gd name="connsiteX1" fmla="*/ 2376041 w 6952274"/>
              <a:gd name="connsiteY1" fmla="*/ 0 h 6858000"/>
              <a:gd name="connsiteX2" fmla="*/ 2737507 w 6952274"/>
              <a:gd name="connsiteY2" fmla="*/ 0 h 6858000"/>
              <a:gd name="connsiteX3" fmla="*/ 6052363 w 6952274"/>
              <a:gd name="connsiteY3" fmla="*/ 0 h 6858000"/>
              <a:gd name="connsiteX4" fmla="*/ 6413829 w 6952274"/>
              <a:gd name="connsiteY4" fmla="*/ 0 h 6858000"/>
              <a:gd name="connsiteX5" fmla="*/ 6952274 w 6952274"/>
              <a:gd name="connsiteY5" fmla="*/ 0 h 6858000"/>
              <a:gd name="connsiteX6" fmla="*/ 5114678 w 6952274"/>
              <a:gd name="connsiteY6" fmla="*/ 6858000 h 6858000"/>
              <a:gd name="connsiteX7" fmla="*/ 4576233 w 6952274"/>
              <a:gd name="connsiteY7" fmla="*/ 6858000 h 6858000"/>
              <a:gd name="connsiteX8" fmla="*/ 4214767 w 6952274"/>
              <a:gd name="connsiteY8" fmla="*/ 6858000 h 6858000"/>
              <a:gd name="connsiteX9" fmla="*/ 899911 w 6952274"/>
              <a:gd name="connsiteY9" fmla="*/ 6858000 h 6858000"/>
              <a:gd name="connsiteX10" fmla="*/ 538445 w 6952274"/>
              <a:gd name="connsiteY10" fmla="*/ 6858000 h 6858000"/>
              <a:gd name="connsiteX11" fmla="*/ 0 w 695227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52274" h="6858000">
                <a:moveTo>
                  <a:pt x="1837596" y="0"/>
                </a:moveTo>
                <a:lnTo>
                  <a:pt x="2376041" y="0"/>
                </a:lnTo>
                <a:lnTo>
                  <a:pt x="2737507" y="0"/>
                </a:lnTo>
                <a:lnTo>
                  <a:pt x="6052363" y="0"/>
                </a:lnTo>
                <a:lnTo>
                  <a:pt x="6413829" y="0"/>
                </a:lnTo>
                <a:lnTo>
                  <a:pt x="6952274" y="0"/>
                </a:lnTo>
                <a:lnTo>
                  <a:pt x="5114678" y="6858000"/>
                </a:lnTo>
                <a:lnTo>
                  <a:pt x="4576233" y="6858000"/>
                </a:lnTo>
                <a:lnTo>
                  <a:pt x="4214767" y="6858000"/>
                </a:lnTo>
                <a:lnTo>
                  <a:pt x="899911" y="6858000"/>
                </a:lnTo>
                <a:lnTo>
                  <a:pt x="53844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365126"/>
            <a:ext cx="4288744" cy="540310"/>
          </a:xfrm>
        </p:spPr>
        <p:txBody>
          <a:bodyPr lIns="0" tIns="0" rIns="0" bIns="0">
            <a:noAutofit/>
          </a:bodyPr>
          <a:lstStyle>
            <a:lvl1pPr>
              <a:defRPr cap="none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5" y="1230757"/>
            <a:ext cx="2898299" cy="429465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3" name="Content Placeholder 2"/>
          <p:cNvSpPr>
            <a:spLocks noGrp="1"/>
          </p:cNvSpPr>
          <p:nvPr>
            <p:ph idx="10"/>
          </p:nvPr>
        </p:nvSpPr>
        <p:spPr>
          <a:xfrm>
            <a:off x="9347200" y="4107543"/>
            <a:ext cx="2374583" cy="2114208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None/>
              <a:defRPr sz="1600" b="1">
                <a:solidFill>
                  <a:schemeClr val="accent3"/>
                </a:solidFill>
              </a:defRPr>
            </a:lvl1pPr>
            <a:lvl2pPr marL="268288" indent="0" algn="r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1600" b="1">
                <a:solidFill>
                  <a:schemeClr val="accent3"/>
                </a:solidFill>
              </a:defRPr>
            </a:lvl2pPr>
            <a:lvl3pPr marL="538162" indent="0" algn="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None/>
              <a:defRPr sz="1600" b="1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4678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D09EC13-48DE-402E-B850-94FC60DD4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  <p:sp>
        <p:nvSpPr>
          <p:cNvPr id="61" name="Picture Placeholder 60"/>
          <p:cNvSpPr>
            <a:spLocks noGrp="1"/>
          </p:cNvSpPr>
          <p:nvPr>
            <p:ph type="pic" sz="quarter" idx="10"/>
          </p:nvPr>
        </p:nvSpPr>
        <p:spPr>
          <a:xfrm>
            <a:off x="6184900" y="0"/>
            <a:ext cx="6007100" cy="6858000"/>
          </a:xfrm>
          <a:custGeom>
            <a:avLst/>
            <a:gdLst>
              <a:gd name="connsiteX0" fmla="*/ 1837596 w 6007100"/>
              <a:gd name="connsiteY0" fmla="*/ 0 h 6858000"/>
              <a:gd name="connsiteX1" fmla="*/ 2376041 w 6007100"/>
              <a:gd name="connsiteY1" fmla="*/ 0 h 6858000"/>
              <a:gd name="connsiteX2" fmla="*/ 2737507 w 6007100"/>
              <a:gd name="connsiteY2" fmla="*/ 0 h 6858000"/>
              <a:gd name="connsiteX3" fmla="*/ 6007100 w 6007100"/>
              <a:gd name="connsiteY3" fmla="*/ 0 h 6858000"/>
              <a:gd name="connsiteX4" fmla="*/ 6007100 w 6007100"/>
              <a:gd name="connsiteY4" fmla="*/ 3527437 h 6858000"/>
              <a:gd name="connsiteX5" fmla="*/ 6007100 w 6007100"/>
              <a:gd name="connsiteY5" fmla="*/ 6858000 h 6858000"/>
              <a:gd name="connsiteX6" fmla="*/ 5114678 w 6007100"/>
              <a:gd name="connsiteY6" fmla="*/ 6858000 h 6858000"/>
              <a:gd name="connsiteX7" fmla="*/ 4576233 w 6007100"/>
              <a:gd name="connsiteY7" fmla="*/ 6858000 h 6858000"/>
              <a:gd name="connsiteX8" fmla="*/ 4214767 w 6007100"/>
              <a:gd name="connsiteY8" fmla="*/ 6858000 h 6858000"/>
              <a:gd name="connsiteX9" fmla="*/ 2044700 w 6007100"/>
              <a:gd name="connsiteY9" fmla="*/ 6858000 h 6858000"/>
              <a:gd name="connsiteX10" fmla="*/ 899911 w 6007100"/>
              <a:gd name="connsiteY10" fmla="*/ 6858000 h 6858000"/>
              <a:gd name="connsiteX11" fmla="*/ 538445 w 6007100"/>
              <a:gd name="connsiteY11" fmla="*/ 6858000 h 6858000"/>
              <a:gd name="connsiteX12" fmla="*/ 0 w 60071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07100" h="6858000">
                <a:moveTo>
                  <a:pt x="1837596" y="0"/>
                </a:moveTo>
                <a:lnTo>
                  <a:pt x="2376041" y="0"/>
                </a:lnTo>
                <a:lnTo>
                  <a:pt x="2737507" y="0"/>
                </a:lnTo>
                <a:lnTo>
                  <a:pt x="6007100" y="0"/>
                </a:lnTo>
                <a:lnTo>
                  <a:pt x="6007100" y="3527437"/>
                </a:lnTo>
                <a:lnTo>
                  <a:pt x="6007100" y="6858000"/>
                </a:lnTo>
                <a:lnTo>
                  <a:pt x="5114678" y="6858000"/>
                </a:lnTo>
                <a:lnTo>
                  <a:pt x="4576233" y="6858000"/>
                </a:lnTo>
                <a:lnTo>
                  <a:pt x="4214767" y="6858000"/>
                </a:lnTo>
                <a:lnTo>
                  <a:pt x="2044700" y="6858000"/>
                </a:lnTo>
                <a:lnTo>
                  <a:pt x="899911" y="6858000"/>
                </a:lnTo>
                <a:lnTo>
                  <a:pt x="5384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365126"/>
            <a:ext cx="6451373" cy="540310"/>
          </a:xfrm>
        </p:spPr>
        <p:txBody>
          <a:bodyPr lIns="0" tIns="0" rIns="0" bIns="0">
            <a:noAutofit/>
          </a:bodyPr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230757"/>
            <a:ext cx="5564187" cy="509223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09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94BD1B6-681E-40D8-B613-4C7D94B46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  <p:sp>
        <p:nvSpPr>
          <p:cNvPr id="67" name="Picture Placeholder 6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910114"/>
          </a:xfrm>
          <a:custGeom>
            <a:avLst/>
            <a:gdLst>
              <a:gd name="connsiteX0" fmla="*/ 0 w 12192000"/>
              <a:gd name="connsiteY0" fmla="*/ 0 h 2910114"/>
              <a:gd name="connsiteX1" fmla="*/ 12192000 w 12192000"/>
              <a:gd name="connsiteY1" fmla="*/ 0 h 2910114"/>
              <a:gd name="connsiteX2" fmla="*/ 12192000 w 12192000"/>
              <a:gd name="connsiteY2" fmla="*/ 2089480 h 2910114"/>
              <a:gd name="connsiteX3" fmla="*/ 12192000 w 12192000"/>
              <a:gd name="connsiteY3" fmla="*/ 2910114 h 2910114"/>
              <a:gd name="connsiteX4" fmla="*/ 0 w 12192000"/>
              <a:gd name="connsiteY4" fmla="*/ 2910114 h 2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910114">
                <a:moveTo>
                  <a:pt x="0" y="0"/>
                </a:moveTo>
                <a:lnTo>
                  <a:pt x="12192000" y="0"/>
                </a:lnTo>
                <a:lnTo>
                  <a:pt x="12192000" y="2089480"/>
                </a:lnTo>
                <a:lnTo>
                  <a:pt x="12192000" y="2910114"/>
                </a:lnTo>
                <a:lnTo>
                  <a:pt x="0" y="291011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4" y="2005241"/>
            <a:ext cx="11306173" cy="54031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3385458"/>
            <a:ext cx="5564188" cy="216010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3" name="Content Placeholder 2"/>
          <p:cNvSpPr>
            <a:spLocks noGrp="1"/>
          </p:cNvSpPr>
          <p:nvPr>
            <p:ph idx="10"/>
          </p:nvPr>
        </p:nvSpPr>
        <p:spPr>
          <a:xfrm>
            <a:off x="6193902" y="3385458"/>
            <a:ext cx="5564188" cy="216010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F17E73-6792-40C8-8C15-06EC5B21E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4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Image 1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BD6499-F024-49A1-99A7-EEEF4D315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9" b="27475"/>
          <a:stretch/>
        </p:blipFill>
        <p:spPr>
          <a:xfrm>
            <a:off x="1" y="0"/>
            <a:ext cx="12191999" cy="291011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55FBBAF-DF28-4479-83BB-45808DE54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3385458"/>
            <a:ext cx="5564188" cy="216010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3" name="Content Placeholder 2"/>
          <p:cNvSpPr>
            <a:spLocks noGrp="1"/>
          </p:cNvSpPr>
          <p:nvPr>
            <p:ph idx="10"/>
          </p:nvPr>
        </p:nvSpPr>
        <p:spPr>
          <a:xfrm>
            <a:off x="6193902" y="3385458"/>
            <a:ext cx="5564188" cy="216010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90BB17-D9B4-403E-8C5D-5FA30D7C38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1BFA28-2945-46F4-AA91-D1AA63DF4ACE}"/>
              </a:ext>
            </a:extLst>
          </p:cNvPr>
          <p:cNvSpPr/>
          <p:nvPr/>
        </p:nvSpPr>
        <p:spPr>
          <a:xfrm>
            <a:off x="0" y="2005240"/>
            <a:ext cx="12192000" cy="90487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4" y="2005241"/>
            <a:ext cx="11306173" cy="540310"/>
          </a:xfrm>
        </p:spPr>
        <p:txBody>
          <a:bodyPr lIns="0" tIns="0" rIns="0" bIns="0">
            <a:noAutofit/>
          </a:bodyPr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55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90BB17-D9B4-403E-8C5D-5FA30D7C3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4" y="469081"/>
            <a:ext cx="11306173" cy="332399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AU" cap="none" noProof="0" dirty="0"/>
            </a:lvl1pPr>
          </a:lstStyle>
          <a:p>
            <a:pPr lvl="0"/>
            <a:r>
              <a:rPr lang="en-AU" noProof="0"/>
              <a:t>Heading /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1084729"/>
            <a:ext cx="4060623" cy="50922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AU" noProof="0"/>
              <a:t>Add text here</a:t>
            </a:r>
          </a:p>
          <a:p>
            <a:pPr lvl="1"/>
            <a:r>
              <a:rPr lang="en-AU" noProof="0"/>
              <a:t>Add text here</a:t>
            </a:r>
          </a:p>
          <a:p>
            <a:pPr lvl="2"/>
            <a:r>
              <a:rPr lang="en-AU" noProof="0"/>
              <a:t>Add text here</a:t>
            </a:r>
          </a:p>
          <a:p>
            <a:pPr lvl="3"/>
            <a:r>
              <a:rPr lang="en-AU" noProof="0"/>
              <a:t>Add text here</a:t>
            </a:r>
          </a:p>
          <a:p>
            <a:pPr lvl="4"/>
            <a:r>
              <a:rPr lang="en-AU" noProof="0"/>
              <a:t>Add text 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593" y="1018009"/>
            <a:ext cx="7170737" cy="528819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5524739" y="1350966"/>
            <a:ext cx="5271060" cy="332525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AU"/>
            </a:lvl5pPr>
          </a:lstStyle>
          <a:p>
            <a:pPr marL="0" lvl="0" indent="0" algn="ctr">
              <a:buNone/>
            </a:pPr>
            <a:r>
              <a:rPr lang="en-US"/>
              <a:t>Insert image or video</a:t>
            </a:r>
            <a:endParaRPr lang="en-AU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C55FBBAF-DF28-4479-83BB-45808DE54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5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90BB17-D9B4-403E-8C5D-5FA30D7C3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0" y="1176553"/>
            <a:ext cx="6586537" cy="5308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4" y="469081"/>
            <a:ext cx="11306173" cy="332399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AU" cap="none" noProof="0" dirty="0"/>
            </a:lvl1pPr>
          </a:lstStyle>
          <a:p>
            <a:pPr lvl="0"/>
            <a:r>
              <a:rPr lang="en-AU" noProof="0"/>
              <a:t>Heading /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1084729"/>
            <a:ext cx="4060623" cy="50922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AU" noProof="0"/>
              <a:t>Add text here</a:t>
            </a:r>
          </a:p>
          <a:p>
            <a:pPr lvl="1"/>
            <a:r>
              <a:rPr lang="en-AU" noProof="0"/>
              <a:t>Add text here</a:t>
            </a:r>
          </a:p>
          <a:p>
            <a:pPr lvl="2"/>
            <a:r>
              <a:rPr lang="en-AU" noProof="0"/>
              <a:t>Add text here</a:t>
            </a:r>
          </a:p>
          <a:p>
            <a:pPr lvl="3"/>
            <a:r>
              <a:rPr lang="en-AU" noProof="0"/>
              <a:t>Add text here</a:t>
            </a:r>
          </a:p>
          <a:p>
            <a:pPr lvl="4"/>
            <a:r>
              <a:rPr lang="en-AU" noProof="0"/>
              <a:t>Add text here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5449095" y="1492251"/>
            <a:ext cx="5937249" cy="3371849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AU"/>
            </a:lvl5pPr>
          </a:lstStyle>
          <a:p>
            <a:pPr marL="0" lvl="0" indent="0" algn="ctr">
              <a:buNone/>
            </a:pPr>
            <a:r>
              <a:rPr lang="en-US"/>
              <a:t>Insert image or video</a:t>
            </a:r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55FBBAF-DF28-4479-83BB-45808DE54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4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Pad Surf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90BB17-D9B4-403E-8C5D-5FA30D7C3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445" y="1214858"/>
            <a:ext cx="7345185" cy="512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4" y="469081"/>
            <a:ext cx="11306173" cy="332399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AU" cap="none" noProof="0" dirty="0"/>
            </a:lvl1pPr>
          </a:lstStyle>
          <a:p>
            <a:pPr lvl="0"/>
            <a:r>
              <a:rPr lang="en-AU" noProof="0"/>
              <a:t>Heading /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5" y="1084729"/>
            <a:ext cx="3368850" cy="50922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AU" noProof="0"/>
              <a:t>Add text here</a:t>
            </a:r>
          </a:p>
          <a:p>
            <a:pPr lvl="1"/>
            <a:r>
              <a:rPr lang="en-AU" noProof="0"/>
              <a:t>Add text here</a:t>
            </a:r>
          </a:p>
          <a:p>
            <a:pPr lvl="2"/>
            <a:r>
              <a:rPr lang="en-AU" noProof="0"/>
              <a:t>Add text here</a:t>
            </a:r>
          </a:p>
          <a:p>
            <a:pPr lvl="3"/>
            <a:r>
              <a:rPr lang="en-AU" noProof="0"/>
              <a:t>Add text here</a:t>
            </a:r>
          </a:p>
          <a:p>
            <a:pPr lvl="4"/>
            <a:r>
              <a:rPr lang="en-AU" noProof="0"/>
              <a:t>Add text here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4879804" y="1760023"/>
            <a:ext cx="6465327" cy="4043877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AU"/>
            </a:lvl5pPr>
          </a:lstStyle>
          <a:p>
            <a:pPr marL="0" lvl="0" indent="0" algn="ctr">
              <a:buNone/>
            </a:pPr>
            <a:r>
              <a:rPr lang="en-US"/>
              <a:t>Insert image or video</a:t>
            </a:r>
            <a:endParaRPr lang="en-AU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C55FBBAF-DF28-4479-83BB-45808DE54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5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Ph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90BB17-D9B4-403E-8C5D-5FA30D7C3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pic>
        <p:nvPicPr>
          <p:cNvPr id="6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569" y="1004048"/>
            <a:ext cx="2720032" cy="5590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4" y="469081"/>
            <a:ext cx="11306173" cy="332399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AU" cap="none" noProof="0" dirty="0"/>
            </a:lvl1pPr>
          </a:lstStyle>
          <a:p>
            <a:pPr lvl="0"/>
            <a:r>
              <a:rPr lang="en-AU" noProof="0"/>
              <a:t>Heading /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3" y="1084729"/>
            <a:ext cx="8431211" cy="50922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AU" noProof="0"/>
              <a:t>Add text here</a:t>
            </a:r>
          </a:p>
          <a:p>
            <a:pPr lvl="1"/>
            <a:r>
              <a:rPr lang="en-AU" noProof="0"/>
              <a:t>Add text here</a:t>
            </a:r>
          </a:p>
          <a:p>
            <a:pPr lvl="2"/>
            <a:r>
              <a:rPr lang="en-AU" noProof="0"/>
              <a:t>Add text here</a:t>
            </a:r>
          </a:p>
          <a:p>
            <a:pPr lvl="3"/>
            <a:r>
              <a:rPr lang="en-AU" noProof="0"/>
              <a:t>Add text here</a:t>
            </a:r>
          </a:p>
          <a:p>
            <a:pPr lvl="4"/>
            <a:r>
              <a:rPr lang="en-AU" noProof="0"/>
              <a:t>Add text here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9313765" y="1943100"/>
            <a:ext cx="2176463" cy="382905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AU"/>
            </a:lvl5pPr>
          </a:lstStyle>
          <a:p>
            <a:pPr marL="0" lvl="0" indent="0" algn="ctr">
              <a:buNone/>
            </a:pPr>
            <a:r>
              <a:rPr lang="en-US"/>
              <a:t>Insert image or video</a:t>
            </a:r>
            <a:endParaRPr lang="en-AU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C55FBBAF-DF28-4479-83BB-45808DE54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Pho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790BB17-D9B4-403E-8C5D-5FA30D7C3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pic>
        <p:nvPicPr>
          <p:cNvPr id="11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68" y="1004048"/>
            <a:ext cx="2720032" cy="5590930"/>
          </a:xfrm>
          <a:prstGeom prst="rect">
            <a:avLst/>
          </a:prstGeom>
        </p:spPr>
      </p:pic>
      <p:pic>
        <p:nvPicPr>
          <p:cNvPr id="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586" y="1004048"/>
            <a:ext cx="2720032" cy="5590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4" y="469081"/>
            <a:ext cx="11306173" cy="332399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AU" cap="none" noProof="0" dirty="0"/>
            </a:lvl1pPr>
          </a:lstStyle>
          <a:p>
            <a:pPr lvl="0"/>
            <a:r>
              <a:rPr lang="en-AU" noProof="0"/>
              <a:t>Heading /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1084729"/>
            <a:ext cx="4767715" cy="50922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AU" noProof="0"/>
              <a:t>Add text here</a:t>
            </a:r>
          </a:p>
          <a:p>
            <a:pPr lvl="1"/>
            <a:r>
              <a:rPr lang="en-AU" noProof="0"/>
              <a:t>Add text here</a:t>
            </a:r>
          </a:p>
          <a:p>
            <a:pPr lvl="2"/>
            <a:r>
              <a:rPr lang="en-AU" noProof="0"/>
              <a:t>Add text here</a:t>
            </a:r>
          </a:p>
          <a:p>
            <a:pPr lvl="3"/>
            <a:r>
              <a:rPr lang="en-AU" noProof="0"/>
              <a:t>Add text here</a:t>
            </a:r>
          </a:p>
          <a:p>
            <a:pPr lvl="4"/>
            <a:r>
              <a:rPr lang="en-AU" noProof="0"/>
              <a:t>Add text here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9310781" y="1943100"/>
            <a:ext cx="2176463" cy="382905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AU"/>
            </a:lvl5pPr>
          </a:lstStyle>
          <a:p>
            <a:pPr marL="0" lvl="0" indent="0" algn="ctr">
              <a:buNone/>
            </a:pPr>
            <a:r>
              <a:rPr lang="en-US"/>
              <a:t>Insert image or video</a:t>
            </a:r>
            <a:endParaRPr lang="en-AU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6453052" y="1943100"/>
            <a:ext cx="2176463" cy="382905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AU"/>
            </a:lvl5pPr>
          </a:lstStyle>
          <a:p>
            <a:pPr marL="0" lvl="0" indent="0" algn="ctr">
              <a:buNone/>
            </a:pPr>
            <a:r>
              <a:rPr lang="en-US"/>
              <a:t>Insert image or video</a:t>
            </a:r>
            <a:endParaRPr lang="en-AU"/>
          </a:p>
        </p:txBody>
      </p:sp>
      <p:pic>
        <p:nvPicPr>
          <p:cNvPr id="12" name="Graphic 7">
            <a:extLst>
              <a:ext uri="{FF2B5EF4-FFF2-40B4-BE49-F238E27FC236}">
                <a16:creationId xmlns:a16="http://schemas.microsoft.com/office/drawing/2014/main" id="{C55FBBAF-DF28-4479-83BB-45808DE54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6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2385" y="953179"/>
            <a:ext cx="5564716" cy="2387600"/>
          </a:xfrm>
        </p:spPr>
        <p:txBody>
          <a:bodyPr anchor="b"/>
          <a:lstStyle>
            <a:lvl1pPr algn="l">
              <a:defRPr lang="en-US" sz="6600" b="1" kern="1200" cap="none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385" y="3432854"/>
            <a:ext cx="5564716" cy="1655762"/>
          </a:xfrm>
        </p:spPr>
        <p:txBody>
          <a:bodyPr/>
          <a:lstStyle>
            <a:lvl1pPr marL="0" indent="0" algn="l"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SzPct val="75000"/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DE60F4-F358-4E62-9887-923C33557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r="52155"/>
          <a:stretch/>
        </p:blipFill>
        <p:spPr>
          <a:xfrm>
            <a:off x="6184904" y="546779"/>
            <a:ext cx="6007097" cy="622942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8CC6D14E-74BD-4E11-98DE-F12F38695444}"/>
              </a:ext>
            </a:extLst>
          </p:cNvPr>
          <p:cNvGrpSpPr/>
          <p:nvPr userDrawn="1"/>
        </p:nvGrpSpPr>
        <p:grpSpPr>
          <a:xfrm>
            <a:off x="447645" y="5831540"/>
            <a:ext cx="2621673" cy="773708"/>
            <a:chOff x="335733" y="5831540"/>
            <a:chExt cx="1966255" cy="77370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42B522E-392F-48E7-9A80-9C3DD9A6F54D}"/>
                </a:ext>
              </a:extLst>
            </p:cNvPr>
            <p:cNvGrpSpPr/>
            <p:nvPr userDrawn="1"/>
          </p:nvGrpSpPr>
          <p:grpSpPr>
            <a:xfrm>
              <a:off x="1248829" y="5891470"/>
              <a:ext cx="1053159" cy="713778"/>
              <a:chOff x="1248829" y="5891470"/>
              <a:chExt cx="1053159" cy="713778"/>
            </a:xfrm>
            <a:solidFill>
              <a:schemeClr val="bg1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8B3282B-1F50-4B78-814E-FC0B5DA50218}"/>
                  </a:ext>
                </a:extLst>
              </p:cNvPr>
              <p:cNvSpPr/>
              <p:nvPr/>
            </p:nvSpPr>
            <p:spPr>
              <a:xfrm>
                <a:off x="1248829" y="5891470"/>
                <a:ext cx="20201" cy="713777"/>
              </a:xfrm>
              <a:custGeom>
                <a:avLst/>
                <a:gdLst>
                  <a:gd name="connsiteX0" fmla="*/ 11784 w 20201"/>
                  <a:gd name="connsiteY0" fmla="*/ 710074 h 713777"/>
                  <a:gd name="connsiteX1" fmla="*/ 5050 w 20201"/>
                  <a:gd name="connsiteY1" fmla="*/ 703340 h 713777"/>
                  <a:gd name="connsiteX2" fmla="*/ 5050 w 20201"/>
                  <a:gd name="connsiteY2" fmla="*/ 11784 h 713777"/>
                  <a:gd name="connsiteX3" fmla="*/ 11784 w 20201"/>
                  <a:gd name="connsiteY3" fmla="*/ 5050 h 713777"/>
                  <a:gd name="connsiteX4" fmla="*/ 18518 w 20201"/>
                  <a:gd name="connsiteY4" fmla="*/ 11784 h 713777"/>
                  <a:gd name="connsiteX5" fmla="*/ 18518 w 20201"/>
                  <a:gd name="connsiteY5" fmla="*/ 703340 h 713777"/>
                  <a:gd name="connsiteX6" fmla="*/ 11784 w 20201"/>
                  <a:gd name="connsiteY6" fmla="*/ 710074 h 71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01" h="713777">
                    <a:moveTo>
                      <a:pt x="11784" y="710074"/>
                    </a:moveTo>
                    <a:cubicBezTo>
                      <a:pt x="7744" y="710074"/>
                      <a:pt x="5050" y="707380"/>
                      <a:pt x="5050" y="703340"/>
                    </a:cubicBezTo>
                    <a:lnTo>
                      <a:pt x="5050" y="11784"/>
                    </a:lnTo>
                    <a:cubicBezTo>
                      <a:pt x="5050" y="7744"/>
                      <a:pt x="8417" y="5050"/>
                      <a:pt x="11784" y="5050"/>
                    </a:cubicBezTo>
                    <a:cubicBezTo>
                      <a:pt x="15824" y="5050"/>
                      <a:pt x="18518" y="7744"/>
                      <a:pt x="18518" y="11784"/>
                    </a:cubicBezTo>
                    <a:lnTo>
                      <a:pt x="18518" y="703340"/>
                    </a:lnTo>
                    <a:cubicBezTo>
                      <a:pt x="18518" y="706707"/>
                      <a:pt x="15824" y="710074"/>
                      <a:pt x="11784" y="71007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25AE764-48BB-4EBA-BFA5-4FD71B215039}"/>
                  </a:ext>
                </a:extLst>
              </p:cNvPr>
              <p:cNvSpPr/>
              <p:nvPr/>
            </p:nvSpPr>
            <p:spPr>
              <a:xfrm>
                <a:off x="1471043" y="6397175"/>
                <a:ext cx="168344" cy="202012"/>
              </a:xfrm>
              <a:custGeom>
                <a:avLst/>
                <a:gdLst>
                  <a:gd name="connsiteX0" fmla="*/ 5050 w 168343"/>
                  <a:gd name="connsiteY0" fmla="*/ 5050 h 202012"/>
                  <a:gd name="connsiteX1" fmla="*/ 39392 w 168343"/>
                  <a:gd name="connsiteY1" fmla="*/ 5050 h 202012"/>
                  <a:gd name="connsiteX2" fmla="*/ 39392 w 168343"/>
                  <a:gd name="connsiteY2" fmla="*/ 85855 h 202012"/>
                  <a:gd name="connsiteX3" fmla="*/ 132318 w 168343"/>
                  <a:gd name="connsiteY3" fmla="*/ 85855 h 202012"/>
                  <a:gd name="connsiteX4" fmla="*/ 132318 w 168343"/>
                  <a:gd name="connsiteY4" fmla="*/ 5050 h 202012"/>
                  <a:gd name="connsiteX5" fmla="*/ 166660 w 168343"/>
                  <a:gd name="connsiteY5" fmla="*/ 5050 h 202012"/>
                  <a:gd name="connsiteX6" fmla="*/ 166660 w 168343"/>
                  <a:gd name="connsiteY6" fmla="*/ 199656 h 202012"/>
                  <a:gd name="connsiteX7" fmla="*/ 132318 w 168343"/>
                  <a:gd name="connsiteY7" fmla="*/ 199656 h 202012"/>
                  <a:gd name="connsiteX8" fmla="*/ 132318 w 168343"/>
                  <a:gd name="connsiteY8" fmla="*/ 117504 h 202012"/>
                  <a:gd name="connsiteX9" fmla="*/ 39392 w 168343"/>
                  <a:gd name="connsiteY9" fmla="*/ 117504 h 202012"/>
                  <a:gd name="connsiteX10" fmla="*/ 39392 w 168343"/>
                  <a:gd name="connsiteY10" fmla="*/ 199656 h 202012"/>
                  <a:gd name="connsiteX11" fmla="*/ 5050 w 168343"/>
                  <a:gd name="connsiteY11" fmla="*/ 199656 h 202012"/>
                  <a:gd name="connsiteX12" fmla="*/ 5050 w 168343"/>
                  <a:gd name="connsiteY12" fmla="*/ 5050 h 202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8343" h="202012">
                    <a:moveTo>
                      <a:pt x="5050" y="5050"/>
                    </a:moveTo>
                    <a:lnTo>
                      <a:pt x="39392" y="5050"/>
                    </a:lnTo>
                    <a:lnTo>
                      <a:pt x="39392" y="85855"/>
                    </a:lnTo>
                    <a:lnTo>
                      <a:pt x="132318" y="85855"/>
                    </a:lnTo>
                    <a:lnTo>
                      <a:pt x="132318" y="5050"/>
                    </a:lnTo>
                    <a:lnTo>
                      <a:pt x="166660" y="5050"/>
                    </a:lnTo>
                    <a:lnTo>
                      <a:pt x="166660" y="199656"/>
                    </a:lnTo>
                    <a:lnTo>
                      <a:pt x="132318" y="199656"/>
                    </a:lnTo>
                    <a:lnTo>
                      <a:pt x="132318" y="117504"/>
                    </a:lnTo>
                    <a:lnTo>
                      <a:pt x="39392" y="117504"/>
                    </a:lnTo>
                    <a:lnTo>
                      <a:pt x="39392" y="199656"/>
                    </a:lnTo>
                    <a:lnTo>
                      <a:pt x="5050" y="199656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77FCD12-1DB4-4EDB-919F-F15A7332A811}"/>
                  </a:ext>
                </a:extLst>
              </p:cNvPr>
              <p:cNvSpPr/>
              <p:nvPr/>
            </p:nvSpPr>
            <p:spPr>
              <a:xfrm>
                <a:off x="1662282" y="6442291"/>
                <a:ext cx="148143" cy="161610"/>
              </a:xfrm>
              <a:custGeom>
                <a:avLst/>
                <a:gdLst>
                  <a:gd name="connsiteX0" fmla="*/ 5050 w 148142"/>
                  <a:gd name="connsiteY0" fmla="*/ 81815 h 161609"/>
                  <a:gd name="connsiteX1" fmla="*/ 5050 w 148142"/>
                  <a:gd name="connsiteY1" fmla="*/ 81815 h 161609"/>
                  <a:gd name="connsiteX2" fmla="*/ 76428 w 148142"/>
                  <a:gd name="connsiteY2" fmla="*/ 5050 h 161609"/>
                  <a:gd name="connsiteX3" fmla="*/ 146459 w 148142"/>
                  <a:gd name="connsiteY3" fmla="*/ 83835 h 161609"/>
                  <a:gd name="connsiteX4" fmla="*/ 145786 w 148142"/>
                  <a:gd name="connsiteY4" fmla="*/ 93262 h 161609"/>
                  <a:gd name="connsiteX5" fmla="*/ 38046 w 148142"/>
                  <a:gd name="connsiteY5" fmla="*/ 93262 h 161609"/>
                  <a:gd name="connsiteX6" fmla="*/ 80468 w 148142"/>
                  <a:gd name="connsiteY6" fmla="*/ 130298 h 161609"/>
                  <a:gd name="connsiteX7" fmla="*/ 120197 w 148142"/>
                  <a:gd name="connsiteY7" fmla="*/ 112790 h 161609"/>
                  <a:gd name="connsiteX8" fmla="*/ 139725 w 148142"/>
                  <a:gd name="connsiteY8" fmla="*/ 130298 h 161609"/>
                  <a:gd name="connsiteX9" fmla="*/ 79795 w 148142"/>
                  <a:gd name="connsiteY9" fmla="*/ 157906 h 161609"/>
                  <a:gd name="connsiteX10" fmla="*/ 5050 w 148142"/>
                  <a:gd name="connsiteY10" fmla="*/ 81815 h 161609"/>
                  <a:gd name="connsiteX11" fmla="*/ 113464 w 148142"/>
                  <a:gd name="connsiteY11" fmla="*/ 71041 h 161609"/>
                  <a:gd name="connsiteX12" fmla="*/ 76428 w 148142"/>
                  <a:gd name="connsiteY12" fmla="*/ 32659 h 161609"/>
                  <a:gd name="connsiteX13" fmla="*/ 38046 w 148142"/>
                  <a:gd name="connsiteY13" fmla="*/ 71041 h 161609"/>
                  <a:gd name="connsiteX14" fmla="*/ 113464 w 148142"/>
                  <a:gd name="connsiteY14" fmla="*/ 71041 h 16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8142" h="161609">
                    <a:moveTo>
                      <a:pt x="5050" y="81815"/>
                    </a:moveTo>
                    <a:lnTo>
                      <a:pt x="5050" y="81815"/>
                    </a:lnTo>
                    <a:cubicBezTo>
                      <a:pt x="5050" y="39392"/>
                      <a:pt x="34679" y="5050"/>
                      <a:pt x="76428" y="5050"/>
                    </a:cubicBezTo>
                    <a:cubicBezTo>
                      <a:pt x="122891" y="5050"/>
                      <a:pt x="146459" y="41413"/>
                      <a:pt x="146459" y="83835"/>
                    </a:cubicBezTo>
                    <a:cubicBezTo>
                      <a:pt x="146459" y="87202"/>
                      <a:pt x="146459" y="89896"/>
                      <a:pt x="145786" y="93262"/>
                    </a:cubicBezTo>
                    <a:lnTo>
                      <a:pt x="38046" y="93262"/>
                    </a:lnTo>
                    <a:cubicBezTo>
                      <a:pt x="41413" y="116831"/>
                      <a:pt x="58920" y="130298"/>
                      <a:pt x="80468" y="130298"/>
                    </a:cubicBezTo>
                    <a:cubicBezTo>
                      <a:pt x="96629" y="130298"/>
                      <a:pt x="108750" y="124238"/>
                      <a:pt x="120197" y="112790"/>
                    </a:cubicBezTo>
                    <a:lnTo>
                      <a:pt x="139725" y="130298"/>
                    </a:lnTo>
                    <a:cubicBezTo>
                      <a:pt x="125584" y="147132"/>
                      <a:pt x="106730" y="157906"/>
                      <a:pt x="79795" y="157906"/>
                    </a:cubicBezTo>
                    <a:cubicBezTo>
                      <a:pt x="37372" y="157906"/>
                      <a:pt x="5050" y="126931"/>
                      <a:pt x="5050" y="81815"/>
                    </a:cubicBezTo>
                    <a:close/>
                    <a:moveTo>
                      <a:pt x="113464" y="71041"/>
                    </a:moveTo>
                    <a:cubicBezTo>
                      <a:pt x="111443" y="49493"/>
                      <a:pt x="98649" y="32659"/>
                      <a:pt x="76428" y="32659"/>
                    </a:cubicBezTo>
                    <a:cubicBezTo>
                      <a:pt x="55553" y="32659"/>
                      <a:pt x="41413" y="48820"/>
                      <a:pt x="38046" y="71041"/>
                    </a:cubicBezTo>
                    <a:lnTo>
                      <a:pt x="113464" y="710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523881F-21DA-49EC-B0B8-6B0CD42EBB04}"/>
                  </a:ext>
                </a:extLst>
              </p:cNvPr>
              <p:cNvSpPr/>
              <p:nvPr/>
            </p:nvSpPr>
            <p:spPr>
              <a:xfrm>
                <a:off x="1819851" y="6443638"/>
                <a:ext cx="141409" cy="161610"/>
              </a:xfrm>
              <a:custGeom>
                <a:avLst/>
                <a:gdLst>
                  <a:gd name="connsiteX0" fmla="*/ 5050 w 141408"/>
                  <a:gd name="connsiteY0" fmla="*/ 110770 h 161609"/>
                  <a:gd name="connsiteX1" fmla="*/ 5050 w 141408"/>
                  <a:gd name="connsiteY1" fmla="*/ 110770 h 161609"/>
                  <a:gd name="connsiteX2" fmla="*/ 65654 w 141408"/>
                  <a:gd name="connsiteY2" fmla="*/ 62961 h 161609"/>
                  <a:gd name="connsiteX3" fmla="*/ 105383 w 141408"/>
                  <a:gd name="connsiteY3" fmla="*/ 69021 h 161609"/>
                  <a:gd name="connsiteX4" fmla="*/ 105383 w 141408"/>
                  <a:gd name="connsiteY4" fmla="*/ 65654 h 161609"/>
                  <a:gd name="connsiteX5" fmla="*/ 69021 w 141408"/>
                  <a:gd name="connsiteY5" fmla="*/ 34005 h 161609"/>
                  <a:gd name="connsiteX6" fmla="*/ 27272 w 141408"/>
                  <a:gd name="connsiteY6" fmla="*/ 43433 h 161609"/>
                  <a:gd name="connsiteX7" fmla="*/ 18518 w 141408"/>
                  <a:gd name="connsiteY7" fmla="*/ 17171 h 161609"/>
                  <a:gd name="connsiteX8" fmla="*/ 73735 w 141408"/>
                  <a:gd name="connsiteY8" fmla="*/ 5050 h 161609"/>
                  <a:gd name="connsiteX9" fmla="*/ 122218 w 141408"/>
                  <a:gd name="connsiteY9" fmla="*/ 21211 h 161609"/>
                  <a:gd name="connsiteX10" fmla="*/ 138379 w 141408"/>
                  <a:gd name="connsiteY10" fmla="*/ 66327 h 161609"/>
                  <a:gd name="connsiteX11" fmla="*/ 138379 w 141408"/>
                  <a:gd name="connsiteY11" fmla="*/ 153193 h 161609"/>
                  <a:gd name="connsiteX12" fmla="*/ 105383 w 141408"/>
                  <a:gd name="connsiteY12" fmla="*/ 153193 h 161609"/>
                  <a:gd name="connsiteX13" fmla="*/ 105383 w 141408"/>
                  <a:gd name="connsiteY13" fmla="*/ 135012 h 161609"/>
                  <a:gd name="connsiteX14" fmla="*/ 57574 w 141408"/>
                  <a:gd name="connsiteY14" fmla="*/ 156560 h 161609"/>
                  <a:gd name="connsiteX15" fmla="*/ 5050 w 141408"/>
                  <a:gd name="connsiteY15" fmla="*/ 110770 h 161609"/>
                  <a:gd name="connsiteX16" fmla="*/ 105383 w 141408"/>
                  <a:gd name="connsiteY16" fmla="*/ 99996 h 161609"/>
                  <a:gd name="connsiteX17" fmla="*/ 105383 w 141408"/>
                  <a:gd name="connsiteY17" fmla="*/ 90569 h 161609"/>
                  <a:gd name="connsiteX18" fmla="*/ 71714 w 141408"/>
                  <a:gd name="connsiteY18" fmla="*/ 84509 h 161609"/>
                  <a:gd name="connsiteX19" fmla="*/ 37372 w 141408"/>
                  <a:gd name="connsiteY19" fmla="*/ 108750 h 161609"/>
                  <a:gd name="connsiteX20" fmla="*/ 37372 w 141408"/>
                  <a:gd name="connsiteY20" fmla="*/ 109423 h 161609"/>
                  <a:gd name="connsiteX21" fmla="*/ 66327 w 141408"/>
                  <a:gd name="connsiteY21" fmla="*/ 131645 h 161609"/>
                  <a:gd name="connsiteX22" fmla="*/ 105383 w 141408"/>
                  <a:gd name="connsiteY22" fmla="*/ 99996 h 16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1408" h="161609">
                    <a:moveTo>
                      <a:pt x="5050" y="110770"/>
                    </a:moveTo>
                    <a:lnTo>
                      <a:pt x="5050" y="110770"/>
                    </a:lnTo>
                    <a:cubicBezTo>
                      <a:pt x="5050" y="78448"/>
                      <a:pt x="29965" y="62961"/>
                      <a:pt x="65654" y="62961"/>
                    </a:cubicBezTo>
                    <a:cubicBezTo>
                      <a:pt x="81815" y="62961"/>
                      <a:pt x="93936" y="65654"/>
                      <a:pt x="105383" y="69021"/>
                    </a:cubicBezTo>
                    <a:lnTo>
                      <a:pt x="105383" y="65654"/>
                    </a:lnTo>
                    <a:cubicBezTo>
                      <a:pt x="105383" y="44779"/>
                      <a:pt x="92589" y="34005"/>
                      <a:pt x="69021" y="34005"/>
                    </a:cubicBezTo>
                    <a:cubicBezTo>
                      <a:pt x="52860" y="34005"/>
                      <a:pt x="40066" y="37372"/>
                      <a:pt x="27272" y="43433"/>
                    </a:cubicBezTo>
                    <a:lnTo>
                      <a:pt x="18518" y="17171"/>
                    </a:lnTo>
                    <a:cubicBezTo>
                      <a:pt x="34679" y="9764"/>
                      <a:pt x="50166" y="5050"/>
                      <a:pt x="73735" y="5050"/>
                    </a:cubicBezTo>
                    <a:cubicBezTo>
                      <a:pt x="95956" y="5050"/>
                      <a:pt x="112117" y="11111"/>
                      <a:pt x="122218" y="21211"/>
                    </a:cubicBezTo>
                    <a:cubicBezTo>
                      <a:pt x="132992" y="31985"/>
                      <a:pt x="138379" y="47473"/>
                      <a:pt x="138379" y="66327"/>
                    </a:cubicBezTo>
                    <a:lnTo>
                      <a:pt x="138379" y="153193"/>
                    </a:lnTo>
                    <a:lnTo>
                      <a:pt x="105383" y="153193"/>
                    </a:lnTo>
                    <a:lnTo>
                      <a:pt x="105383" y="135012"/>
                    </a:lnTo>
                    <a:cubicBezTo>
                      <a:pt x="95283" y="147132"/>
                      <a:pt x="79795" y="156560"/>
                      <a:pt x="57574" y="156560"/>
                    </a:cubicBezTo>
                    <a:cubicBezTo>
                      <a:pt x="29292" y="155886"/>
                      <a:pt x="5050" y="140399"/>
                      <a:pt x="5050" y="110770"/>
                    </a:cubicBezTo>
                    <a:close/>
                    <a:moveTo>
                      <a:pt x="105383" y="99996"/>
                    </a:moveTo>
                    <a:lnTo>
                      <a:pt x="105383" y="90569"/>
                    </a:lnTo>
                    <a:cubicBezTo>
                      <a:pt x="96629" y="87202"/>
                      <a:pt x="85182" y="84509"/>
                      <a:pt x="71714" y="84509"/>
                    </a:cubicBezTo>
                    <a:cubicBezTo>
                      <a:pt x="50166" y="84509"/>
                      <a:pt x="37372" y="93936"/>
                      <a:pt x="37372" y="108750"/>
                    </a:cubicBezTo>
                    <a:lnTo>
                      <a:pt x="37372" y="109423"/>
                    </a:lnTo>
                    <a:cubicBezTo>
                      <a:pt x="37372" y="123564"/>
                      <a:pt x="50166" y="131645"/>
                      <a:pt x="66327" y="131645"/>
                    </a:cubicBezTo>
                    <a:cubicBezTo>
                      <a:pt x="88549" y="131645"/>
                      <a:pt x="105383" y="118851"/>
                      <a:pt x="105383" y="999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CA13037-3BFE-4A29-A334-A9CD319900A5}"/>
                  </a:ext>
                </a:extLst>
              </p:cNvPr>
              <p:cNvSpPr/>
              <p:nvPr/>
            </p:nvSpPr>
            <p:spPr>
              <a:xfrm>
                <a:off x="1985502" y="6389094"/>
                <a:ext cx="40403" cy="208746"/>
              </a:xfrm>
              <a:custGeom>
                <a:avLst/>
                <a:gdLst>
                  <a:gd name="connsiteX0" fmla="*/ 5050 w 40402"/>
                  <a:gd name="connsiteY0" fmla="*/ 5050 h 208746"/>
                  <a:gd name="connsiteX1" fmla="*/ 38719 w 40402"/>
                  <a:gd name="connsiteY1" fmla="*/ 5050 h 208746"/>
                  <a:gd name="connsiteX2" fmla="*/ 38719 w 40402"/>
                  <a:gd name="connsiteY2" fmla="*/ 207736 h 208746"/>
                  <a:gd name="connsiteX3" fmla="*/ 5050 w 40402"/>
                  <a:gd name="connsiteY3" fmla="*/ 207736 h 208746"/>
                  <a:gd name="connsiteX4" fmla="*/ 5050 w 40402"/>
                  <a:gd name="connsiteY4" fmla="*/ 5050 h 20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02" h="208746">
                    <a:moveTo>
                      <a:pt x="5050" y="5050"/>
                    </a:moveTo>
                    <a:lnTo>
                      <a:pt x="38719" y="5050"/>
                    </a:lnTo>
                    <a:lnTo>
                      <a:pt x="38719" y="207736"/>
                    </a:lnTo>
                    <a:lnTo>
                      <a:pt x="5050" y="207736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150A889-ABF5-4AC0-83C5-C74B20FDC59A}"/>
                  </a:ext>
                </a:extLst>
              </p:cNvPr>
              <p:cNvSpPr/>
              <p:nvPr/>
            </p:nvSpPr>
            <p:spPr>
              <a:xfrm>
                <a:off x="2042738" y="6404582"/>
                <a:ext cx="101006" cy="195279"/>
              </a:xfrm>
              <a:custGeom>
                <a:avLst/>
                <a:gdLst>
                  <a:gd name="connsiteX0" fmla="*/ 23905 w 101006"/>
                  <a:gd name="connsiteY0" fmla="*/ 151846 h 195278"/>
                  <a:gd name="connsiteX1" fmla="*/ 23905 w 101006"/>
                  <a:gd name="connsiteY1" fmla="*/ 74408 h 195278"/>
                  <a:gd name="connsiteX2" fmla="*/ 5050 w 101006"/>
                  <a:gd name="connsiteY2" fmla="*/ 74408 h 195278"/>
                  <a:gd name="connsiteX3" fmla="*/ 5050 w 101006"/>
                  <a:gd name="connsiteY3" fmla="*/ 45453 h 195278"/>
                  <a:gd name="connsiteX4" fmla="*/ 23905 w 101006"/>
                  <a:gd name="connsiteY4" fmla="*/ 45453 h 195278"/>
                  <a:gd name="connsiteX5" fmla="*/ 23905 w 101006"/>
                  <a:gd name="connsiteY5" fmla="*/ 5050 h 195278"/>
                  <a:gd name="connsiteX6" fmla="*/ 57573 w 101006"/>
                  <a:gd name="connsiteY6" fmla="*/ 5050 h 195278"/>
                  <a:gd name="connsiteX7" fmla="*/ 57573 w 101006"/>
                  <a:gd name="connsiteY7" fmla="*/ 45453 h 195278"/>
                  <a:gd name="connsiteX8" fmla="*/ 97303 w 101006"/>
                  <a:gd name="connsiteY8" fmla="*/ 45453 h 195278"/>
                  <a:gd name="connsiteX9" fmla="*/ 97303 w 101006"/>
                  <a:gd name="connsiteY9" fmla="*/ 74408 h 195278"/>
                  <a:gd name="connsiteX10" fmla="*/ 57573 w 101006"/>
                  <a:gd name="connsiteY10" fmla="*/ 74408 h 195278"/>
                  <a:gd name="connsiteX11" fmla="*/ 57573 w 101006"/>
                  <a:gd name="connsiteY11" fmla="*/ 146459 h 195278"/>
                  <a:gd name="connsiteX12" fmla="*/ 75755 w 101006"/>
                  <a:gd name="connsiteY12" fmla="*/ 164640 h 195278"/>
                  <a:gd name="connsiteX13" fmla="*/ 96629 w 101006"/>
                  <a:gd name="connsiteY13" fmla="*/ 159927 h 195278"/>
                  <a:gd name="connsiteX14" fmla="*/ 96629 w 101006"/>
                  <a:gd name="connsiteY14" fmla="*/ 187535 h 195278"/>
                  <a:gd name="connsiteX15" fmla="*/ 66327 w 101006"/>
                  <a:gd name="connsiteY15" fmla="*/ 194942 h 195278"/>
                  <a:gd name="connsiteX16" fmla="*/ 23905 w 101006"/>
                  <a:gd name="connsiteY16" fmla="*/ 151846 h 195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006" h="195278">
                    <a:moveTo>
                      <a:pt x="23905" y="151846"/>
                    </a:moveTo>
                    <a:lnTo>
                      <a:pt x="23905" y="74408"/>
                    </a:lnTo>
                    <a:lnTo>
                      <a:pt x="5050" y="74408"/>
                    </a:lnTo>
                    <a:lnTo>
                      <a:pt x="5050" y="45453"/>
                    </a:lnTo>
                    <a:lnTo>
                      <a:pt x="23905" y="45453"/>
                    </a:lnTo>
                    <a:lnTo>
                      <a:pt x="23905" y="5050"/>
                    </a:lnTo>
                    <a:lnTo>
                      <a:pt x="57573" y="5050"/>
                    </a:lnTo>
                    <a:lnTo>
                      <a:pt x="57573" y="45453"/>
                    </a:lnTo>
                    <a:lnTo>
                      <a:pt x="97303" y="45453"/>
                    </a:lnTo>
                    <a:lnTo>
                      <a:pt x="97303" y="74408"/>
                    </a:lnTo>
                    <a:lnTo>
                      <a:pt x="57573" y="74408"/>
                    </a:lnTo>
                    <a:lnTo>
                      <a:pt x="57573" y="146459"/>
                    </a:lnTo>
                    <a:cubicBezTo>
                      <a:pt x="57573" y="159253"/>
                      <a:pt x="64307" y="164640"/>
                      <a:pt x="75755" y="164640"/>
                    </a:cubicBezTo>
                    <a:cubicBezTo>
                      <a:pt x="83162" y="164640"/>
                      <a:pt x="89896" y="163293"/>
                      <a:pt x="96629" y="159927"/>
                    </a:cubicBezTo>
                    <a:lnTo>
                      <a:pt x="96629" y="187535"/>
                    </a:lnTo>
                    <a:cubicBezTo>
                      <a:pt x="88549" y="192249"/>
                      <a:pt x="79122" y="194942"/>
                      <a:pt x="66327" y="194942"/>
                    </a:cubicBezTo>
                    <a:cubicBezTo>
                      <a:pt x="41413" y="194942"/>
                      <a:pt x="23905" y="183495"/>
                      <a:pt x="23905" y="1518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009FE2-7C69-4F31-A0C0-94266B3AA453}"/>
                  </a:ext>
                </a:extLst>
              </p:cNvPr>
              <p:cNvSpPr/>
              <p:nvPr/>
            </p:nvSpPr>
            <p:spPr>
              <a:xfrm>
                <a:off x="2160579" y="6389094"/>
                <a:ext cx="141409" cy="208746"/>
              </a:xfrm>
              <a:custGeom>
                <a:avLst/>
                <a:gdLst>
                  <a:gd name="connsiteX0" fmla="*/ 5050 w 141408"/>
                  <a:gd name="connsiteY0" fmla="*/ 5050 h 208746"/>
                  <a:gd name="connsiteX1" fmla="*/ 38719 w 141408"/>
                  <a:gd name="connsiteY1" fmla="*/ 5050 h 208746"/>
                  <a:gd name="connsiteX2" fmla="*/ 38719 w 141408"/>
                  <a:gd name="connsiteY2" fmla="*/ 83835 h 208746"/>
                  <a:gd name="connsiteX3" fmla="*/ 84508 w 141408"/>
                  <a:gd name="connsiteY3" fmla="*/ 58247 h 208746"/>
                  <a:gd name="connsiteX4" fmla="*/ 137032 w 141408"/>
                  <a:gd name="connsiteY4" fmla="*/ 114137 h 208746"/>
                  <a:gd name="connsiteX5" fmla="*/ 137032 w 141408"/>
                  <a:gd name="connsiteY5" fmla="*/ 207736 h 208746"/>
                  <a:gd name="connsiteX6" fmla="*/ 103363 w 141408"/>
                  <a:gd name="connsiteY6" fmla="*/ 207736 h 208746"/>
                  <a:gd name="connsiteX7" fmla="*/ 103363 w 141408"/>
                  <a:gd name="connsiteY7" fmla="*/ 124238 h 208746"/>
                  <a:gd name="connsiteX8" fmla="*/ 71714 w 141408"/>
                  <a:gd name="connsiteY8" fmla="*/ 88549 h 208746"/>
                  <a:gd name="connsiteX9" fmla="*/ 38719 w 141408"/>
                  <a:gd name="connsiteY9" fmla="*/ 124911 h 208746"/>
                  <a:gd name="connsiteX10" fmla="*/ 38719 w 141408"/>
                  <a:gd name="connsiteY10" fmla="*/ 207736 h 208746"/>
                  <a:gd name="connsiteX11" fmla="*/ 5050 w 141408"/>
                  <a:gd name="connsiteY11" fmla="*/ 207736 h 208746"/>
                  <a:gd name="connsiteX12" fmla="*/ 5050 w 141408"/>
                  <a:gd name="connsiteY12" fmla="*/ 5050 h 20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408" h="208746">
                    <a:moveTo>
                      <a:pt x="5050" y="5050"/>
                    </a:moveTo>
                    <a:lnTo>
                      <a:pt x="38719" y="5050"/>
                    </a:lnTo>
                    <a:lnTo>
                      <a:pt x="38719" y="83835"/>
                    </a:lnTo>
                    <a:cubicBezTo>
                      <a:pt x="48146" y="70368"/>
                      <a:pt x="61614" y="58247"/>
                      <a:pt x="84508" y="58247"/>
                    </a:cubicBezTo>
                    <a:cubicBezTo>
                      <a:pt x="117504" y="58247"/>
                      <a:pt x="137032" y="80468"/>
                      <a:pt x="137032" y="114137"/>
                    </a:cubicBezTo>
                    <a:lnTo>
                      <a:pt x="137032" y="207736"/>
                    </a:lnTo>
                    <a:lnTo>
                      <a:pt x="103363" y="207736"/>
                    </a:lnTo>
                    <a:lnTo>
                      <a:pt x="103363" y="124238"/>
                    </a:lnTo>
                    <a:cubicBezTo>
                      <a:pt x="103363" y="101343"/>
                      <a:pt x="91916" y="88549"/>
                      <a:pt x="71714" y="88549"/>
                    </a:cubicBezTo>
                    <a:cubicBezTo>
                      <a:pt x="52187" y="88549"/>
                      <a:pt x="38719" y="102016"/>
                      <a:pt x="38719" y="124911"/>
                    </a:cubicBezTo>
                    <a:lnTo>
                      <a:pt x="38719" y="207736"/>
                    </a:lnTo>
                    <a:lnTo>
                      <a:pt x="5050" y="207736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0024A80-6E11-4693-B598-8DC0969F1778}"/>
                </a:ext>
              </a:extLst>
            </p:cNvPr>
            <p:cNvGrpSpPr/>
            <p:nvPr userDrawn="1"/>
          </p:nvGrpSpPr>
          <p:grpSpPr>
            <a:xfrm>
              <a:off x="335733" y="5831540"/>
              <a:ext cx="713777" cy="769667"/>
              <a:chOff x="335733" y="5831540"/>
              <a:chExt cx="713777" cy="769667"/>
            </a:xfrm>
            <a:solidFill>
              <a:schemeClr val="bg1"/>
            </a:solidFill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0D9303C-EEB2-48A1-B3BB-EE71AE2EF02E}"/>
                  </a:ext>
                </a:extLst>
              </p:cNvPr>
              <p:cNvSpPr/>
              <p:nvPr/>
            </p:nvSpPr>
            <p:spPr>
              <a:xfrm>
                <a:off x="462327" y="5890124"/>
                <a:ext cx="141409" cy="329954"/>
              </a:xfrm>
              <a:custGeom>
                <a:avLst/>
                <a:gdLst>
                  <a:gd name="connsiteX0" fmla="*/ 17844 w 141408"/>
                  <a:gd name="connsiteY0" fmla="*/ 5050 h 329953"/>
                  <a:gd name="connsiteX1" fmla="*/ 9764 w 141408"/>
                  <a:gd name="connsiteY1" fmla="*/ 13131 h 329953"/>
                  <a:gd name="connsiteX2" fmla="*/ 7744 w 141408"/>
                  <a:gd name="connsiteY2" fmla="*/ 34005 h 329953"/>
                  <a:gd name="connsiteX3" fmla="*/ 5050 w 141408"/>
                  <a:gd name="connsiteY3" fmla="*/ 87202 h 329953"/>
                  <a:gd name="connsiteX4" fmla="*/ 42759 w 141408"/>
                  <a:gd name="connsiteY4" fmla="*/ 263626 h 329953"/>
                  <a:gd name="connsiteX5" fmla="*/ 138379 w 141408"/>
                  <a:gd name="connsiteY5" fmla="*/ 330290 h 329953"/>
                  <a:gd name="connsiteX6" fmla="*/ 96629 w 141408"/>
                  <a:gd name="connsiteY6" fmla="*/ 271033 h 329953"/>
                  <a:gd name="connsiteX7" fmla="*/ 83162 w 141408"/>
                  <a:gd name="connsiteY7" fmla="*/ 174067 h 329953"/>
                  <a:gd name="connsiteX8" fmla="*/ 93936 w 141408"/>
                  <a:gd name="connsiteY8" fmla="*/ 67674 h 329953"/>
                  <a:gd name="connsiteX9" fmla="*/ 93936 w 141408"/>
                  <a:gd name="connsiteY9" fmla="*/ 67001 h 329953"/>
                  <a:gd name="connsiteX10" fmla="*/ 104710 w 141408"/>
                  <a:gd name="connsiteY10" fmla="*/ 51513 h 329953"/>
                  <a:gd name="connsiteX11" fmla="*/ 26598 w 141408"/>
                  <a:gd name="connsiteY11" fmla="*/ 9091 h 329953"/>
                  <a:gd name="connsiteX12" fmla="*/ 20538 w 141408"/>
                  <a:gd name="connsiteY12" fmla="*/ 6397 h 329953"/>
                  <a:gd name="connsiteX13" fmla="*/ 20538 w 141408"/>
                  <a:gd name="connsiteY13" fmla="*/ 6397 h 329953"/>
                  <a:gd name="connsiteX14" fmla="*/ 20538 w 141408"/>
                  <a:gd name="connsiteY14" fmla="*/ 6397 h 329953"/>
                  <a:gd name="connsiteX15" fmla="*/ 17844 w 141408"/>
                  <a:gd name="connsiteY15" fmla="*/ 5050 h 32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1408" h="329953">
                    <a:moveTo>
                      <a:pt x="17844" y="5050"/>
                    </a:moveTo>
                    <a:cubicBezTo>
                      <a:pt x="13131" y="5050"/>
                      <a:pt x="11111" y="7744"/>
                      <a:pt x="9764" y="13131"/>
                    </a:cubicBezTo>
                    <a:cubicBezTo>
                      <a:pt x="9764" y="13131"/>
                      <a:pt x="8417" y="20538"/>
                      <a:pt x="7744" y="34005"/>
                    </a:cubicBezTo>
                    <a:cubicBezTo>
                      <a:pt x="6397" y="46126"/>
                      <a:pt x="5050" y="64307"/>
                      <a:pt x="5050" y="87202"/>
                    </a:cubicBezTo>
                    <a:cubicBezTo>
                      <a:pt x="5050" y="137705"/>
                      <a:pt x="11784" y="209083"/>
                      <a:pt x="42759" y="263626"/>
                    </a:cubicBezTo>
                    <a:cubicBezTo>
                      <a:pt x="67001" y="305375"/>
                      <a:pt x="100670" y="328944"/>
                      <a:pt x="138379" y="330290"/>
                    </a:cubicBezTo>
                    <a:cubicBezTo>
                      <a:pt x="123564" y="318843"/>
                      <a:pt x="106057" y="299988"/>
                      <a:pt x="96629" y="271033"/>
                    </a:cubicBezTo>
                    <a:cubicBezTo>
                      <a:pt x="87875" y="243425"/>
                      <a:pt x="83162" y="210430"/>
                      <a:pt x="83162" y="174067"/>
                    </a:cubicBezTo>
                    <a:cubicBezTo>
                      <a:pt x="83162" y="123564"/>
                      <a:pt x="91916" y="79795"/>
                      <a:pt x="93936" y="67674"/>
                    </a:cubicBezTo>
                    <a:cubicBezTo>
                      <a:pt x="93936" y="67674"/>
                      <a:pt x="93936" y="67001"/>
                      <a:pt x="93936" y="67001"/>
                    </a:cubicBezTo>
                    <a:cubicBezTo>
                      <a:pt x="95283" y="59594"/>
                      <a:pt x="99323" y="54207"/>
                      <a:pt x="104710" y="51513"/>
                    </a:cubicBezTo>
                    <a:cubicBezTo>
                      <a:pt x="66327" y="26598"/>
                      <a:pt x="32659" y="12457"/>
                      <a:pt x="26598" y="9091"/>
                    </a:cubicBezTo>
                    <a:cubicBezTo>
                      <a:pt x="22558" y="7070"/>
                      <a:pt x="20538" y="6397"/>
                      <a:pt x="20538" y="6397"/>
                    </a:cubicBezTo>
                    <a:lnTo>
                      <a:pt x="20538" y="6397"/>
                    </a:lnTo>
                    <a:lnTo>
                      <a:pt x="20538" y="6397"/>
                    </a:lnTo>
                    <a:cubicBezTo>
                      <a:pt x="20538" y="5050"/>
                      <a:pt x="19191" y="5050"/>
                      <a:pt x="17844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46C0FB2-C0BB-4AFA-9767-DF8A791669BB}"/>
                  </a:ext>
                </a:extLst>
              </p:cNvPr>
              <p:cNvSpPr/>
              <p:nvPr/>
            </p:nvSpPr>
            <p:spPr>
              <a:xfrm>
                <a:off x="680428" y="5948707"/>
                <a:ext cx="148143" cy="282817"/>
              </a:xfrm>
              <a:custGeom>
                <a:avLst/>
                <a:gdLst>
                  <a:gd name="connsiteX0" fmla="*/ 129024 w 148142"/>
                  <a:gd name="connsiteY0" fmla="*/ 5050 h 282817"/>
                  <a:gd name="connsiteX1" fmla="*/ 125657 w 148142"/>
                  <a:gd name="connsiteY1" fmla="*/ 6397 h 282817"/>
                  <a:gd name="connsiteX2" fmla="*/ 122290 w 148142"/>
                  <a:gd name="connsiteY2" fmla="*/ 9091 h 282817"/>
                  <a:gd name="connsiteX3" fmla="*/ 112863 w 148142"/>
                  <a:gd name="connsiteY3" fmla="*/ 17171 h 282817"/>
                  <a:gd name="connsiteX4" fmla="*/ 81214 w 148142"/>
                  <a:gd name="connsiteY4" fmla="*/ 48146 h 282817"/>
                  <a:gd name="connsiteX5" fmla="*/ 16570 w 148142"/>
                  <a:gd name="connsiteY5" fmla="*/ 154540 h 282817"/>
                  <a:gd name="connsiteX6" fmla="*/ 5123 w 148142"/>
                  <a:gd name="connsiteY6" fmla="*/ 221204 h 282817"/>
                  <a:gd name="connsiteX7" fmla="*/ 11856 w 148142"/>
                  <a:gd name="connsiteY7" fmla="*/ 255546 h 282817"/>
                  <a:gd name="connsiteX8" fmla="*/ 31384 w 148142"/>
                  <a:gd name="connsiteY8" fmla="*/ 275074 h 282817"/>
                  <a:gd name="connsiteX9" fmla="*/ 45525 w 148142"/>
                  <a:gd name="connsiteY9" fmla="*/ 277767 h 282817"/>
                  <a:gd name="connsiteX10" fmla="*/ 45525 w 148142"/>
                  <a:gd name="connsiteY10" fmla="*/ 277767 h 282817"/>
                  <a:gd name="connsiteX11" fmla="*/ 131044 w 148142"/>
                  <a:gd name="connsiteY11" fmla="*/ 207063 h 282817"/>
                  <a:gd name="connsiteX12" fmla="*/ 143165 w 148142"/>
                  <a:gd name="connsiteY12" fmla="*/ 114137 h 282817"/>
                  <a:gd name="connsiteX13" fmla="*/ 134411 w 148142"/>
                  <a:gd name="connsiteY13" fmla="*/ 18518 h 282817"/>
                  <a:gd name="connsiteX14" fmla="*/ 133064 w 148142"/>
                  <a:gd name="connsiteY14" fmla="*/ 10437 h 282817"/>
                  <a:gd name="connsiteX15" fmla="*/ 129024 w 148142"/>
                  <a:gd name="connsiteY15" fmla="*/ 5050 h 28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142" h="282817">
                    <a:moveTo>
                      <a:pt x="129024" y="5050"/>
                    </a:moveTo>
                    <a:cubicBezTo>
                      <a:pt x="128350" y="5050"/>
                      <a:pt x="127004" y="5724"/>
                      <a:pt x="125657" y="6397"/>
                    </a:cubicBezTo>
                    <a:cubicBezTo>
                      <a:pt x="125657" y="6397"/>
                      <a:pt x="124310" y="7070"/>
                      <a:pt x="122290" y="9091"/>
                    </a:cubicBezTo>
                    <a:cubicBezTo>
                      <a:pt x="120270" y="11111"/>
                      <a:pt x="116903" y="13804"/>
                      <a:pt x="112863" y="17171"/>
                    </a:cubicBezTo>
                    <a:cubicBezTo>
                      <a:pt x="106802" y="22558"/>
                      <a:pt x="95355" y="33332"/>
                      <a:pt x="81214" y="48146"/>
                    </a:cubicBezTo>
                    <a:cubicBezTo>
                      <a:pt x="59666" y="72388"/>
                      <a:pt x="30711" y="110770"/>
                      <a:pt x="16570" y="154540"/>
                    </a:cubicBezTo>
                    <a:cubicBezTo>
                      <a:pt x="8490" y="180128"/>
                      <a:pt x="4449" y="202349"/>
                      <a:pt x="5123" y="221204"/>
                    </a:cubicBezTo>
                    <a:cubicBezTo>
                      <a:pt x="5123" y="234671"/>
                      <a:pt x="7143" y="246118"/>
                      <a:pt x="11856" y="255546"/>
                    </a:cubicBezTo>
                    <a:cubicBezTo>
                      <a:pt x="15897" y="264300"/>
                      <a:pt x="22630" y="271033"/>
                      <a:pt x="31384" y="275074"/>
                    </a:cubicBezTo>
                    <a:cubicBezTo>
                      <a:pt x="35425" y="276420"/>
                      <a:pt x="40138" y="277767"/>
                      <a:pt x="45525" y="277767"/>
                    </a:cubicBezTo>
                    <a:lnTo>
                      <a:pt x="45525" y="277767"/>
                    </a:lnTo>
                    <a:cubicBezTo>
                      <a:pt x="71787" y="277767"/>
                      <a:pt x="116230" y="255546"/>
                      <a:pt x="131044" y="207063"/>
                    </a:cubicBezTo>
                    <a:cubicBezTo>
                      <a:pt x="139124" y="180801"/>
                      <a:pt x="143165" y="149826"/>
                      <a:pt x="143165" y="114137"/>
                    </a:cubicBezTo>
                    <a:cubicBezTo>
                      <a:pt x="143165" y="70368"/>
                      <a:pt x="137104" y="32659"/>
                      <a:pt x="134411" y="18518"/>
                    </a:cubicBezTo>
                    <a:cubicBezTo>
                      <a:pt x="133064" y="13131"/>
                      <a:pt x="133064" y="10437"/>
                      <a:pt x="133064" y="10437"/>
                    </a:cubicBezTo>
                    <a:cubicBezTo>
                      <a:pt x="132391" y="8417"/>
                      <a:pt x="131044" y="5050"/>
                      <a:pt x="129024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E4B05A8-39D4-4E4C-ADEA-BE47AAB292A8}"/>
                  </a:ext>
                </a:extLst>
              </p:cNvPr>
              <p:cNvSpPr/>
              <p:nvPr/>
            </p:nvSpPr>
            <p:spPr>
              <a:xfrm>
                <a:off x="555926" y="5948707"/>
                <a:ext cx="134675" cy="282817"/>
              </a:xfrm>
              <a:custGeom>
                <a:avLst/>
                <a:gdLst>
                  <a:gd name="connsiteX0" fmla="*/ 20538 w 134675"/>
                  <a:gd name="connsiteY0" fmla="*/ 5050 h 282817"/>
                  <a:gd name="connsiteX1" fmla="*/ 15824 w 134675"/>
                  <a:gd name="connsiteY1" fmla="*/ 10437 h 282817"/>
                  <a:gd name="connsiteX2" fmla="*/ 14478 w 134675"/>
                  <a:gd name="connsiteY2" fmla="*/ 18518 h 282817"/>
                  <a:gd name="connsiteX3" fmla="*/ 10437 w 134675"/>
                  <a:gd name="connsiteY3" fmla="*/ 40739 h 282817"/>
                  <a:gd name="connsiteX4" fmla="*/ 5050 w 134675"/>
                  <a:gd name="connsiteY4" fmla="*/ 114137 h 282817"/>
                  <a:gd name="connsiteX5" fmla="*/ 17844 w 134675"/>
                  <a:gd name="connsiteY5" fmla="*/ 206389 h 282817"/>
                  <a:gd name="connsiteX6" fmla="*/ 105383 w 134675"/>
                  <a:gd name="connsiteY6" fmla="*/ 277767 h 282817"/>
                  <a:gd name="connsiteX7" fmla="*/ 105383 w 134675"/>
                  <a:gd name="connsiteY7" fmla="*/ 277767 h 282817"/>
                  <a:gd name="connsiteX8" fmla="*/ 120197 w 134675"/>
                  <a:gd name="connsiteY8" fmla="*/ 275074 h 282817"/>
                  <a:gd name="connsiteX9" fmla="*/ 126931 w 134675"/>
                  <a:gd name="connsiteY9" fmla="*/ 271707 h 282817"/>
                  <a:gd name="connsiteX10" fmla="*/ 121544 w 134675"/>
                  <a:gd name="connsiteY10" fmla="*/ 262953 h 282817"/>
                  <a:gd name="connsiteX11" fmla="*/ 114137 w 134675"/>
                  <a:gd name="connsiteY11" fmla="*/ 221877 h 282817"/>
                  <a:gd name="connsiteX12" fmla="*/ 126931 w 134675"/>
                  <a:gd name="connsiteY12" fmla="*/ 151173 h 282817"/>
                  <a:gd name="connsiteX13" fmla="*/ 129625 w 134675"/>
                  <a:gd name="connsiteY13" fmla="*/ 143766 h 282817"/>
                  <a:gd name="connsiteX14" fmla="*/ 130298 w 134675"/>
                  <a:gd name="connsiteY14" fmla="*/ 141072 h 282817"/>
                  <a:gd name="connsiteX15" fmla="*/ 27945 w 134675"/>
                  <a:gd name="connsiteY15" fmla="*/ 9764 h 282817"/>
                  <a:gd name="connsiteX16" fmla="*/ 24578 w 134675"/>
                  <a:gd name="connsiteY16" fmla="*/ 7070 h 282817"/>
                  <a:gd name="connsiteX17" fmla="*/ 20538 w 134675"/>
                  <a:gd name="connsiteY17" fmla="*/ 5050 h 28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4675" h="282817">
                    <a:moveTo>
                      <a:pt x="20538" y="5050"/>
                    </a:moveTo>
                    <a:cubicBezTo>
                      <a:pt x="18518" y="5050"/>
                      <a:pt x="16498" y="8417"/>
                      <a:pt x="15824" y="10437"/>
                    </a:cubicBezTo>
                    <a:cubicBezTo>
                      <a:pt x="15824" y="11111"/>
                      <a:pt x="15151" y="13804"/>
                      <a:pt x="14478" y="18518"/>
                    </a:cubicBezTo>
                    <a:cubicBezTo>
                      <a:pt x="13804" y="21885"/>
                      <a:pt x="12457" y="29965"/>
                      <a:pt x="10437" y="40739"/>
                    </a:cubicBezTo>
                    <a:cubicBezTo>
                      <a:pt x="7744" y="58247"/>
                      <a:pt x="5050" y="84509"/>
                      <a:pt x="5050" y="114137"/>
                    </a:cubicBezTo>
                    <a:cubicBezTo>
                      <a:pt x="5050" y="149826"/>
                      <a:pt x="9091" y="180801"/>
                      <a:pt x="17844" y="206389"/>
                    </a:cubicBezTo>
                    <a:cubicBezTo>
                      <a:pt x="33332" y="255546"/>
                      <a:pt x="78448" y="277767"/>
                      <a:pt x="105383" y="277767"/>
                    </a:cubicBezTo>
                    <a:lnTo>
                      <a:pt x="105383" y="277767"/>
                    </a:lnTo>
                    <a:cubicBezTo>
                      <a:pt x="111444" y="277767"/>
                      <a:pt x="116157" y="277094"/>
                      <a:pt x="120197" y="275074"/>
                    </a:cubicBezTo>
                    <a:cubicBezTo>
                      <a:pt x="122218" y="274400"/>
                      <a:pt x="124238" y="273053"/>
                      <a:pt x="126931" y="271707"/>
                    </a:cubicBezTo>
                    <a:cubicBezTo>
                      <a:pt x="124911" y="269013"/>
                      <a:pt x="122891" y="266320"/>
                      <a:pt x="121544" y="262953"/>
                    </a:cubicBezTo>
                    <a:cubicBezTo>
                      <a:pt x="116831" y="251506"/>
                      <a:pt x="114137" y="238711"/>
                      <a:pt x="114137" y="221877"/>
                    </a:cubicBezTo>
                    <a:cubicBezTo>
                      <a:pt x="114137" y="201676"/>
                      <a:pt x="118851" y="177434"/>
                      <a:pt x="126931" y="151173"/>
                    </a:cubicBezTo>
                    <a:cubicBezTo>
                      <a:pt x="127605" y="148479"/>
                      <a:pt x="128278" y="146459"/>
                      <a:pt x="129625" y="143766"/>
                    </a:cubicBezTo>
                    <a:cubicBezTo>
                      <a:pt x="129625" y="143092"/>
                      <a:pt x="130298" y="141745"/>
                      <a:pt x="130298" y="141072"/>
                    </a:cubicBezTo>
                    <a:cubicBezTo>
                      <a:pt x="101343" y="69694"/>
                      <a:pt x="35352" y="15824"/>
                      <a:pt x="27945" y="9764"/>
                    </a:cubicBezTo>
                    <a:cubicBezTo>
                      <a:pt x="25252" y="7744"/>
                      <a:pt x="24578" y="7070"/>
                      <a:pt x="24578" y="7070"/>
                    </a:cubicBezTo>
                    <a:cubicBezTo>
                      <a:pt x="23231" y="5724"/>
                      <a:pt x="21885" y="5050"/>
                      <a:pt x="20538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E35CF6E-B995-4805-BC53-3AEA923A5DEF}"/>
                  </a:ext>
                </a:extLst>
              </p:cNvPr>
              <p:cNvSpPr/>
              <p:nvPr/>
            </p:nvSpPr>
            <p:spPr>
              <a:xfrm>
                <a:off x="620570" y="5831540"/>
                <a:ext cx="141409" cy="242415"/>
              </a:xfrm>
              <a:custGeom>
                <a:avLst/>
                <a:gdLst>
                  <a:gd name="connsiteX0" fmla="*/ 72388 w 141408"/>
                  <a:gd name="connsiteY0" fmla="*/ 5050 h 242414"/>
                  <a:gd name="connsiteX1" fmla="*/ 67674 w 141408"/>
                  <a:gd name="connsiteY1" fmla="*/ 9091 h 242414"/>
                  <a:gd name="connsiteX2" fmla="*/ 64307 w 141408"/>
                  <a:gd name="connsiteY2" fmla="*/ 14478 h 242414"/>
                  <a:gd name="connsiteX3" fmla="*/ 54880 w 141408"/>
                  <a:gd name="connsiteY3" fmla="*/ 30639 h 242414"/>
                  <a:gd name="connsiteX4" fmla="*/ 25925 w 141408"/>
                  <a:gd name="connsiteY4" fmla="*/ 89222 h 242414"/>
                  <a:gd name="connsiteX5" fmla="*/ 5050 w 141408"/>
                  <a:gd name="connsiteY5" fmla="*/ 143092 h 242414"/>
                  <a:gd name="connsiteX6" fmla="*/ 74408 w 141408"/>
                  <a:gd name="connsiteY6" fmla="*/ 238711 h 242414"/>
                  <a:gd name="connsiteX7" fmla="*/ 141072 w 141408"/>
                  <a:gd name="connsiteY7" fmla="*/ 144439 h 242414"/>
                  <a:gd name="connsiteX8" fmla="*/ 81142 w 141408"/>
                  <a:gd name="connsiteY8" fmla="*/ 14478 h 242414"/>
                  <a:gd name="connsiteX9" fmla="*/ 77775 w 141408"/>
                  <a:gd name="connsiteY9" fmla="*/ 8417 h 242414"/>
                  <a:gd name="connsiteX10" fmla="*/ 72388 w 141408"/>
                  <a:gd name="connsiteY10" fmla="*/ 5050 h 24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1408" h="242414">
                    <a:moveTo>
                      <a:pt x="72388" y="5050"/>
                    </a:moveTo>
                    <a:cubicBezTo>
                      <a:pt x="71041" y="5050"/>
                      <a:pt x="69021" y="6397"/>
                      <a:pt x="67674" y="9091"/>
                    </a:cubicBezTo>
                    <a:cubicBezTo>
                      <a:pt x="67674" y="9091"/>
                      <a:pt x="66327" y="11111"/>
                      <a:pt x="64307" y="14478"/>
                    </a:cubicBezTo>
                    <a:cubicBezTo>
                      <a:pt x="60940" y="19865"/>
                      <a:pt x="57574" y="25252"/>
                      <a:pt x="54880" y="30639"/>
                    </a:cubicBezTo>
                    <a:cubicBezTo>
                      <a:pt x="47473" y="43433"/>
                      <a:pt x="36699" y="63634"/>
                      <a:pt x="25925" y="89222"/>
                    </a:cubicBezTo>
                    <a:cubicBezTo>
                      <a:pt x="18518" y="106730"/>
                      <a:pt x="11111" y="124911"/>
                      <a:pt x="5050" y="143092"/>
                    </a:cubicBezTo>
                    <a:cubicBezTo>
                      <a:pt x="26598" y="164640"/>
                      <a:pt x="55553" y="197636"/>
                      <a:pt x="74408" y="238711"/>
                    </a:cubicBezTo>
                    <a:cubicBezTo>
                      <a:pt x="89222" y="207063"/>
                      <a:pt x="111444" y="175414"/>
                      <a:pt x="141072" y="144439"/>
                    </a:cubicBezTo>
                    <a:cubicBezTo>
                      <a:pt x="120871" y="83162"/>
                      <a:pt x="92589" y="33332"/>
                      <a:pt x="81142" y="14478"/>
                    </a:cubicBezTo>
                    <a:cubicBezTo>
                      <a:pt x="78448" y="10437"/>
                      <a:pt x="77775" y="8417"/>
                      <a:pt x="77775" y="8417"/>
                    </a:cubicBezTo>
                    <a:cubicBezTo>
                      <a:pt x="74408" y="5050"/>
                      <a:pt x="72388" y="5050"/>
                      <a:pt x="72388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35DC608-6915-4FC8-8455-8AB7FA4A3637}"/>
                  </a:ext>
                </a:extLst>
              </p:cNvPr>
              <p:cNvSpPr/>
              <p:nvPr/>
            </p:nvSpPr>
            <p:spPr>
              <a:xfrm>
                <a:off x="780160" y="5890124"/>
                <a:ext cx="141409" cy="329954"/>
              </a:xfrm>
              <a:custGeom>
                <a:avLst/>
                <a:gdLst>
                  <a:gd name="connsiteX0" fmla="*/ 124911 w 141408"/>
                  <a:gd name="connsiteY0" fmla="*/ 5050 h 329953"/>
                  <a:gd name="connsiteX1" fmla="*/ 120871 w 141408"/>
                  <a:gd name="connsiteY1" fmla="*/ 5724 h 329953"/>
                  <a:gd name="connsiteX2" fmla="*/ 120871 w 141408"/>
                  <a:gd name="connsiteY2" fmla="*/ 5724 h 329953"/>
                  <a:gd name="connsiteX3" fmla="*/ 120871 w 141408"/>
                  <a:gd name="connsiteY3" fmla="*/ 5724 h 329953"/>
                  <a:gd name="connsiteX4" fmla="*/ 114810 w 141408"/>
                  <a:gd name="connsiteY4" fmla="*/ 8417 h 329953"/>
                  <a:gd name="connsiteX5" fmla="*/ 99996 w 141408"/>
                  <a:gd name="connsiteY5" fmla="*/ 15151 h 329953"/>
                  <a:gd name="connsiteX6" fmla="*/ 97976 w 141408"/>
                  <a:gd name="connsiteY6" fmla="*/ 15824 h 329953"/>
                  <a:gd name="connsiteX7" fmla="*/ 42759 w 141408"/>
                  <a:gd name="connsiteY7" fmla="*/ 46126 h 329953"/>
                  <a:gd name="connsiteX8" fmla="*/ 36699 w 141408"/>
                  <a:gd name="connsiteY8" fmla="*/ 49493 h 329953"/>
                  <a:gd name="connsiteX9" fmla="*/ 48146 w 141408"/>
                  <a:gd name="connsiteY9" fmla="*/ 64981 h 329953"/>
                  <a:gd name="connsiteX10" fmla="*/ 48146 w 141408"/>
                  <a:gd name="connsiteY10" fmla="*/ 65654 h 329953"/>
                  <a:gd name="connsiteX11" fmla="*/ 58920 w 141408"/>
                  <a:gd name="connsiteY11" fmla="*/ 172047 h 329953"/>
                  <a:gd name="connsiteX12" fmla="*/ 46126 w 141408"/>
                  <a:gd name="connsiteY12" fmla="*/ 269013 h 329953"/>
                  <a:gd name="connsiteX13" fmla="*/ 5050 w 141408"/>
                  <a:gd name="connsiteY13" fmla="*/ 328270 h 329953"/>
                  <a:gd name="connsiteX14" fmla="*/ 99323 w 141408"/>
                  <a:gd name="connsiteY14" fmla="*/ 261606 h 329953"/>
                  <a:gd name="connsiteX15" fmla="*/ 137032 w 141408"/>
                  <a:gd name="connsiteY15" fmla="*/ 85182 h 329953"/>
                  <a:gd name="connsiteX16" fmla="*/ 134338 w 141408"/>
                  <a:gd name="connsiteY16" fmla="*/ 31985 h 329953"/>
                  <a:gd name="connsiteX17" fmla="*/ 132318 w 141408"/>
                  <a:gd name="connsiteY17" fmla="*/ 11784 h 329953"/>
                  <a:gd name="connsiteX18" fmla="*/ 124911 w 141408"/>
                  <a:gd name="connsiteY18" fmla="*/ 5050 h 32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1408" h="329953">
                    <a:moveTo>
                      <a:pt x="124911" y="5050"/>
                    </a:moveTo>
                    <a:cubicBezTo>
                      <a:pt x="124238" y="5050"/>
                      <a:pt x="122891" y="5050"/>
                      <a:pt x="120871" y="5724"/>
                    </a:cubicBezTo>
                    <a:lnTo>
                      <a:pt x="120871" y="5724"/>
                    </a:lnTo>
                    <a:lnTo>
                      <a:pt x="120871" y="5724"/>
                    </a:lnTo>
                    <a:cubicBezTo>
                      <a:pt x="120871" y="5724"/>
                      <a:pt x="118851" y="6397"/>
                      <a:pt x="114810" y="8417"/>
                    </a:cubicBezTo>
                    <a:cubicBezTo>
                      <a:pt x="111444" y="9764"/>
                      <a:pt x="106057" y="12457"/>
                      <a:pt x="99996" y="15151"/>
                    </a:cubicBezTo>
                    <a:lnTo>
                      <a:pt x="97976" y="15824"/>
                    </a:lnTo>
                    <a:cubicBezTo>
                      <a:pt x="79122" y="25252"/>
                      <a:pt x="60267" y="35352"/>
                      <a:pt x="42759" y="46126"/>
                    </a:cubicBezTo>
                    <a:cubicBezTo>
                      <a:pt x="40739" y="47473"/>
                      <a:pt x="38719" y="48820"/>
                      <a:pt x="36699" y="49493"/>
                    </a:cubicBezTo>
                    <a:cubicBezTo>
                      <a:pt x="42086" y="52187"/>
                      <a:pt x="46126" y="58247"/>
                      <a:pt x="48146" y="64981"/>
                    </a:cubicBezTo>
                    <a:cubicBezTo>
                      <a:pt x="48146" y="64981"/>
                      <a:pt x="48146" y="65654"/>
                      <a:pt x="48146" y="65654"/>
                    </a:cubicBezTo>
                    <a:cubicBezTo>
                      <a:pt x="50840" y="77775"/>
                      <a:pt x="58920" y="121544"/>
                      <a:pt x="58920" y="172047"/>
                    </a:cubicBezTo>
                    <a:cubicBezTo>
                      <a:pt x="58920" y="208409"/>
                      <a:pt x="54880" y="241405"/>
                      <a:pt x="46126" y="269013"/>
                    </a:cubicBezTo>
                    <a:cubicBezTo>
                      <a:pt x="36699" y="297968"/>
                      <a:pt x="19865" y="316823"/>
                      <a:pt x="5050" y="328270"/>
                    </a:cubicBezTo>
                    <a:cubicBezTo>
                      <a:pt x="42086" y="326250"/>
                      <a:pt x="75755" y="303355"/>
                      <a:pt x="99323" y="261606"/>
                    </a:cubicBezTo>
                    <a:cubicBezTo>
                      <a:pt x="130298" y="207063"/>
                      <a:pt x="137032" y="135685"/>
                      <a:pt x="137032" y="85182"/>
                    </a:cubicBezTo>
                    <a:cubicBezTo>
                      <a:pt x="137032" y="67674"/>
                      <a:pt x="136358" y="49493"/>
                      <a:pt x="134338" y="31985"/>
                    </a:cubicBezTo>
                    <a:cubicBezTo>
                      <a:pt x="132992" y="19191"/>
                      <a:pt x="132318" y="11784"/>
                      <a:pt x="132318" y="11784"/>
                    </a:cubicBezTo>
                    <a:cubicBezTo>
                      <a:pt x="131645" y="7744"/>
                      <a:pt x="129625" y="5050"/>
                      <a:pt x="124911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6DB3E12-B90B-4EBD-B985-8AE12F7A5742}"/>
                  </a:ext>
                </a:extLst>
              </p:cNvPr>
              <p:cNvSpPr/>
              <p:nvPr/>
            </p:nvSpPr>
            <p:spPr>
              <a:xfrm>
                <a:off x="739084" y="5847701"/>
                <a:ext cx="87539" cy="107740"/>
              </a:xfrm>
              <a:custGeom>
                <a:avLst/>
                <a:gdLst>
                  <a:gd name="connsiteX0" fmla="*/ 62287 w 87538"/>
                  <a:gd name="connsiteY0" fmla="*/ 5050 h 107739"/>
                  <a:gd name="connsiteX1" fmla="*/ 60940 w 87538"/>
                  <a:gd name="connsiteY1" fmla="*/ 5050 h 107739"/>
                  <a:gd name="connsiteX2" fmla="*/ 60940 w 87538"/>
                  <a:gd name="connsiteY2" fmla="*/ 5050 h 107739"/>
                  <a:gd name="connsiteX3" fmla="*/ 60940 w 87538"/>
                  <a:gd name="connsiteY3" fmla="*/ 5050 h 107739"/>
                  <a:gd name="connsiteX4" fmla="*/ 57574 w 87538"/>
                  <a:gd name="connsiteY4" fmla="*/ 6397 h 107739"/>
                  <a:gd name="connsiteX5" fmla="*/ 57574 w 87538"/>
                  <a:gd name="connsiteY5" fmla="*/ 6397 h 107739"/>
                  <a:gd name="connsiteX6" fmla="*/ 57574 w 87538"/>
                  <a:gd name="connsiteY6" fmla="*/ 6397 h 107739"/>
                  <a:gd name="connsiteX7" fmla="*/ 36699 w 87538"/>
                  <a:gd name="connsiteY7" fmla="*/ 20538 h 107739"/>
                  <a:gd name="connsiteX8" fmla="*/ 5050 w 87538"/>
                  <a:gd name="connsiteY8" fmla="*/ 45453 h 107739"/>
                  <a:gd name="connsiteX9" fmla="*/ 31312 w 87538"/>
                  <a:gd name="connsiteY9" fmla="*/ 108077 h 107739"/>
                  <a:gd name="connsiteX10" fmla="*/ 85855 w 87538"/>
                  <a:gd name="connsiteY10" fmla="*/ 71041 h 107739"/>
                  <a:gd name="connsiteX11" fmla="*/ 70368 w 87538"/>
                  <a:gd name="connsiteY11" fmla="*/ 11784 h 107739"/>
                  <a:gd name="connsiteX12" fmla="*/ 70368 w 87538"/>
                  <a:gd name="connsiteY12" fmla="*/ 11111 h 107739"/>
                  <a:gd name="connsiteX13" fmla="*/ 62287 w 87538"/>
                  <a:gd name="connsiteY13" fmla="*/ 5050 h 10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38" h="107739">
                    <a:moveTo>
                      <a:pt x="62287" y="5050"/>
                    </a:moveTo>
                    <a:cubicBezTo>
                      <a:pt x="61614" y="5050"/>
                      <a:pt x="61614" y="5050"/>
                      <a:pt x="60940" y="5050"/>
                    </a:cubicBezTo>
                    <a:lnTo>
                      <a:pt x="60940" y="5050"/>
                    </a:lnTo>
                    <a:lnTo>
                      <a:pt x="60940" y="5050"/>
                    </a:lnTo>
                    <a:cubicBezTo>
                      <a:pt x="59594" y="5050"/>
                      <a:pt x="58920" y="5724"/>
                      <a:pt x="57574" y="6397"/>
                    </a:cubicBezTo>
                    <a:lnTo>
                      <a:pt x="57574" y="6397"/>
                    </a:lnTo>
                    <a:lnTo>
                      <a:pt x="57574" y="6397"/>
                    </a:lnTo>
                    <a:cubicBezTo>
                      <a:pt x="57574" y="6397"/>
                      <a:pt x="49493" y="11784"/>
                      <a:pt x="36699" y="20538"/>
                    </a:cubicBezTo>
                    <a:cubicBezTo>
                      <a:pt x="29965" y="25252"/>
                      <a:pt x="18518" y="34005"/>
                      <a:pt x="5050" y="45453"/>
                    </a:cubicBezTo>
                    <a:cubicBezTo>
                      <a:pt x="15151" y="66327"/>
                      <a:pt x="23905" y="87202"/>
                      <a:pt x="31312" y="108077"/>
                    </a:cubicBezTo>
                    <a:cubicBezTo>
                      <a:pt x="47473" y="95283"/>
                      <a:pt x="65654" y="83162"/>
                      <a:pt x="85855" y="71041"/>
                    </a:cubicBezTo>
                    <a:cubicBezTo>
                      <a:pt x="79122" y="41413"/>
                      <a:pt x="73061" y="19865"/>
                      <a:pt x="70368" y="11784"/>
                    </a:cubicBezTo>
                    <a:cubicBezTo>
                      <a:pt x="70368" y="11784"/>
                      <a:pt x="70368" y="11111"/>
                      <a:pt x="70368" y="11111"/>
                    </a:cubicBezTo>
                    <a:cubicBezTo>
                      <a:pt x="68348" y="7070"/>
                      <a:pt x="65654" y="5050"/>
                      <a:pt x="62287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84C2F6C-EE3F-45FF-89BC-B6D5E5B2F28F}"/>
                  </a:ext>
                </a:extLst>
              </p:cNvPr>
              <p:cNvSpPr/>
              <p:nvPr/>
            </p:nvSpPr>
            <p:spPr>
              <a:xfrm>
                <a:off x="556600" y="5847701"/>
                <a:ext cx="87539" cy="107740"/>
              </a:xfrm>
              <a:custGeom>
                <a:avLst/>
                <a:gdLst>
                  <a:gd name="connsiteX0" fmla="*/ 27272 w 87538"/>
                  <a:gd name="connsiteY0" fmla="*/ 5050 h 107739"/>
                  <a:gd name="connsiteX1" fmla="*/ 19865 w 87538"/>
                  <a:gd name="connsiteY1" fmla="*/ 11111 h 107739"/>
                  <a:gd name="connsiteX2" fmla="*/ 19865 w 87538"/>
                  <a:gd name="connsiteY2" fmla="*/ 11784 h 107739"/>
                  <a:gd name="connsiteX3" fmla="*/ 5050 w 87538"/>
                  <a:gd name="connsiteY3" fmla="*/ 70368 h 107739"/>
                  <a:gd name="connsiteX4" fmla="*/ 59594 w 87538"/>
                  <a:gd name="connsiteY4" fmla="*/ 107403 h 107739"/>
                  <a:gd name="connsiteX5" fmla="*/ 85855 w 87538"/>
                  <a:gd name="connsiteY5" fmla="*/ 44779 h 107739"/>
                  <a:gd name="connsiteX6" fmla="*/ 54207 w 87538"/>
                  <a:gd name="connsiteY6" fmla="*/ 19865 h 107739"/>
                  <a:gd name="connsiteX7" fmla="*/ 32659 w 87538"/>
                  <a:gd name="connsiteY7" fmla="*/ 6397 h 107739"/>
                  <a:gd name="connsiteX8" fmla="*/ 32659 w 87538"/>
                  <a:gd name="connsiteY8" fmla="*/ 6397 h 107739"/>
                  <a:gd name="connsiteX9" fmla="*/ 32659 w 87538"/>
                  <a:gd name="connsiteY9" fmla="*/ 6397 h 107739"/>
                  <a:gd name="connsiteX10" fmla="*/ 29292 w 87538"/>
                  <a:gd name="connsiteY10" fmla="*/ 5050 h 107739"/>
                  <a:gd name="connsiteX11" fmla="*/ 29292 w 87538"/>
                  <a:gd name="connsiteY11" fmla="*/ 5050 h 107739"/>
                  <a:gd name="connsiteX12" fmla="*/ 29292 w 87538"/>
                  <a:gd name="connsiteY12" fmla="*/ 5050 h 107739"/>
                  <a:gd name="connsiteX13" fmla="*/ 27272 w 87538"/>
                  <a:gd name="connsiteY13" fmla="*/ 5050 h 10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38" h="107739">
                    <a:moveTo>
                      <a:pt x="27272" y="5050"/>
                    </a:moveTo>
                    <a:cubicBezTo>
                      <a:pt x="23905" y="5050"/>
                      <a:pt x="21211" y="7070"/>
                      <a:pt x="19865" y="11111"/>
                    </a:cubicBezTo>
                    <a:cubicBezTo>
                      <a:pt x="19865" y="11111"/>
                      <a:pt x="19865" y="11784"/>
                      <a:pt x="19865" y="11784"/>
                    </a:cubicBezTo>
                    <a:cubicBezTo>
                      <a:pt x="17171" y="19865"/>
                      <a:pt x="10437" y="41413"/>
                      <a:pt x="5050" y="70368"/>
                    </a:cubicBezTo>
                    <a:cubicBezTo>
                      <a:pt x="25252" y="82488"/>
                      <a:pt x="43433" y="94609"/>
                      <a:pt x="59594" y="107403"/>
                    </a:cubicBezTo>
                    <a:cubicBezTo>
                      <a:pt x="67001" y="87202"/>
                      <a:pt x="75755" y="66327"/>
                      <a:pt x="85855" y="44779"/>
                    </a:cubicBezTo>
                    <a:cubicBezTo>
                      <a:pt x="75081" y="36026"/>
                      <a:pt x="64307" y="27272"/>
                      <a:pt x="54207" y="19865"/>
                    </a:cubicBezTo>
                    <a:cubicBezTo>
                      <a:pt x="40739" y="11784"/>
                      <a:pt x="32659" y="6397"/>
                      <a:pt x="32659" y="6397"/>
                    </a:cubicBezTo>
                    <a:lnTo>
                      <a:pt x="32659" y="6397"/>
                    </a:lnTo>
                    <a:lnTo>
                      <a:pt x="32659" y="6397"/>
                    </a:lnTo>
                    <a:cubicBezTo>
                      <a:pt x="31312" y="5724"/>
                      <a:pt x="29965" y="5050"/>
                      <a:pt x="29292" y="5050"/>
                    </a:cubicBezTo>
                    <a:lnTo>
                      <a:pt x="29292" y="5050"/>
                    </a:lnTo>
                    <a:lnTo>
                      <a:pt x="29292" y="5050"/>
                    </a:lnTo>
                    <a:cubicBezTo>
                      <a:pt x="28618" y="5050"/>
                      <a:pt x="27945" y="5050"/>
                      <a:pt x="27272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7529FAE-F330-4F78-8761-00EAFEAD7E05}"/>
                  </a:ext>
                </a:extLst>
              </p:cNvPr>
              <p:cNvSpPr/>
              <p:nvPr/>
            </p:nvSpPr>
            <p:spPr>
              <a:xfrm>
                <a:off x="366035" y="5983049"/>
                <a:ext cx="94273" cy="101006"/>
              </a:xfrm>
              <a:custGeom>
                <a:avLst/>
                <a:gdLst>
                  <a:gd name="connsiteX0" fmla="*/ 35352 w 94272"/>
                  <a:gd name="connsiteY0" fmla="*/ 5050 h 101006"/>
                  <a:gd name="connsiteX1" fmla="*/ 17844 w 94272"/>
                  <a:gd name="connsiteY1" fmla="*/ 5050 h 101006"/>
                  <a:gd name="connsiteX2" fmla="*/ 7070 w 94272"/>
                  <a:gd name="connsiteY2" fmla="*/ 11784 h 101006"/>
                  <a:gd name="connsiteX3" fmla="*/ 5050 w 94272"/>
                  <a:gd name="connsiteY3" fmla="*/ 19865 h 101006"/>
                  <a:gd name="connsiteX4" fmla="*/ 43433 w 94272"/>
                  <a:gd name="connsiteY4" fmla="*/ 95956 h 101006"/>
                  <a:gd name="connsiteX5" fmla="*/ 92589 w 94272"/>
                  <a:gd name="connsiteY5" fmla="*/ 74408 h 101006"/>
                  <a:gd name="connsiteX6" fmla="*/ 86529 w 94272"/>
                  <a:gd name="connsiteY6" fmla="*/ 7744 h 101006"/>
                  <a:gd name="connsiteX7" fmla="*/ 40739 w 94272"/>
                  <a:gd name="connsiteY7" fmla="*/ 5050 h 101006"/>
                  <a:gd name="connsiteX8" fmla="*/ 35352 w 94272"/>
                  <a:gd name="connsiteY8" fmla="*/ 5050 h 10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72" h="101006">
                    <a:moveTo>
                      <a:pt x="35352" y="5050"/>
                    </a:moveTo>
                    <a:cubicBezTo>
                      <a:pt x="24578" y="5050"/>
                      <a:pt x="17844" y="5050"/>
                      <a:pt x="17844" y="5050"/>
                    </a:cubicBezTo>
                    <a:cubicBezTo>
                      <a:pt x="13804" y="5050"/>
                      <a:pt x="9764" y="7744"/>
                      <a:pt x="7070" y="11784"/>
                    </a:cubicBezTo>
                    <a:cubicBezTo>
                      <a:pt x="5724" y="13804"/>
                      <a:pt x="5050" y="17171"/>
                      <a:pt x="5050" y="19865"/>
                    </a:cubicBezTo>
                    <a:cubicBezTo>
                      <a:pt x="5724" y="27272"/>
                      <a:pt x="11111" y="54880"/>
                      <a:pt x="43433" y="95956"/>
                    </a:cubicBezTo>
                    <a:cubicBezTo>
                      <a:pt x="60267" y="87875"/>
                      <a:pt x="77101" y="80468"/>
                      <a:pt x="92589" y="74408"/>
                    </a:cubicBezTo>
                    <a:cubicBezTo>
                      <a:pt x="89222" y="54207"/>
                      <a:pt x="87202" y="31312"/>
                      <a:pt x="86529" y="7744"/>
                    </a:cubicBezTo>
                    <a:cubicBezTo>
                      <a:pt x="66327" y="5724"/>
                      <a:pt x="50840" y="5050"/>
                      <a:pt x="40739" y="5050"/>
                    </a:cubicBezTo>
                    <a:cubicBezTo>
                      <a:pt x="39392" y="5050"/>
                      <a:pt x="37372" y="5050"/>
                      <a:pt x="35352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AFF6534-2B77-4FA5-8C66-E2F037A1F4A3}"/>
                  </a:ext>
                </a:extLst>
              </p:cNvPr>
              <p:cNvSpPr/>
              <p:nvPr/>
            </p:nvSpPr>
            <p:spPr>
              <a:xfrm>
                <a:off x="921569" y="5983049"/>
                <a:ext cx="94273" cy="101006"/>
              </a:xfrm>
              <a:custGeom>
                <a:avLst/>
                <a:gdLst>
                  <a:gd name="connsiteX0" fmla="*/ 62287 w 94272"/>
                  <a:gd name="connsiteY0" fmla="*/ 5050 h 101006"/>
                  <a:gd name="connsiteX1" fmla="*/ 56227 w 94272"/>
                  <a:gd name="connsiteY1" fmla="*/ 5050 h 101006"/>
                  <a:gd name="connsiteX2" fmla="*/ 11111 w 94272"/>
                  <a:gd name="connsiteY2" fmla="*/ 7744 h 101006"/>
                  <a:gd name="connsiteX3" fmla="*/ 5050 w 94272"/>
                  <a:gd name="connsiteY3" fmla="*/ 74408 h 101006"/>
                  <a:gd name="connsiteX4" fmla="*/ 54207 w 94272"/>
                  <a:gd name="connsiteY4" fmla="*/ 95956 h 101006"/>
                  <a:gd name="connsiteX5" fmla="*/ 92589 w 94272"/>
                  <a:gd name="connsiteY5" fmla="*/ 19865 h 101006"/>
                  <a:gd name="connsiteX6" fmla="*/ 90569 w 94272"/>
                  <a:gd name="connsiteY6" fmla="*/ 11784 h 101006"/>
                  <a:gd name="connsiteX7" fmla="*/ 79795 w 94272"/>
                  <a:gd name="connsiteY7" fmla="*/ 5050 h 101006"/>
                  <a:gd name="connsiteX8" fmla="*/ 62287 w 94272"/>
                  <a:gd name="connsiteY8" fmla="*/ 5050 h 10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72" h="101006">
                    <a:moveTo>
                      <a:pt x="62287" y="5050"/>
                    </a:moveTo>
                    <a:cubicBezTo>
                      <a:pt x="60267" y="5050"/>
                      <a:pt x="58247" y="5050"/>
                      <a:pt x="56227" y="5050"/>
                    </a:cubicBezTo>
                    <a:cubicBezTo>
                      <a:pt x="46800" y="5724"/>
                      <a:pt x="31312" y="5724"/>
                      <a:pt x="11111" y="7744"/>
                    </a:cubicBezTo>
                    <a:cubicBezTo>
                      <a:pt x="10437" y="30639"/>
                      <a:pt x="8417" y="52860"/>
                      <a:pt x="5050" y="74408"/>
                    </a:cubicBezTo>
                    <a:cubicBezTo>
                      <a:pt x="21211" y="80468"/>
                      <a:pt x="38046" y="87875"/>
                      <a:pt x="54207" y="95956"/>
                    </a:cubicBezTo>
                    <a:cubicBezTo>
                      <a:pt x="87202" y="54880"/>
                      <a:pt x="91916" y="27272"/>
                      <a:pt x="92589" y="19865"/>
                    </a:cubicBezTo>
                    <a:cubicBezTo>
                      <a:pt x="92589" y="17171"/>
                      <a:pt x="91242" y="13131"/>
                      <a:pt x="90569" y="11784"/>
                    </a:cubicBezTo>
                    <a:cubicBezTo>
                      <a:pt x="87875" y="7744"/>
                      <a:pt x="83835" y="5724"/>
                      <a:pt x="79795" y="5050"/>
                    </a:cubicBezTo>
                    <a:cubicBezTo>
                      <a:pt x="79795" y="5724"/>
                      <a:pt x="73061" y="5050"/>
                      <a:pt x="62287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69A85B9-E61E-4B5B-9937-33A4F4F37F3E}"/>
                  </a:ext>
                </a:extLst>
              </p:cNvPr>
              <p:cNvSpPr/>
              <p:nvPr/>
            </p:nvSpPr>
            <p:spPr>
              <a:xfrm>
                <a:off x="834030" y="6067894"/>
                <a:ext cx="215480" cy="154876"/>
              </a:xfrm>
              <a:custGeom>
                <a:avLst/>
                <a:gdLst>
                  <a:gd name="connsiteX0" fmla="*/ 89896 w 215480"/>
                  <a:gd name="connsiteY0" fmla="*/ 5050 h 154876"/>
                  <a:gd name="connsiteX1" fmla="*/ 58920 w 215480"/>
                  <a:gd name="connsiteY1" fmla="*/ 92589 h 154876"/>
                  <a:gd name="connsiteX2" fmla="*/ 5050 w 215480"/>
                  <a:gd name="connsiteY2" fmla="*/ 150499 h 154876"/>
                  <a:gd name="connsiteX3" fmla="*/ 209083 w 215480"/>
                  <a:gd name="connsiteY3" fmla="*/ 86529 h 154876"/>
                  <a:gd name="connsiteX4" fmla="*/ 209083 w 215480"/>
                  <a:gd name="connsiteY4" fmla="*/ 86529 h 154876"/>
                  <a:gd name="connsiteX5" fmla="*/ 211103 w 215480"/>
                  <a:gd name="connsiteY5" fmla="*/ 79122 h 154876"/>
                  <a:gd name="connsiteX6" fmla="*/ 205716 w 215480"/>
                  <a:gd name="connsiteY6" fmla="*/ 67674 h 154876"/>
                  <a:gd name="connsiteX7" fmla="*/ 200329 w 215480"/>
                  <a:gd name="connsiteY7" fmla="*/ 64307 h 154876"/>
                  <a:gd name="connsiteX8" fmla="*/ 200329 w 215480"/>
                  <a:gd name="connsiteY8" fmla="*/ 64307 h 154876"/>
                  <a:gd name="connsiteX9" fmla="*/ 200329 w 215480"/>
                  <a:gd name="connsiteY9" fmla="*/ 64307 h 154876"/>
                  <a:gd name="connsiteX10" fmla="*/ 189555 w 215480"/>
                  <a:gd name="connsiteY10" fmla="*/ 56900 h 154876"/>
                  <a:gd name="connsiteX11" fmla="*/ 185515 w 215480"/>
                  <a:gd name="connsiteY11" fmla="*/ 54207 h 154876"/>
                  <a:gd name="connsiteX12" fmla="*/ 134338 w 215480"/>
                  <a:gd name="connsiteY12" fmla="*/ 25252 h 154876"/>
                  <a:gd name="connsiteX13" fmla="*/ 89896 w 215480"/>
                  <a:gd name="connsiteY13" fmla="*/ 5050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5480" h="154876">
                    <a:moveTo>
                      <a:pt x="89896" y="5050"/>
                    </a:moveTo>
                    <a:cubicBezTo>
                      <a:pt x="83162" y="38719"/>
                      <a:pt x="73061" y="68348"/>
                      <a:pt x="58920" y="92589"/>
                    </a:cubicBezTo>
                    <a:cubicBezTo>
                      <a:pt x="44106" y="118177"/>
                      <a:pt x="25925" y="137705"/>
                      <a:pt x="5050" y="150499"/>
                    </a:cubicBezTo>
                    <a:cubicBezTo>
                      <a:pt x="160600" y="141745"/>
                      <a:pt x="204369" y="91916"/>
                      <a:pt x="209083" y="86529"/>
                    </a:cubicBezTo>
                    <a:lnTo>
                      <a:pt x="209083" y="86529"/>
                    </a:lnTo>
                    <a:cubicBezTo>
                      <a:pt x="210430" y="84509"/>
                      <a:pt x="211103" y="81815"/>
                      <a:pt x="211103" y="79122"/>
                    </a:cubicBezTo>
                    <a:cubicBezTo>
                      <a:pt x="211103" y="74408"/>
                      <a:pt x="209083" y="70368"/>
                      <a:pt x="205716" y="67674"/>
                    </a:cubicBezTo>
                    <a:cubicBezTo>
                      <a:pt x="205716" y="67674"/>
                      <a:pt x="203696" y="66327"/>
                      <a:pt x="200329" y="64307"/>
                    </a:cubicBezTo>
                    <a:lnTo>
                      <a:pt x="200329" y="64307"/>
                    </a:lnTo>
                    <a:lnTo>
                      <a:pt x="200329" y="64307"/>
                    </a:lnTo>
                    <a:cubicBezTo>
                      <a:pt x="197636" y="62287"/>
                      <a:pt x="194269" y="60267"/>
                      <a:pt x="189555" y="56900"/>
                    </a:cubicBezTo>
                    <a:cubicBezTo>
                      <a:pt x="188208" y="56227"/>
                      <a:pt x="186862" y="55553"/>
                      <a:pt x="185515" y="54207"/>
                    </a:cubicBezTo>
                    <a:cubicBezTo>
                      <a:pt x="174067" y="46800"/>
                      <a:pt x="156560" y="36026"/>
                      <a:pt x="134338" y="25252"/>
                    </a:cubicBezTo>
                    <a:cubicBezTo>
                      <a:pt x="119524" y="17171"/>
                      <a:pt x="104710" y="10437"/>
                      <a:pt x="89896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3FFBDFF-DA61-4500-AFB8-63B2F57942B4}"/>
                  </a:ext>
                </a:extLst>
              </p:cNvPr>
              <p:cNvSpPr/>
              <p:nvPr/>
            </p:nvSpPr>
            <p:spPr>
              <a:xfrm>
                <a:off x="335733" y="6067894"/>
                <a:ext cx="215480" cy="154876"/>
              </a:xfrm>
              <a:custGeom>
                <a:avLst/>
                <a:gdLst>
                  <a:gd name="connsiteX0" fmla="*/ 125584 w 215480"/>
                  <a:gd name="connsiteY0" fmla="*/ 5050 h 154876"/>
                  <a:gd name="connsiteX1" fmla="*/ 15151 w 215480"/>
                  <a:gd name="connsiteY1" fmla="*/ 63634 h 154876"/>
                  <a:gd name="connsiteX2" fmla="*/ 10437 w 215480"/>
                  <a:gd name="connsiteY2" fmla="*/ 67001 h 154876"/>
                  <a:gd name="connsiteX3" fmla="*/ 5050 w 215480"/>
                  <a:gd name="connsiteY3" fmla="*/ 78448 h 154876"/>
                  <a:gd name="connsiteX4" fmla="*/ 7070 w 215480"/>
                  <a:gd name="connsiteY4" fmla="*/ 85855 h 154876"/>
                  <a:gd name="connsiteX5" fmla="*/ 7070 w 215480"/>
                  <a:gd name="connsiteY5" fmla="*/ 86529 h 154876"/>
                  <a:gd name="connsiteX6" fmla="*/ 8417 w 215480"/>
                  <a:gd name="connsiteY6" fmla="*/ 87875 h 154876"/>
                  <a:gd name="connsiteX7" fmla="*/ 9091 w 215480"/>
                  <a:gd name="connsiteY7" fmla="*/ 88549 h 154876"/>
                  <a:gd name="connsiteX8" fmla="*/ 16498 w 215480"/>
                  <a:gd name="connsiteY8" fmla="*/ 95283 h 154876"/>
                  <a:gd name="connsiteX9" fmla="*/ 53533 w 215480"/>
                  <a:gd name="connsiteY9" fmla="*/ 117504 h 154876"/>
                  <a:gd name="connsiteX10" fmla="*/ 211103 w 215480"/>
                  <a:gd name="connsiteY10" fmla="*/ 149826 h 154876"/>
                  <a:gd name="connsiteX11" fmla="*/ 157233 w 215480"/>
                  <a:gd name="connsiteY11" fmla="*/ 91916 h 154876"/>
                  <a:gd name="connsiteX12" fmla="*/ 125584 w 215480"/>
                  <a:gd name="connsiteY12" fmla="*/ 5050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5480" h="154876">
                    <a:moveTo>
                      <a:pt x="125584" y="5050"/>
                    </a:moveTo>
                    <a:cubicBezTo>
                      <a:pt x="73061" y="24578"/>
                      <a:pt x="31312" y="52187"/>
                      <a:pt x="15151" y="63634"/>
                    </a:cubicBezTo>
                    <a:cubicBezTo>
                      <a:pt x="11784" y="65654"/>
                      <a:pt x="10437" y="67001"/>
                      <a:pt x="10437" y="67001"/>
                    </a:cubicBezTo>
                    <a:cubicBezTo>
                      <a:pt x="7070" y="69694"/>
                      <a:pt x="5050" y="73735"/>
                      <a:pt x="5050" y="78448"/>
                    </a:cubicBezTo>
                    <a:cubicBezTo>
                      <a:pt x="5050" y="81142"/>
                      <a:pt x="5724" y="83835"/>
                      <a:pt x="7070" y="85855"/>
                    </a:cubicBezTo>
                    <a:cubicBezTo>
                      <a:pt x="7070" y="85855"/>
                      <a:pt x="7070" y="85855"/>
                      <a:pt x="7070" y="86529"/>
                    </a:cubicBezTo>
                    <a:cubicBezTo>
                      <a:pt x="7744" y="87202"/>
                      <a:pt x="7744" y="87202"/>
                      <a:pt x="8417" y="87875"/>
                    </a:cubicBezTo>
                    <a:cubicBezTo>
                      <a:pt x="8417" y="87875"/>
                      <a:pt x="9091" y="88549"/>
                      <a:pt x="9091" y="88549"/>
                    </a:cubicBezTo>
                    <a:cubicBezTo>
                      <a:pt x="10437" y="89896"/>
                      <a:pt x="12457" y="92589"/>
                      <a:pt x="16498" y="95283"/>
                    </a:cubicBezTo>
                    <a:cubicBezTo>
                      <a:pt x="23231" y="100670"/>
                      <a:pt x="34679" y="109423"/>
                      <a:pt x="53533" y="117504"/>
                    </a:cubicBezTo>
                    <a:cubicBezTo>
                      <a:pt x="92589" y="135012"/>
                      <a:pt x="147132" y="146459"/>
                      <a:pt x="211103" y="149826"/>
                    </a:cubicBezTo>
                    <a:cubicBezTo>
                      <a:pt x="190228" y="137032"/>
                      <a:pt x="171374" y="117504"/>
                      <a:pt x="157233" y="91916"/>
                    </a:cubicBezTo>
                    <a:cubicBezTo>
                      <a:pt x="143092" y="68348"/>
                      <a:pt x="132318" y="38719"/>
                      <a:pt x="125584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36B73BB-C82B-481D-A273-8C013A91C2A5}"/>
                  </a:ext>
                </a:extLst>
              </p:cNvPr>
              <p:cNvSpPr/>
              <p:nvPr/>
            </p:nvSpPr>
            <p:spPr>
              <a:xfrm>
                <a:off x="705416" y="6224117"/>
                <a:ext cx="215480" cy="40402"/>
              </a:xfrm>
              <a:custGeom>
                <a:avLst/>
                <a:gdLst>
                  <a:gd name="connsiteX0" fmla="*/ 198982 w 215480"/>
                  <a:gd name="connsiteY0" fmla="*/ 5050 h 40402"/>
                  <a:gd name="connsiteX1" fmla="*/ 161273 w 215480"/>
                  <a:gd name="connsiteY1" fmla="*/ 9091 h 40402"/>
                  <a:gd name="connsiteX2" fmla="*/ 153193 w 215480"/>
                  <a:gd name="connsiteY2" fmla="*/ 10437 h 40402"/>
                  <a:gd name="connsiteX3" fmla="*/ 123564 w 215480"/>
                  <a:gd name="connsiteY3" fmla="*/ 11784 h 40402"/>
                  <a:gd name="connsiteX4" fmla="*/ 99323 w 215480"/>
                  <a:gd name="connsiteY4" fmla="*/ 11111 h 40402"/>
                  <a:gd name="connsiteX5" fmla="*/ 98649 w 215480"/>
                  <a:gd name="connsiteY5" fmla="*/ 11111 h 40402"/>
                  <a:gd name="connsiteX6" fmla="*/ 72388 w 215480"/>
                  <a:gd name="connsiteY6" fmla="*/ 10437 h 40402"/>
                  <a:gd name="connsiteX7" fmla="*/ 7070 w 215480"/>
                  <a:gd name="connsiteY7" fmla="*/ 17171 h 40402"/>
                  <a:gd name="connsiteX8" fmla="*/ 5050 w 215480"/>
                  <a:gd name="connsiteY8" fmla="*/ 20538 h 40402"/>
                  <a:gd name="connsiteX9" fmla="*/ 7744 w 215480"/>
                  <a:gd name="connsiteY9" fmla="*/ 21211 h 40402"/>
                  <a:gd name="connsiteX10" fmla="*/ 9091 w 215480"/>
                  <a:gd name="connsiteY10" fmla="*/ 21211 h 40402"/>
                  <a:gd name="connsiteX11" fmla="*/ 33332 w 215480"/>
                  <a:gd name="connsiteY11" fmla="*/ 20538 h 40402"/>
                  <a:gd name="connsiteX12" fmla="*/ 99996 w 215480"/>
                  <a:gd name="connsiteY12" fmla="*/ 29965 h 40402"/>
                  <a:gd name="connsiteX13" fmla="*/ 157233 w 215480"/>
                  <a:gd name="connsiteY13" fmla="*/ 38719 h 40402"/>
                  <a:gd name="connsiteX14" fmla="*/ 209083 w 215480"/>
                  <a:gd name="connsiteY14" fmla="*/ 24578 h 40402"/>
                  <a:gd name="connsiteX15" fmla="*/ 212450 w 215480"/>
                  <a:gd name="connsiteY15" fmla="*/ 15151 h 40402"/>
                  <a:gd name="connsiteX16" fmla="*/ 198982 w 215480"/>
                  <a:gd name="connsiteY16" fmla="*/ 5050 h 4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5480" h="40402">
                    <a:moveTo>
                      <a:pt x="198982" y="5050"/>
                    </a:moveTo>
                    <a:cubicBezTo>
                      <a:pt x="190902" y="5050"/>
                      <a:pt x="179454" y="6397"/>
                      <a:pt x="161273" y="9091"/>
                    </a:cubicBezTo>
                    <a:cubicBezTo>
                      <a:pt x="158580" y="9764"/>
                      <a:pt x="155886" y="9764"/>
                      <a:pt x="153193" y="10437"/>
                    </a:cubicBezTo>
                    <a:cubicBezTo>
                      <a:pt x="145112" y="11784"/>
                      <a:pt x="135685" y="11784"/>
                      <a:pt x="123564" y="11784"/>
                    </a:cubicBezTo>
                    <a:cubicBezTo>
                      <a:pt x="116157" y="11784"/>
                      <a:pt x="108077" y="11784"/>
                      <a:pt x="99323" y="11111"/>
                    </a:cubicBezTo>
                    <a:lnTo>
                      <a:pt x="98649" y="11111"/>
                    </a:lnTo>
                    <a:cubicBezTo>
                      <a:pt x="90569" y="11111"/>
                      <a:pt x="81142" y="10437"/>
                      <a:pt x="72388" y="10437"/>
                    </a:cubicBezTo>
                    <a:cubicBezTo>
                      <a:pt x="53533" y="10437"/>
                      <a:pt x="28618" y="11111"/>
                      <a:pt x="7070" y="17171"/>
                    </a:cubicBezTo>
                    <a:cubicBezTo>
                      <a:pt x="5724" y="18518"/>
                      <a:pt x="5050" y="19865"/>
                      <a:pt x="5050" y="20538"/>
                    </a:cubicBezTo>
                    <a:cubicBezTo>
                      <a:pt x="5050" y="21211"/>
                      <a:pt x="6397" y="21211"/>
                      <a:pt x="7744" y="21211"/>
                    </a:cubicBezTo>
                    <a:cubicBezTo>
                      <a:pt x="7744" y="21211"/>
                      <a:pt x="8417" y="21211"/>
                      <a:pt x="9091" y="21211"/>
                    </a:cubicBezTo>
                    <a:cubicBezTo>
                      <a:pt x="17171" y="20538"/>
                      <a:pt x="25252" y="20538"/>
                      <a:pt x="33332" y="20538"/>
                    </a:cubicBezTo>
                    <a:cubicBezTo>
                      <a:pt x="61614" y="20538"/>
                      <a:pt x="81142" y="25252"/>
                      <a:pt x="99996" y="29965"/>
                    </a:cubicBezTo>
                    <a:cubicBezTo>
                      <a:pt x="117504" y="34679"/>
                      <a:pt x="134338" y="38719"/>
                      <a:pt x="157233" y="38719"/>
                    </a:cubicBezTo>
                    <a:cubicBezTo>
                      <a:pt x="182148" y="38719"/>
                      <a:pt x="201676" y="33332"/>
                      <a:pt x="209083" y="24578"/>
                    </a:cubicBezTo>
                    <a:cubicBezTo>
                      <a:pt x="211776" y="21885"/>
                      <a:pt x="213123" y="18518"/>
                      <a:pt x="212450" y="15151"/>
                    </a:cubicBezTo>
                    <a:cubicBezTo>
                      <a:pt x="211776" y="8417"/>
                      <a:pt x="209756" y="5050"/>
                      <a:pt x="198982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C2F8C7A-F099-4A2D-AA1F-A44277624312}"/>
                  </a:ext>
                </a:extLst>
              </p:cNvPr>
              <p:cNvSpPr/>
              <p:nvPr/>
            </p:nvSpPr>
            <p:spPr>
              <a:xfrm>
                <a:off x="462327" y="6224117"/>
                <a:ext cx="215480" cy="40402"/>
              </a:xfrm>
              <a:custGeom>
                <a:avLst/>
                <a:gdLst>
                  <a:gd name="connsiteX0" fmla="*/ 18518 w 215480"/>
                  <a:gd name="connsiteY0" fmla="*/ 5050 h 40402"/>
                  <a:gd name="connsiteX1" fmla="*/ 5050 w 215480"/>
                  <a:gd name="connsiteY1" fmla="*/ 14478 h 40402"/>
                  <a:gd name="connsiteX2" fmla="*/ 8417 w 215480"/>
                  <a:gd name="connsiteY2" fmla="*/ 23905 h 40402"/>
                  <a:gd name="connsiteX3" fmla="*/ 60940 w 215480"/>
                  <a:gd name="connsiteY3" fmla="*/ 38046 h 40402"/>
                  <a:gd name="connsiteX4" fmla="*/ 118177 w 215480"/>
                  <a:gd name="connsiteY4" fmla="*/ 29292 h 40402"/>
                  <a:gd name="connsiteX5" fmla="*/ 184841 w 215480"/>
                  <a:gd name="connsiteY5" fmla="*/ 19865 h 40402"/>
                  <a:gd name="connsiteX6" fmla="*/ 209756 w 215480"/>
                  <a:gd name="connsiteY6" fmla="*/ 21211 h 40402"/>
                  <a:gd name="connsiteX7" fmla="*/ 211103 w 215480"/>
                  <a:gd name="connsiteY7" fmla="*/ 21211 h 40402"/>
                  <a:gd name="connsiteX8" fmla="*/ 213797 w 215480"/>
                  <a:gd name="connsiteY8" fmla="*/ 20538 h 40402"/>
                  <a:gd name="connsiteX9" fmla="*/ 211776 w 215480"/>
                  <a:gd name="connsiteY9" fmla="*/ 18518 h 40402"/>
                  <a:gd name="connsiteX10" fmla="*/ 146459 w 215480"/>
                  <a:gd name="connsiteY10" fmla="*/ 11784 h 40402"/>
                  <a:gd name="connsiteX11" fmla="*/ 146459 w 215480"/>
                  <a:gd name="connsiteY11" fmla="*/ 11784 h 40402"/>
                  <a:gd name="connsiteX12" fmla="*/ 120197 w 215480"/>
                  <a:gd name="connsiteY12" fmla="*/ 12457 h 40402"/>
                  <a:gd name="connsiteX13" fmla="*/ 119524 w 215480"/>
                  <a:gd name="connsiteY13" fmla="*/ 12457 h 40402"/>
                  <a:gd name="connsiteX14" fmla="*/ 95283 w 215480"/>
                  <a:gd name="connsiteY14" fmla="*/ 13131 h 40402"/>
                  <a:gd name="connsiteX15" fmla="*/ 65654 w 215480"/>
                  <a:gd name="connsiteY15" fmla="*/ 11784 h 40402"/>
                  <a:gd name="connsiteX16" fmla="*/ 56900 w 215480"/>
                  <a:gd name="connsiteY16" fmla="*/ 10437 h 40402"/>
                  <a:gd name="connsiteX17" fmla="*/ 18518 w 215480"/>
                  <a:gd name="connsiteY17" fmla="*/ 5050 h 4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5480" h="40402">
                    <a:moveTo>
                      <a:pt x="18518" y="5050"/>
                    </a:moveTo>
                    <a:cubicBezTo>
                      <a:pt x="7744" y="5050"/>
                      <a:pt x="5724" y="7744"/>
                      <a:pt x="5050" y="14478"/>
                    </a:cubicBezTo>
                    <a:cubicBezTo>
                      <a:pt x="5050" y="17844"/>
                      <a:pt x="5724" y="21211"/>
                      <a:pt x="8417" y="23905"/>
                    </a:cubicBezTo>
                    <a:cubicBezTo>
                      <a:pt x="16498" y="32659"/>
                      <a:pt x="36026" y="38046"/>
                      <a:pt x="60940" y="38046"/>
                    </a:cubicBezTo>
                    <a:cubicBezTo>
                      <a:pt x="83835" y="38046"/>
                      <a:pt x="100670" y="34005"/>
                      <a:pt x="118177" y="29292"/>
                    </a:cubicBezTo>
                    <a:cubicBezTo>
                      <a:pt x="137032" y="24578"/>
                      <a:pt x="155886" y="19865"/>
                      <a:pt x="184841" y="19865"/>
                    </a:cubicBezTo>
                    <a:cubicBezTo>
                      <a:pt x="192922" y="19865"/>
                      <a:pt x="201002" y="20538"/>
                      <a:pt x="209756" y="21211"/>
                    </a:cubicBezTo>
                    <a:cubicBezTo>
                      <a:pt x="210430" y="21211"/>
                      <a:pt x="210430" y="21211"/>
                      <a:pt x="211103" y="21211"/>
                    </a:cubicBezTo>
                    <a:cubicBezTo>
                      <a:pt x="212450" y="21211"/>
                      <a:pt x="213797" y="21211"/>
                      <a:pt x="213797" y="20538"/>
                    </a:cubicBezTo>
                    <a:cubicBezTo>
                      <a:pt x="213797" y="19865"/>
                      <a:pt x="213123" y="18518"/>
                      <a:pt x="211776" y="18518"/>
                    </a:cubicBezTo>
                    <a:cubicBezTo>
                      <a:pt x="190228" y="12457"/>
                      <a:pt x="165314" y="11784"/>
                      <a:pt x="146459" y="11784"/>
                    </a:cubicBezTo>
                    <a:lnTo>
                      <a:pt x="146459" y="11784"/>
                    </a:lnTo>
                    <a:cubicBezTo>
                      <a:pt x="137032" y="11784"/>
                      <a:pt x="128278" y="11784"/>
                      <a:pt x="120197" y="12457"/>
                    </a:cubicBezTo>
                    <a:lnTo>
                      <a:pt x="119524" y="12457"/>
                    </a:lnTo>
                    <a:cubicBezTo>
                      <a:pt x="110770" y="12457"/>
                      <a:pt x="103363" y="13131"/>
                      <a:pt x="95283" y="13131"/>
                    </a:cubicBezTo>
                    <a:cubicBezTo>
                      <a:pt x="82488" y="13131"/>
                      <a:pt x="73061" y="12457"/>
                      <a:pt x="65654" y="11784"/>
                    </a:cubicBezTo>
                    <a:cubicBezTo>
                      <a:pt x="62961" y="11111"/>
                      <a:pt x="59594" y="11111"/>
                      <a:pt x="56900" y="10437"/>
                    </a:cubicBezTo>
                    <a:cubicBezTo>
                      <a:pt x="38046" y="7070"/>
                      <a:pt x="26598" y="5050"/>
                      <a:pt x="18518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F899923-2535-4043-9025-45F6D73A00D0}"/>
                  </a:ext>
                </a:extLst>
              </p:cNvPr>
              <p:cNvSpPr/>
              <p:nvPr/>
            </p:nvSpPr>
            <p:spPr>
              <a:xfrm>
                <a:off x="363341" y="6286068"/>
                <a:ext cx="666641" cy="215480"/>
              </a:xfrm>
              <a:custGeom>
                <a:avLst/>
                <a:gdLst>
                  <a:gd name="connsiteX0" fmla="*/ 617148 w 666641"/>
                  <a:gd name="connsiteY0" fmla="*/ 5724 h 215479"/>
                  <a:gd name="connsiteX1" fmla="*/ 586173 w 666641"/>
                  <a:gd name="connsiteY1" fmla="*/ 139725 h 215479"/>
                  <a:gd name="connsiteX2" fmla="*/ 553851 w 666641"/>
                  <a:gd name="connsiteY2" fmla="*/ 5724 h 215479"/>
                  <a:gd name="connsiteX3" fmla="*/ 508735 w 666641"/>
                  <a:gd name="connsiteY3" fmla="*/ 5724 h 215479"/>
                  <a:gd name="connsiteX4" fmla="*/ 475739 w 666641"/>
                  <a:gd name="connsiteY4" fmla="*/ 137705 h 215479"/>
                  <a:gd name="connsiteX5" fmla="*/ 445438 w 666641"/>
                  <a:gd name="connsiteY5" fmla="*/ 5724 h 215479"/>
                  <a:gd name="connsiteX6" fmla="*/ 396281 w 666641"/>
                  <a:gd name="connsiteY6" fmla="*/ 5724 h 215479"/>
                  <a:gd name="connsiteX7" fmla="*/ 450825 w 666641"/>
                  <a:gd name="connsiteY7" fmla="*/ 214470 h 215479"/>
                  <a:gd name="connsiteX8" fmla="*/ 499308 w 666641"/>
                  <a:gd name="connsiteY8" fmla="*/ 214470 h 215479"/>
                  <a:gd name="connsiteX9" fmla="*/ 530956 w 666641"/>
                  <a:gd name="connsiteY9" fmla="*/ 82488 h 215479"/>
                  <a:gd name="connsiteX10" fmla="*/ 563278 w 666641"/>
                  <a:gd name="connsiteY10" fmla="*/ 214470 h 215479"/>
                  <a:gd name="connsiteX11" fmla="*/ 611088 w 666641"/>
                  <a:gd name="connsiteY11" fmla="*/ 214470 h 215479"/>
                  <a:gd name="connsiteX12" fmla="*/ 611761 w 666641"/>
                  <a:gd name="connsiteY12" fmla="*/ 212450 h 215479"/>
                  <a:gd name="connsiteX13" fmla="*/ 666305 w 666641"/>
                  <a:gd name="connsiteY13" fmla="*/ 5050 h 215479"/>
                  <a:gd name="connsiteX14" fmla="*/ 617148 w 666641"/>
                  <a:gd name="connsiteY14" fmla="*/ 5050 h 215479"/>
                  <a:gd name="connsiteX15" fmla="*/ 167334 w 666641"/>
                  <a:gd name="connsiteY15" fmla="*/ 139052 h 215479"/>
                  <a:gd name="connsiteX16" fmla="*/ 53533 w 666641"/>
                  <a:gd name="connsiteY16" fmla="*/ 5724 h 215479"/>
                  <a:gd name="connsiteX17" fmla="*/ 5050 w 666641"/>
                  <a:gd name="connsiteY17" fmla="*/ 5724 h 215479"/>
                  <a:gd name="connsiteX18" fmla="*/ 5050 w 666641"/>
                  <a:gd name="connsiteY18" fmla="*/ 214470 h 215479"/>
                  <a:gd name="connsiteX19" fmla="*/ 52187 w 666641"/>
                  <a:gd name="connsiteY19" fmla="*/ 214470 h 215479"/>
                  <a:gd name="connsiteX20" fmla="*/ 52187 w 666641"/>
                  <a:gd name="connsiteY20" fmla="*/ 81142 h 215479"/>
                  <a:gd name="connsiteX21" fmla="*/ 165314 w 666641"/>
                  <a:gd name="connsiteY21" fmla="*/ 214470 h 215479"/>
                  <a:gd name="connsiteX22" fmla="*/ 213797 w 666641"/>
                  <a:gd name="connsiteY22" fmla="*/ 214470 h 215479"/>
                  <a:gd name="connsiteX23" fmla="*/ 213797 w 666641"/>
                  <a:gd name="connsiteY23" fmla="*/ 5724 h 215479"/>
                  <a:gd name="connsiteX24" fmla="*/ 166660 w 666641"/>
                  <a:gd name="connsiteY24" fmla="*/ 5724 h 215479"/>
                  <a:gd name="connsiteX25" fmla="*/ 166660 w 666641"/>
                  <a:gd name="connsiteY25" fmla="*/ 139052 h 2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66641" h="215479">
                    <a:moveTo>
                      <a:pt x="617148" y="5724"/>
                    </a:moveTo>
                    <a:lnTo>
                      <a:pt x="586173" y="139725"/>
                    </a:lnTo>
                    <a:lnTo>
                      <a:pt x="553851" y="5724"/>
                    </a:lnTo>
                    <a:lnTo>
                      <a:pt x="508735" y="5724"/>
                    </a:lnTo>
                    <a:lnTo>
                      <a:pt x="475739" y="137705"/>
                    </a:lnTo>
                    <a:lnTo>
                      <a:pt x="445438" y="5724"/>
                    </a:lnTo>
                    <a:lnTo>
                      <a:pt x="396281" y="5724"/>
                    </a:lnTo>
                    <a:lnTo>
                      <a:pt x="450825" y="214470"/>
                    </a:lnTo>
                    <a:lnTo>
                      <a:pt x="499308" y="214470"/>
                    </a:lnTo>
                    <a:lnTo>
                      <a:pt x="530956" y="82488"/>
                    </a:lnTo>
                    <a:lnTo>
                      <a:pt x="563278" y="214470"/>
                    </a:lnTo>
                    <a:lnTo>
                      <a:pt x="611088" y="214470"/>
                    </a:lnTo>
                    <a:lnTo>
                      <a:pt x="611761" y="212450"/>
                    </a:lnTo>
                    <a:lnTo>
                      <a:pt x="666305" y="5050"/>
                    </a:lnTo>
                    <a:lnTo>
                      <a:pt x="617148" y="5050"/>
                    </a:lnTo>
                    <a:close/>
                    <a:moveTo>
                      <a:pt x="167334" y="139052"/>
                    </a:moveTo>
                    <a:lnTo>
                      <a:pt x="53533" y="5724"/>
                    </a:lnTo>
                    <a:lnTo>
                      <a:pt x="5050" y="5724"/>
                    </a:lnTo>
                    <a:lnTo>
                      <a:pt x="5050" y="214470"/>
                    </a:lnTo>
                    <a:lnTo>
                      <a:pt x="52187" y="214470"/>
                    </a:lnTo>
                    <a:lnTo>
                      <a:pt x="52187" y="81142"/>
                    </a:lnTo>
                    <a:lnTo>
                      <a:pt x="165314" y="214470"/>
                    </a:lnTo>
                    <a:lnTo>
                      <a:pt x="213797" y="214470"/>
                    </a:lnTo>
                    <a:lnTo>
                      <a:pt x="213797" y="5724"/>
                    </a:lnTo>
                    <a:lnTo>
                      <a:pt x="166660" y="5724"/>
                    </a:lnTo>
                    <a:lnTo>
                      <a:pt x="166660" y="139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EF719A9-3790-4003-B862-514AA8CF2FEA}"/>
                  </a:ext>
                </a:extLst>
              </p:cNvPr>
              <p:cNvSpPr/>
              <p:nvPr/>
            </p:nvSpPr>
            <p:spPr>
              <a:xfrm>
                <a:off x="584882" y="6282028"/>
                <a:ext cx="175078" cy="228947"/>
              </a:xfrm>
              <a:custGeom>
                <a:avLst/>
                <a:gdLst>
                  <a:gd name="connsiteX0" fmla="*/ 5050 w 175077"/>
                  <a:gd name="connsiteY0" fmla="*/ 189555 h 228947"/>
                  <a:gd name="connsiteX1" fmla="*/ 32659 w 175077"/>
                  <a:gd name="connsiteY1" fmla="*/ 156560 h 228947"/>
                  <a:gd name="connsiteX2" fmla="*/ 95956 w 175077"/>
                  <a:gd name="connsiteY2" fmla="*/ 182148 h 228947"/>
                  <a:gd name="connsiteX3" fmla="*/ 126931 w 175077"/>
                  <a:gd name="connsiteY3" fmla="*/ 161947 h 228947"/>
                  <a:gd name="connsiteX4" fmla="*/ 126931 w 175077"/>
                  <a:gd name="connsiteY4" fmla="*/ 161273 h 228947"/>
                  <a:gd name="connsiteX5" fmla="*/ 83835 w 175077"/>
                  <a:gd name="connsiteY5" fmla="*/ 134338 h 228947"/>
                  <a:gd name="connsiteX6" fmla="*/ 13804 w 175077"/>
                  <a:gd name="connsiteY6" fmla="*/ 69694 h 228947"/>
                  <a:gd name="connsiteX7" fmla="*/ 13804 w 175077"/>
                  <a:gd name="connsiteY7" fmla="*/ 69021 h 228947"/>
                  <a:gd name="connsiteX8" fmla="*/ 87875 w 175077"/>
                  <a:gd name="connsiteY8" fmla="*/ 5050 h 228947"/>
                  <a:gd name="connsiteX9" fmla="*/ 166660 w 175077"/>
                  <a:gd name="connsiteY9" fmla="*/ 31985 h 228947"/>
                  <a:gd name="connsiteX10" fmla="*/ 142419 w 175077"/>
                  <a:gd name="connsiteY10" fmla="*/ 67001 h 228947"/>
                  <a:gd name="connsiteX11" fmla="*/ 87202 w 175077"/>
                  <a:gd name="connsiteY11" fmla="*/ 46126 h 228947"/>
                  <a:gd name="connsiteX12" fmla="*/ 59594 w 175077"/>
                  <a:gd name="connsiteY12" fmla="*/ 64981 h 228947"/>
                  <a:gd name="connsiteX13" fmla="*/ 59594 w 175077"/>
                  <a:gd name="connsiteY13" fmla="*/ 65654 h 228947"/>
                  <a:gd name="connsiteX14" fmla="*/ 105383 w 175077"/>
                  <a:gd name="connsiteY14" fmla="*/ 93262 h 228947"/>
                  <a:gd name="connsiteX15" fmla="*/ 172721 w 175077"/>
                  <a:gd name="connsiteY15" fmla="*/ 157233 h 228947"/>
                  <a:gd name="connsiteX16" fmla="*/ 172721 w 175077"/>
                  <a:gd name="connsiteY16" fmla="*/ 157906 h 228947"/>
                  <a:gd name="connsiteX17" fmla="*/ 94609 w 175077"/>
                  <a:gd name="connsiteY17" fmla="*/ 223897 h 228947"/>
                  <a:gd name="connsiteX18" fmla="*/ 5050 w 175077"/>
                  <a:gd name="connsiteY18" fmla="*/ 189555 h 2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5077" h="228947">
                    <a:moveTo>
                      <a:pt x="5050" y="189555"/>
                    </a:moveTo>
                    <a:lnTo>
                      <a:pt x="32659" y="156560"/>
                    </a:lnTo>
                    <a:cubicBezTo>
                      <a:pt x="51513" y="172047"/>
                      <a:pt x="71714" y="182148"/>
                      <a:pt x="95956" y="182148"/>
                    </a:cubicBezTo>
                    <a:cubicBezTo>
                      <a:pt x="114810" y="182148"/>
                      <a:pt x="126931" y="174741"/>
                      <a:pt x="126931" y="161947"/>
                    </a:cubicBezTo>
                    <a:lnTo>
                      <a:pt x="126931" y="161273"/>
                    </a:lnTo>
                    <a:cubicBezTo>
                      <a:pt x="126931" y="149152"/>
                      <a:pt x="119524" y="143092"/>
                      <a:pt x="83835" y="134338"/>
                    </a:cubicBezTo>
                    <a:cubicBezTo>
                      <a:pt x="41413" y="123564"/>
                      <a:pt x="13804" y="111443"/>
                      <a:pt x="13804" y="69694"/>
                    </a:cubicBezTo>
                    <a:lnTo>
                      <a:pt x="13804" y="69021"/>
                    </a:lnTo>
                    <a:cubicBezTo>
                      <a:pt x="13804" y="30639"/>
                      <a:pt x="44779" y="5050"/>
                      <a:pt x="87875" y="5050"/>
                    </a:cubicBezTo>
                    <a:cubicBezTo>
                      <a:pt x="118851" y="5050"/>
                      <a:pt x="145112" y="14478"/>
                      <a:pt x="166660" y="31985"/>
                    </a:cubicBezTo>
                    <a:lnTo>
                      <a:pt x="142419" y="67001"/>
                    </a:lnTo>
                    <a:cubicBezTo>
                      <a:pt x="123564" y="54207"/>
                      <a:pt x="105383" y="46126"/>
                      <a:pt x="87202" y="46126"/>
                    </a:cubicBezTo>
                    <a:cubicBezTo>
                      <a:pt x="69021" y="46126"/>
                      <a:pt x="59594" y="54207"/>
                      <a:pt x="59594" y="64981"/>
                    </a:cubicBezTo>
                    <a:lnTo>
                      <a:pt x="59594" y="65654"/>
                    </a:lnTo>
                    <a:cubicBezTo>
                      <a:pt x="59594" y="79795"/>
                      <a:pt x="69021" y="83835"/>
                      <a:pt x="105383" y="93262"/>
                    </a:cubicBezTo>
                    <a:cubicBezTo>
                      <a:pt x="148479" y="104710"/>
                      <a:pt x="172721" y="120197"/>
                      <a:pt x="172721" y="157233"/>
                    </a:cubicBezTo>
                    <a:lnTo>
                      <a:pt x="172721" y="157906"/>
                    </a:lnTo>
                    <a:cubicBezTo>
                      <a:pt x="172721" y="200329"/>
                      <a:pt x="140399" y="223897"/>
                      <a:pt x="94609" y="223897"/>
                    </a:cubicBezTo>
                    <a:cubicBezTo>
                      <a:pt x="62961" y="223224"/>
                      <a:pt x="30639" y="212450"/>
                      <a:pt x="5050" y="18955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1160CB2-3CBB-4947-B8AE-5ABD982F7D44}"/>
                  </a:ext>
                </a:extLst>
              </p:cNvPr>
              <p:cNvSpPr/>
              <p:nvPr/>
            </p:nvSpPr>
            <p:spPr>
              <a:xfrm>
                <a:off x="358628" y="6525789"/>
                <a:ext cx="67338" cy="74071"/>
              </a:xfrm>
              <a:custGeom>
                <a:avLst/>
                <a:gdLst>
                  <a:gd name="connsiteX0" fmla="*/ 5050 w 67337"/>
                  <a:gd name="connsiteY0" fmla="*/ 38719 h 74071"/>
                  <a:gd name="connsiteX1" fmla="*/ 5050 w 67337"/>
                  <a:gd name="connsiteY1" fmla="*/ 38719 h 74071"/>
                  <a:gd name="connsiteX2" fmla="*/ 38719 w 67337"/>
                  <a:gd name="connsiteY2" fmla="*/ 5050 h 74071"/>
                  <a:gd name="connsiteX3" fmla="*/ 63634 w 67337"/>
                  <a:gd name="connsiteY3" fmla="*/ 13804 h 74071"/>
                  <a:gd name="connsiteX4" fmla="*/ 56227 w 67337"/>
                  <a:gd name="connsiteY4" fmla="*/ 22558 h 74071"/>
                  <a:gd name="connsiteX5" fmla="*/ 38046 w 67337"/>
                  <a:gd name="connsiteY5" fmla="*/ 15824 h 74071"/>
                  <a:gd name="connsiteX6" fmla="*/ 17171 w 67337"/>
                  <a:gd name="connsiteY6" fmla="*/ 38719 h 74071"/>
                  <a:gd name="connsiteX7" fmla="*/ 17171 w 67337"/>
                  <a:gd name="connsiteY7" fmla="*/ 38719 h 74071"/>
                  <a:gd name="connsiteX8" fmla="*/ 39392 w 67337"/>
                  <a:gd name="connsiteY8" fmla="*/ 61614 h 74071"/>
                  <a:gd name="connsiteX9" fmla="*/ 54880 w 67337"/>
                  <a:gd name="connsiteY9" fmla="*/ 56900 h 74071"/>
                  <a:gd name="connsiteX10" fmla="*/ 54880 w 67337"/>
                  <a:gd name="connsiteY10" fmla="*/ 44779 h 74071"/>
                  <a:gd name="connsiteX11" fmla="*/ 38046 w 67337"/>
                  <a:gd name="connsiteY11" fmla="*/ 44779 h 74071"/>
                  <a:gd name="connsiteX12" fmla="*/ 38046 w 67337"/>
                  <a:gd name="connsiteY12" fmla="*/ 34679 h 74071"/>
                  <a:gd name="connsiteX13" fmla="*/ 65654 w 67337"/>
                  <a:gd name="connsiteY13" fmla="*/ 34679 h 74071"/>
                  <a:gd name="connsiteX14" fmla="*/ 65654 w 67337"/>
                  <a:gd name="connsiteY14" fmla="*/ 61614 h 74071"/>
                  <a:gd name="connsiteX15" fmla="*/ 38719 w 67337"/>
                  <a:gd name="connsiteY15" fmla="*/ 71714 h 74071"/>
                  <a:gd name="connsiteX16" fmla="*/ 5050 w 67337"/>
                  <a:gd name="connsiteY16" fmla="*/ 38719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7337" h="74071">
                    <a:moveTo>
                      <a:pt x="5050" y="38719"/>
                    </a:moveTo>
                    <a:lnTo>
                      <a:pt x="5050" y="38719"/>
                    </a:lnTo>
                    <a:cubicBezTo>
                      <a:pt x="5050" y="20538"/>
                      <a:pt x="19191" y="5050"/>
                      <a:pt x="38719" y="5050"/>
                    </a:cubicBezTo>
                    <a:cubicBezTo>
                      <a:pt x="50166" y="5050"/>
                      <a:pt x="56900" y="8417"/>
                      <a:pt x="63634" y="13804"/>
                    </a:cubicBezTo>
                    <a:lnTo>
                      <a:pt x="56227" y="22558"/>
                    </a:lnTo>
                    <a:cubicBezTo>
                      <a:pt x="51513" y="18518"/>
                      <a:pt x="46126" y="15824"/>
                      <a:pt x="38046" y="15824"/>
                    </a:cubicBezTo>
                    <a:cubicBezTo>
                      <a:pt x="25925" y="15824"/>
                      <a:pt x="17171" y="25925"/>
                      <a:pt x="17171" y="38719"/>
                    </a:cubicBezTo>
                    <a:lnTo>
                      <a:pt x="17171" y="38719"/>
                    </a:lnTo>
                    <a:cubicBezTo>
                      <a:pt x="17171" y="52187"/>
                      <a:pt x="25925" y="61614"/>
                      <a:pt x="39392" y="61614"/>
                    </a:cubicBezTo>
                    <a:cubicBezTo>
                      <a:pt x="45453" y="61614"/>
                      <a:pt x="50840" y="59594"/>
                      <a:pt x="54880" y="56900"/>
                    </a:cubicBezTo>
                    <a:lnTo>
                      <a:pt x="54880" y="44779"/>
                    </a:lnTo>
                    <a:lnTo>
                      <a:pt x="38046" y="44779"/>
                    </a:lnTo>
                    <a:lnTo>
                      <a:pt x="38046" y="34679"/>
                    </a:lnTo>
                    <a:lnTo>
                      <a:pt x="65654" y="34679"/>
                    </a:lnTo>
                    <a:lnTo>
                      <a:pt x="65654" y="61614"/>
                    </a:lnTo>
                    <a:cubicBezTo>
                      <a:pt x="59594" y="67001"/>
                      <a:pt x="50166" y="71714"/>
                      <a:pt x="38719" y="71714"/>
                    </a:cubicBezTo>
                    <a:cubicBezTo>
                      <a:pt x="18518" y="72388"/>
                      <a:pt x="5050" y="57574"/>
                      <a:pt x="5050" y="3871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DC78740-11DB-44D9-BC3F-668932BC3DEC}"/>
                  </a:ext>
                </a:extLst>
              </p:cNvPr>
              <p:cNvSpPr/>
              <p:nvPr/>
            </p:nvSpPr>
            <p:spPr>
              <a:xfrm>
                <a:off x="425965" y="6525789"/>
                <a:ext cx="74071" cy="74071"/>
              </a:xfrm>
              <a:custGeom>
                <a:avLst/>
                <a:gdLst>
                  <a:gd name="connsiteX0" fmla="*/ 60940 w 74071"/>
                  <a:gd name="connsiteY0" fmla="*/ 38719 h 74071"/>
                  <a:gd name="connsiteX1" fmla="*/ 60940 w 74071"/>
                  <a:gd name="connsiteY1" fmla="*/ 38719 h 74071"/>
                  <a:gd name="connsiteX2" fmla="*/ 38719 w 74071"/>
                  <a:gd name="connsiteY2" fmla="*/ 15824 h 74071"/>
                  <a:gd name="connsiteX3" fmla="*/ 17171 w 74071"/>
                  <a:gd name="connsiteY3" fmla="*/ 38719 h 74071"/>
                  <a:gd name="connsiteX4" fmla="*/ 17171 w 74071"/>
                  <a:gd name="connsiteY4" fmla="*/ 38719 h 74071"/>
                  <a:gd name="connsiteX5" fmla="*/ 39392 w 74071"/>
                  <a:gd name="connsiteY5" fmla="*/ 61614 h 74071"/>
                  <a:gd name="connsiteX6" fmla="*/ 60940 w 74071"/>
                  <a:gd name="connsiteY6" fmla="*/ 38719 h 74071"/>
                  <a:gd name="connsiteX7" fmla="*/ 5050 w 74071"/>
                  <a:gd name="connsiteY7" fmla="*/ 38719 h 74071"/>
                  <a:gd name="connsiteX8" fmla="*/ 5050 w 74071"/>
                  <a:gd name="connsiteY8" fmla="*/ 38719 h 74071"/>
                  <a:gd name="connsiteX9" fmla="*/ 38719 w 74071"/>
                  <a:gd name="connsiteY9" fmla="*/ 5050 h 74071"/>
                  <a:gd name="connsiteX10" fmla="*/ 72388 w 74071"/>
                  <a:gd name="connsiteY10" fmla="*/ 38046 h 74071"/>
                  <a:gd name="connsiteX11" fmla="*/ 72388 w 74071"/>
                  <a:gd name="connsiteY11" fmla="*/ 38046 h 74071"/>
                  <a:gd name="connsiteX12" fmla="*/ 38719 w 74071"/>
                  <a:gd name="connsiteY12" fmla="*/ 71714 h 74071"/>
                  <a:gd name="connsiteX13" fmla="*/ 5050 w 74071"/>
                  <a:gd name="connsiteY13" fmla="*/ 38719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071" h="74071">
                    <a:moveTo>
                      <a:pt x="60940" y="38719"/>
                    </a:moveTo>
                    <a:lnTo>
                      <a:pt x="60940" y="38719"/>
                    </a:lnTo>
                    <a:cubicBezTo>
                      <a:pt x="60940" y="25925"/>
                      <a:pt x="51513" y="15824"/>
                      <a:pt x="38719" y="15824"/>
                    </a:cubicBezTo>
                    <a:cubicBezTo>
                      <a:pt x="25925" y="15824"/>
                      <a:pt x="17171" y="25925"/>
                      <a:pt x="17171" y="38719"/>
                    </a:cubicBezTo>
                    <a:lnTo>
                      <a:pt x="17171" y="38719"/>
                    </a:lnTo>
                    <a:cubicBezTo>
                      <a:pt x="17171" y="51513"/>
                      <a:pt x="26598" y="61614"/>
                      <a:pt x="39392" y="61614"/>
                    </a:cubicBezTo>
                    <a:cubicBezTo>
                      <a:pt x="51513" y="61614"/>
                      <a:pt x="60940" y="51513"/>
                      <a:pt x="60940" y="38719"/>
                    </a:cubicBezTo>
                    <a:moveTo>
                      <a:pt x="5050" y="38719"/>
                    </a:moveTo>
                    <a:lnTo>
                      <a:pt x="5050" y="38719"/>
                    </a:lnTo>
                    <a:cubicBezTo>
                      <a:pt x="5050" y="20538"/>
                      <a:pt x="19191" y="5050"/>
                      <a:pt x="38719" y="5050"/>
                    </a:cubicBezTo>
                    <a:cubicBezTo>
                      <a:pt x="58920" y="5050"/>
                      <a:pt x="72388" y="19865"/>
                      <a:pt x="72388" y="38046"/>
                    </a:cubicBezTo>
                    <a:lnTo>
                      <a:pt x="72388" y="38046"/>
                    </a:lnTo>
                    <a:cubicBezTo>
                      <a:pt x="72388" y="56227"/>
                      <a:pt x="58247" y="71714"/>
                      <a:pt x="38719" y="71714"/>
                    </a:cubicBezTo>
                    <a:cubicBezTo>
                      <a:pt x="18518" y="72388"/>
                      <a:pt x="5050" y="56900"/>
                      <a:pt x="5050" y="3871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4B6AFAF-E85A-488F-9803-D56D7BE45F35}"/>
                  </a:ext>
                </a:extLst>
              </p:cNvPr>
              <p:cNvSpPr/>
              <p:nvPr/>
            </p:nvSpPr>
            <p:spPr>
              <a:xfrm>
                <a:off x="492629" y="6527136"/>
                <a:ext cx="74071" cy="74071"/>
              </a:xfrm>
              <a:custGeom>
                <a:avLst/>
                <a:gdLst>
                  <a:gd name="connsiteX0" fmla="*/ 5050 w 74071"/>
                  <a:gd name="connsiteY0" fmla="*/ 5050 h 74071"/>
                  <a:gd name="connsiteX1" fmla="*/ 17844 w 74071"/>
                  <a:gd name="connsiteY1" fmla="*/ 5050 h 74071"/>
                  <a:gd name="connsiteX2" fmla="*/ 37372 w 74071"/>
                  <a:gd name="connsiteY2" fmla="*/ 54880 h 74071"/>
                  <a:gd name="connsiteX3" fmla="*/ 56227 w 74071"/>
                  <a:gd name="connsiteY3" fmla="*/ 5050 h 74071"/>
                  <a:gd name="connsiteX4" fmla="*/ 69021 w 74071"/>
                  <a:gd name="connsiteY4" fmla="*/ 5050 h 74071"/>
                  <a:gd name="connsiteX5" fmla="*/ 42086 w 74071"/>
                  <a:gd name="connsiteY5" fmla="*/ 70368 h 74071"/>
                  <a:gd name="connsiteX6" fmla="*/ 31985 w 74071"/>
                  <a:gd name="connsiteY6" fmla="*/ 70368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71" h="74071">
                    <a:moveTo>
                      <a:pt x="5050" y="5050"/>
                    </a:moveTo>
                    <a:lnTo>
                      <a:pt x="17844" y="5050"/>
                    </a:lnTo>
                    <a:lnTo>
                      <a:pt x="37372" y="54880"/>
                    </a:lnTo>
                    <a:lnTo>
                      <a:pt x="56227" y="5050"/>
                    </a:lnTo>
                    <a:lnTo>
                      <a:pt x="69021" y="5050"/>
                    </a:lnTo>
                    <a:lnTo>
                      <a:pt x="42086" y="70368"/>
                    </a:lnTo>
                    <a:lnTo>
                      <a:pt x="31985" y="7036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5D4CE94-FE59-45AE-9329-8407846AA036}"/>
                  </a:ext>
                </a:extLst>
              </p:cNvPr>
              <p:cNvSpPr/>
              <p:nvPr/>
            </p:nvSpPr>
            <p:spPr>
              <a:xfrm>
                <a:off x="564007" y="6527136"/>
                <a:ext cx="53870" cy="74071"/>
              </a:xfrm>
              <a:custGeom>
                <a:avLst/>
                <a:gdLst>
                  <a:gd name="connsiteX0" fmla="*/ 5050 w 53870"/>
                  <a:gd name="connsiteY0" fmla="*/ 5050 h 74071"/>
                  <a:gd name="connsiteX1" fmla="*/ 52860 w 53870"/>
                  <a:gd name="connsiteY1" fmla="*/ 5050 h 74071"/>
                  <a:gd name="connsiteX2" fmla="*/ 52860 w 53870"/>
                  <a:gd name="connsiteY2" fmla="*/ 15151 h 74071"/>
                  <a:gd name="connsiteX3" fmla="*/ 16498 w 53870"/>
                  <a:gd name="connsiteY3" fmla="*/ 15151 h 74071"/>
                  <a:gd name="connsiteX4" fmla="*/ 16498 w 53870"/>
                  <a:gd name="connsiteY4" fmla="*/ 31985 h 74071"/>
                  <a:gd name="connsiteX5" fmla="*/ 48820 w 53870"/>
                  <a:gd name="connsiteY5" fmla="*/ 31985 h 74071"/>
                  <a:gd name="connsiteX6" fmla="*/ 48820 w 53870"/>
                  <a:gd name="connsiteY6" fmla="*/ 42086 h 74071"/>
                  <a:gd name="connsiteX7" fmla="*/ 16498 w 53870"/>
                  <a:gd name="connsiteY7" fmla="*/ 42086 h 74071"/>
                  <a:gd name="connsiteX8" fmla="*/ 16498 w 53870"/>
                  <a:gd name="connsiteY8" fmla="*/ 59594 h 74071"/>
                  <a:gd name="connsiteX9" fmla="*/ 53533 w 53870"/>
                  <a:gd name="connsiteY9" fmla="*/ 59594 h 74071"/>
                  <a:gd name="connsiteX10" fmla="*/ 53533 w 53870"/>
                  <a:gd name="connsiteY10" fmla="*/ 69694 h 74071"/>
                  <a:gd name="connsiteX11" fmla="*/ 5050 w 53870"/>
                  <a:gd name="connsiteY11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870" h="74071">
                    <a:moveTo>
                      <a:pt x="5050" y="5050"/>
                    </a:moveTo>
                    <a:lnTo>
                      <a:pt x="52860" y="5050"/>
                    </a:lnTo>
                    <a:lnTo>
                      <a:pt x="52860" y="15151"/>
                    </a:lnTo>
                    <a:lnTo>
                      <a:pt x="16498" y="15151"/>
                    </a:lnTo>
                    <a:lnTo>
                      <a:pt x="16498" y="31985"/>
                    </a:lnTo>
                    <a:lnTo>
                      <a:pt x="48820" y="31985"/>
                    </a:lnTo>
                    <a:lnTo>
                      <a:pt x="48820" y="42086"/>
                    </a:lnTo>
                    <a:lnTo>
                      <a:pt x="16498" y="42086"/>
                    </a:lnTo>
                    <a:lnTo>
                      <a:pt x="16498" y="59594"/>
                    </a:lnTo>
                    <a:lnTo>
                      <a:pt x="53533" y="59594"/>
                    </a:lnTo>
                    <a:lnTo>
                      <a:pt x="53533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14BC14D-57E3-4588-8317-47CAC58B102F}"/>
                  </a:ext>
                </a:extLst>
              </p:cNvPr>
              <p:cNvSpPr/>
              <p:nvPr/>
            </p:nvSpPr>
            <p:spPr>
              <a:xfrm>
                <a:off x="623264" y="6527136"/>
                <a:ext cx="60604" cy="74071"/>
              </a:xfrm>
              <a:custGeom>
                <a:avLst/>
                <a:gdLst>
                  <a:gd name="connsiteX0" fmla="*/ 33332 w 60603"/>
                  <a:gd name="connsiteY0" fmla="*/ 36699 h 74071"/>
                  <a:gd name="connsiteX1" fmla="*/ 46800 w 60603"/>
                  <a:gd name="connsiteY1" fmla="*/ 25925 h 74071"/>
                  <a:gd name="connsiteX2" fmla="*/ 46800 w 60603"/>
                  <a:gd name="connsiteY2" fmla="*/ 25925 h 74071"/>
                  <a:gd name="connsiteX3" fmla="*/ 33332 w 60603"/>
                  <a:gd name="connsiteY3" fmla="*/ 15151 h 74071"/>
                  <a:gd name="connsiteX4" fmla="*/ 16498 w 60603"/>
                  <a:gd name="connsiteY4" fmla="*/ 15151 h 74071"/>
                  <a:gd name="connsiteX5" fmla="*/ 16498 w 60603"/>
                  <a:gd name="connsiteY5" fmla="*/ 36699 h 74071"/>
                  <a:gd name="connsiteX6" fmla="*/ 33332 w 60603"/>
                  <a:gd name="connsiteY6" fmla="*/ 36699 h 74071"/>
                  <a:gd name="connsiteX7" fmla="*/ 5050 w 60603"/>
                  <a:gd name="connsiteY7" fmla="*/ 5050 h 74071"/>
                  <a:gd name="connsiteX8" fmla="*/ 34005 w 60603"/>
                  <a:gd name="connsiteY8" fmla="*/ 5050 h 74071"/>
                  <a:gd name="connsiteX9" fmla="*/ 52860 w 60603"/>
                  <a:gd name="connsiteY9" fmla="*/ 11784 h 74071"/>
                  <a:gd name="connsiteX10" fmla="*/ 58247 w 60603"/>
                  <a:gd name="connsiteY10" fmla="*/ 25925 h 74071"/>
                  <a:gd name="connsiteX11" fmla="*/ 58247 w 60603"/>
                  <a:gd name="connsiteY11" fmla="*/ 25925 h 74071"/>
                  <a:gd name="connsiteX12" fmla="*/ 42759 w 60603"/>
                  <a:gd name="connsiteY12" fmla="*/ 45453 h 74071"/>
                  <a:gd name="connsiteX13" fmla="*/ 60267 w 60603"/>
                  <a:gd name="connsiteY13" fmla="*/ 69694 h 74071"/>
                  <a:gd name="connsiteX14" fmla="*/ 46800 w 60603"/>
                  <a:gd name="connsiteY14" fmla="*/ 69694 h 74071"/>
                  <a:gd name="connsiteX15" fmla="*/ 30639 w 60603"/>
                  <a:gd name="connsiteY15" fmla="*/ 47473 h 74071"/>
                  <a:gd name="connsiteX16" fmla="*/ 16498 w 60603"/>
                  <a:gd name="connsiteY16" fmla="*/ 47473 h 74071"/>
                  <a:gd name="connsiteX17" fmla="*/ 16498 w 60603"/>
                  <a:gd name="connsiteY17" fmla="*/ 69694 h 74071"/>
                  <a:gd name="connsiteX18" fmla="*/ 5050 w 60603"/>
                  <a:gd name="connsiteY18" fmla="*/ 69694 h 74071"/>
                  <a:gd name="connsiteX19" fmla="*/ 5050 w 60603"/>
                  <a:gd name="connsiteY19" fmla="*/ 5050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0603" h="74071">
                    <a:moveTo>
                      <a:pt x="33332" y="36699"/>
                    </a:moveTo>
                    <a:cubicBezTo>
                      <a:pt x="41413" y="36699"/>
                      <a:pt x="46800" y="32659"/>
                      <a:pt x="46800" y="25925"/>
                    </a:cubicBezTo>
                    <a:lnTo>
                      <a:pt x="46800" y="25925"/>
                    </a:lnTo>
                    <a:cubicBezTo>
                      <a:pt x="46800" y="19191"/>
                      <a:pt x="42086" y="15151"/>
                      <a:pt x="33332" y="15151"/>
                    </a:cubicBezTo>
                    <a:lnTo>
                      <a:pt x="16498" y="15151"/>
                    </a:lnTo>
                    <a:lnTo>
                      <a:pt x="16498" y="36699"/>
                    </a:lnTo>
                    <a:lnTo>
                      <a:pt x="33332" y="36699"/>
                    </a:lnTo>
                    <a:close/>
                    <a:moveTo>
                      <a:pt x="5050" y="5050"/>
                    </a:moveTo>
                    <a:lnTo>
                      <a:pt x="34005" y="5050"/>
                    </a:lnTo>
                    <a:cubicBezTo>
                      <a:pt x="42086" y="5050"/>
                      <a:pt x="48820" y="7744"/>
                      <a:pt x="52860" y="11784"/>
                    </a:cubicBezTo>
                    <a:cubicBezTo>
                      <a:pt x="56227" y="15151"/>
                      <a:pt x="58247" y="19865"/>
                      <a:pt x="58247" y="25925"/>
                    </a:cubicBezTo>
                    <a:lnTo>
                      <a:pt x="58247" y="25925"/>
                    </a:lnTo>
                    <a:cubicBezTo>
                      <a:pt x="58247" y="36699"/>
                      <a:pt x="52187" y="42759"/>
                      <a:pt x="42759" y="45453"/>
                    </a:cubicBezTo>
                    <a:lnTo>
                      <a:pt x="60267" y="69694"/>
                    </a:lnTo>
                    <a:lnTo>
                      <a:pt x="46800" y="69694"/>
                    </a:lnTo>
                    <a:lnTo>
                      <a:pt x="30639" y="47473"/>
                    </a:lnTo>
                    <a:lnTo>
                      <a:pt x="16498" y="47473"/>
                    </a:lnTo>
                    <a:lnTo>
                      <a:pt x="16498" y="69694"/>
                    </a:lnTo>
                    <a:lnTo>
                      <a:pt x="5050" y="69694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3A4A2AF-6218-4503-8D00-5248FB0CE7E4}"/>
                  </a:ext>
                </a:extLst>
              </p:cNvPr>
              <p:cNvSpPr/>
              <p:nvPr/>
            </p:nvSpPr>
            <p:spPr>
              <a:xfrm>
                <a:off x="686561" y="6527136"/>
                <a:ext cx="60604" cy="74071"/>
              </a:xfrm>
              <a:custGeom>
                <a:avLst/>
                <a:gdLst>
                  <a:gd name="connsiteX0" fmla="*/ 5050 w 60603"/>
                  <a:gd name="connsiteY0" fmla="*/ 5050 h 74071"/>
                  <a:gd name="connsiteX1" fmla="*/ 15151 w 60603"/>
                  <a:gd name="connsiteY1" fmla="*/ 5050 h 74071"/>
                  <a:gd name="connsiteX2" fmla="*/ 50166 w 60603"/>
                  <a:gd name="connsiteY2" fmla="*/ 49493 h 74071"/>
                  <a:gd name="connsiteX3" fmla="*/ 50166 w 60603"/>
                  <a:gd name="connsiteY3" fmla="*/ 5050 h 74071"/>
                  <a:gd name="connsiteX4" fmla="*/ 60940 w 60603"/>
                  <a:gd name="connsiteY4" fmla="*/ 5050 h 74071"/>
                  <a:gd name="connsiteX5" fmla="*/ 60940 w 60603"/>
                  <a:gd name="connsiteY5" fmla="*/ 69694 h 74071"/>
                  <a:gd name="connsiteX6" fmla="*/ 51513 w 60603"/>
                  <a:gd name="connsiteY6" fmla="*/ 69694 h 74071"/>
                  <a:gd name="connsiteX7" fmla="*/ 15824 w 60603"/>
                  <a:gd name="connsiteY7" fmla="*/ 23905 h 74071"/>
                  <a:gd name="connsiteX8" fmla="*/ 15824 w 60603"/>
                  <a:gd name="connsiteY8" fmla="*/ 69694 h 74071"/>
                  <a:gd name="connsiteX9" fmla="*/ 5050 w 60603"/>
                  <a:gd name="connsiteY9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603" h="74071">
                    <a:moveTo>
                      <a:pt x="5050" y="5050"/>
                    </a:moveTo>
                    <a:lnTo>
                      <a:pt x="15151" y="5050"/>
                    </a:lnTo>
                    <a:lnTo>
                      <a:pt x="50166" y="49493"/>
                    </a:lnTo>
                    <a:lnTo>
                      <a:pt x="50166" y="5050"/>
                    </a:lnTo>
                    <a:lnTo>
                      <a:pt x="60940" y="5050"/>
                    </a:lnTo>
                    <a:lnTo>
                      <a:pt x="60940" y="69694"/>
                    </a:lnTo>
                    <a:lnTo>
                      <a:pt x="51513" y="69694"/>
                    </a:lnTo>
                    <a:lnTo>
                      <a:pt x="15824" y="23905"/>
                    </a:lnTo>
                    <a:lnTo>
                      <a:pt x="15824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63AFBCE8-E6CF-4F80-B447-DD74AF31BE1C}"/>
                  </a:ext>
                </a:extLst>
              </p:cNvPr>
              <p:cNvSpPr/>
              <p:nvPr/>
            </p:nvSpPr>
            <p:spPr>
              <a:xfrm>
                <a:off x="754572" y="6527136"/>
                <a:ext cx="67338" cy="74071"/>
              </a:xfrm>
              <a:custGeom>
                <a:avLst/>
                <a:gdLst>
                  <a:gd name="connsiteX0" fmla="*/ 5050 w 67337"/>
                  <a:gd name="connsiteY0" fmla="*/ 5050 h 74071"/>
                  <a:gd name="connsiteX1" fmla="*/ 17171 w 67337"/>
                  <a:gd name="connsiteY1" fmla="*/ 5050 h 74071"/>
                  <a:gd name="connsiteX2" fmla="*/ 36699 w 67337"/>
                  <a:gd name="connsiteY2" fmla="*/ 35352 h 74071"/>
                  <a:gd name="connsiteX3" fmla="*/ 56227 w 67337"/>
                  <a:gd name="connsiteY3" fmla="*/ 5050 h 74071"/>
                  <a:gd name="connsiteX4" fmla="*/ 68348 w 67337"/>
                  <a:gd name="connsiteY4" fmla="*/ 5050 h 74071"/>
                  <a:gd name="connsiteX5" fmla="*/ 68348 w 67337"/>
                  <a:gd name="connsiteY5" fmla="*/ 69694 h 74071"/>
                  <a:gd name="connsiteX6" fmla="*/ 56900 w 67337"/>
                  <a:gd name="connsiteY6" fmla="*/ 69694 h 74071"/>
                  <a:gd name="connsiteX7" fmla="*/ 56900 w 67337"/>
                  <a:gd name="connsiteY7" fmla="*/ 23231 h 74071"/>
                  <a:gd name="connsiteX8" fmla="*/ 36699 w 67337"/>
                  <a:gd name="connsiteY8" fmla="*/ 53533 h 74071"/>
                  <a:gd name="connsiteX9" fmla="*/ 36026 w 67337"/>
                  <a:gd name="connsiteY9" fmla="*/ 53533 h 74071"/>
                  <a:gd name="connsiteX10" fmla="*/ 15824 w 67337"/>
                  <a:gd name="connsiteY10" fmla="*/ 23231 h 74071"/>
                  <a:gd name="connsiteX11" fmla="*/ 15824 w 67337"/>
                  <a:gd name="connsiteY11" fmla="*/ 69694 h 74071"/>
                  <a:gd name="connsiteX12" fmla="*/ 5050 w 67337"/>
                  <a:gd name="connsiteY12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337" h="74071">
                    <a:moveTo>
                      <a:pt x="5050" y="5050"/>
                    </a:moveTo>
                    <a:lnTo>
                      <a:pt x="17171" y="5050"/>
                    </a:lnTo>
                    <a:lnTo>
                      <a:pt x="36699" y="35352"/>
                    </a:lnTo>
                    <a:lnTo>
                      <a:pt x="56227" y="5050"/>
                    </a:lnTo>
                    <a:lnTo>
                      <a:pt x="68348" y="5050"/>
                    </a:lnTo>
                    <a:lnTo>
                      <a:pt x="68348" y="69694"/>
                    </a:lnTo>
                    <a:lnTo>
                      <a:pt x="56900" y="69694"/>
                    </a:lnTo>
                    <a:lnTo>
                      <a:pt x="56900" y="23231"/>
                    </a:lnTo>
                    <a:lnTo>
                      <a:pt x="36699" y="53533"/>
                    </a:lnTo>
                    <a:lnTo>
                      <a:pt x="36026" y="53533"/>
                    </a:lnTo>
                    <a:lnTo>
                      <a:pt x="15824" y="23231"/>
                    </a:lnTo>
                    <a:lnTo>
                      <a:pt x="15824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FFD4AF0-439B-4397-8B10-0294EB71A17B}"/>
                  </a:ext>
                </a:extLst>
              </p:cNvPr>
              <p:cNvSpPr/>
              <p:nvPr/>
            </p:nvSpPr>
            <p:spPr>
              <a:xfrm>
                <a:off x="828643" y="6527136"/>
                <a:ext cx="53870" cy="74071"/>
              </a:xfrm>
              <a:custGeom>
                <a:avLst/>
                <a:gdLst>
                  <a:gd name="connsiteX0" fmla="*/ 5050 w 53870"/>
                  <a:gd name="connsiteY0" fmla="*/ 5050 h 74071"/>
                  <a:gd name="connsiteX1" fmla="*/ 52860 w 53870"/>
                  <a:gd name="connsiteY1" fmla="*/ 5050 h 74071"/>
                  <a:gd name="connsiteX2" fmla="*/ 52860 w 53870"/>
                  <a:gd name="connsiteY2" fmla="*/ 15151 h 74071"/>
                  <a:gd name="connsiteX3" fmla="*/ 16498 w 53870"/>
                  <a:gd name="connsiteY3" fmla="*/ 15151 h 74071"/>
                  <a:gd name="connsiteX4" fmla="*/ 16498 w 53870"/>
                  <a:gd name="connsiteY4" fmla="*/ 31985 h 74071"/>
                  <a:gd name="connsiteX5" fmla="*/ 48820 w 53870"/>
                  <a:gd name="connsiteY5" fmla="*/ 31985 h 74071"/>
                  <a:gd name="connsiteX6" fmla="*/ 48820 w 53870"/>
                  <a:gd name="connsiteY6" fmla="*/ 42086 h 74071"/>
                  <a:gd name="connsiteX7" fmla="*/ 16498 w 53870"/>
                  <a:gd name="connsiteY7" fmla="*/ 42086 h 74071"/>
                  <a:gd name="connsiteX8" fmla="*/ 16498 w 53870"/>
                  <a:gd name="connsiteY8" fmla="*/ 59594 h 74071"/>
                  <a:gd name="connsiteX9" fmla="*/ 53533 w 53870"/>
                  <a:gd name="connsiteY9" fmla="*/ 59594 h 74071"/>
                  <a:gd name="connsiteX10" fmla="*/ 53533 w 53870"/>
                  <a:gd name="connsiteY10" fmla="*/ 69694 h 74071"/>
                  <a:gd name="connsiteX11" fmla="*/ 5050 w 53870"/>
                  <a:gd name="connsiteY11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870" h="74071">
                    <a:moveTo>
                      <a:pt x="5050" y="5050"/>
                    </a:moveTo>
                    <a:lnTo>
                      <a:pt x="52860" y="5050"/>
                    </a:lnTo>
                    <a:lnTo>
                      <a:pt x="52860" y="15151"/>
                    </a:lnTo>
                    <a:lnTo>
                      <a:pt x="16498" y="15151"/>
                    </a:lnTo>
                    <a:lnTo>
                      <a:pt x="16498" y="31985"/>
                    </a:lnTo>
                    <a:lnTo>
                      <a:pt x="48820" y="31985"/>
                    </a:lnTo>
                    <a:lnTo>
                      <a:pt x="48820" y="42086"/>
                    </a:lnTo>
                    <a:lnTo>
                      <a:pt x="16498" y="42086"/>
                    </a:lnTo>
                    <a:lnTo>
                      <a:pt x="16498" y="59594"/>
                    </a:lnTo>
                    <a:lnTo>
                      <a:pt x="53533" y="59594"/>
                    </a:lnTo>
                    <a:lnTo>
                      <a:pt x="53533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8EDB8EF-7CD7-48ED-9DF3-C71A322E53E6}"/>
                  </a:ext>
                </a:extLst>
              </p:cNvPr>
              <p:cNvSpPr/>
              <p:nvPr/>
            </p:nvSpPr>
            <p:spPr>
              <a:xfrm>
                <a:off x="888574" y="6527136"/>
                <a:ext cx="60604" cy="74071"/>
              </a:xfrm>
              <a:custGeom>
                <a:avLst/>
                <a:gdLst>
                  <a:gd name="connsiteX0" fmla="*/ 5050 w 60603"/>
                  <a:gd name="connsiteY0" fmla="*/ 5050 h 74071"/>
                  <a:gd name="connsiteX1" fmla="*/ 15151 w 60603"/>
                  <a:gd name="connsiteY1" fmla="*/ 5050 h 74071"/>
                  <a:gd name="connsiteX2" fmla="*/ 50166 w 60603"/>
                  <a:gd name="connsiteY2" fmla="*/ 49493 h 74071"/>
                  <a:gd name="connsiteX3" fmla="*/ 50166 w 60603"/>
                  <a:gd name="connsiteY3" fmla="*/ 5050 h 74071"/>
                  <a:gd name="connsiteX4" fmla="*/ 60940 w 60603"/>
                  <a:gd name="connsiteY4" fmla="*/ 5050 h 74071"/>
                  <a:gd name="connsiteX5" fmla="*/ 60940 w 60603"/>
                  <a:gd name="connsiteY5" fmla="*/ 69694 h 74071"/>
                  <a:gd name="connsiteX6" fmla="*/ 51513 w 60603"/>
                  <a:gd name="connsiteY6" fmla="*/ 69694 h 74071"/>
                  <a:gd name="connsiteX7" fmla="*/ 15824 w 60603"/>
                  <a:gd name="connsiteY7" fmla="*/ 23905 h 74071"/>
                  <a:gd name="connsiteX8" fmla="*/ 15824 w 60603"/>
                  <a:gd name="connsiteY8" fmla="*/ 69694 h 74071"/>
                  <a:gd name="connsiteX9" fmla="*/ 5050 w 60603"/>
                  <a:gd name="connsiteY9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603" h="74071">
                    <a:moveTo>
                      <a:pt x="5050" y="5050"/>
                    </a:moveTo>
                    <a:lnTo>
                      <a:pt x="15151" y="5050"/>
                    </a:lnTo>
                    <a:lnTo>
                      <a:pt x="50166" y="49493"/>
                    </a:lnTo>
                    <a:lnTo>
                      <a:pt x="50166" y="5050"/>
                    </a:lnTo>
                    <a:lnTo>
                      <a:pt x="60940" y="5050"/>
                    </a:lnTo>
                    <a:lnTo>
                      <a:pt x="60940" y="69694"/>
                    </a:lnTo>
                    <a:lnTo>
                      <a:pt x="51513" y="69694"/>
                    </a:lnTo>
                    <a:lnTo>
                      <a:pt x="15824" y="23905"/>
                    </a:lnTo>
                    <a:lnTo>
                      <a:pt x="15824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AF0F4ED-5109-4868-B40F-0DC09CCA4E74}"/>
                  </a:ext>
                </a:extLst>
              </p:cNvPr>
              <p:cNvSpPr/>
              <p:nvPr/>
            </p:nvSpPr>
            <p:spPr>
              <a:xfrm>
                <a:off x="953891" y="6527136"/>
                <a:ext cx="60604" cy="74071"/>
              </a:xfrm>
              <a:custGeom>
                <a:avLst/>
                <a:gdLst>
                  <a:gd name="connsiteX0" fmla="*/ 25252 w 60603"/>
                  <a:gd name="connsiteY0" fmla="*/ 15151 h 74071"/>
                  <a:gd name="connsiteX1" fmla="*/ 5050 w 60603"/>
                  <a:gd name="connsiteY1" fmla="*/ 15151 h 74071"/>
                  <a:gd name="connsiteX2" fmla="*/ 5050 w 60603"/>
                  <a:gd name="connsiteY2" fmla="*/ 5050 h 74071"/>
                  <a:gd name="connsiteX3" fmla="*/ 57574 w 60603"/>
                  <a:gd name="connsiteY3" fmla="*/ 5050 h 74071"/>
                  <a:gd name="connsiteX4" fmla="*/ 57574 w 60603"/>
                  <a:gd name="connsiteY4" fmla="*/ 15151 h 74071"/>
                  <a:gd name="connsiteX5" fmla="*/ 36699 w 60603"/>
                  <a:gd name="connsiteY5" fmla="*/ 15151 h 74071"/>
                  <a:gd name="connsiteX6" fmla="*/ 36699 w 60603"/>
                  <a:gd name="connsiteY6" fmla="*/ 69694 h 74071"/>
                  <a:gd name="connsiteX7" fmla="*/ 25252 w 60603"/>
                  <a:gd name="connsiteY7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603" h="74071">
                    <a:moveTo>
                      <a:pt x="25252" y="15151"/>
                    </a:moveTo>
                    <a:lnTo>
                      <a:pt x="5050" y="15151"/>
                    </a:lnTo>
                    <a:lnTo>
                      <a:pt x="5050" y="5050"/>
                    </a:lnTo>
                    <a:lnTo>
                      <a:pt x="57574" y="5050"/>
                    </a:lnTo>
                    <a:lnTo>
                      <a:pt x="57574" y="15151"/>
                    </a:lnTo>
                    <a:lnTo>
                      <a:pt x="36699" y="15151"/>
                    </a:lnTo>
                    <a:lnTo>
                      <a:pt x="36699" y="69694"/>
                    </a:lnTo>
                    <a:lnTo>
                      <a:pt x="25252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983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25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93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A6901-767C-4DC5-BB23-866F5CBFD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5" y="1230757"/>
            <a:ext cx="11306175" cy="4595368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850527-C943-42F8-B4D8-A9A8385909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5" y="365126"/>
            <a:ext cx="11306175" cy="54031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A890F2-E08D-4969-B3E5-09356F9E4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5" y="1230757"/>
            <a:ext cx="11306175" cy="4595368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FA97D-CB09-4674-B3B2-4E0D118E2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0CAE2F5-F585-4027-A1C7-AE468DB2EF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0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5" y="365126"/>
            <a:ext cx="11306175" cy="54031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A890F2-E08D-4969-B3E5-09356F9E4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5" y="1230757"/>
            <a:ext cx="5564185" cy="4595368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FA97D-CB09-4674-B3B2-4E0D118E2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0CAE2F5-F585-4027-A1C7-AE468DB2EF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A4921C-7F3D-4719-93DB-3B971944823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84901" y="1230757"/>
            <a:ext cx="5564185" cy="4595368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280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5" y="365126"/>
            <a:ext cx="11306175" cy="54031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A890F2-E08D-4969-B3E5-09356F9E4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5" y="1230757"/>
            <a:ext cx="5564185" cy="4595368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FA97D-CB09-4674-B3B2-4E0D118E2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0CAE2F5-F585-4027-A1C7-AE468DB2EF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A4921C-7F3D-4719-93DB-3B971944823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84901" y="1230757"/>
            <a:ext cx="5564185" cy="4595368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593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ra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63"/>
          <p:cNvSpPr>
            <a:spLocks noGrp="1"/>
          </p:cNvSpPr>
          <p:nvPr>
            <p:ph type="pic" sz="quarter" idx="10"/>
          </p:nvPr>
        </p:nvSpPr>
        <p:spPr>
          <a:xfrm>
            <a:off x="3375761" y="0"/>
            <a:ext cx="6952275" cy="6858000"/>
          </a:xfrm>
          <a:custGeom>
            <a:avLst/>
            <a:gdLst>
              <a:gd name="connsiteX0" fmla="*/ 1837596 w 6952274"/>
              <a:gd name="connsiteY0" fmla="*/ 0 h 6858000"/>
              <a:gd name="connsiteX1" fmla="*/ 2376041 w 6952274"/>
              <a:gd name="connsiteY1" fmla="*/ 0 h 6858000"/>
              <a:gd name="connsiteX2" fmla="*/ 2737507 w 6952274"/>
              <a:gd name="connsiteY2" fmla="*/ 0 h 6858000"/>
              <a:gd name="connsiteX3" fmla="*/ 6052363 w 6952274"/>
              <a:gd name="connsiteY3" fmla="*/ 0 h 6858000"/>
              <a:gd name="connsiteX4" fmla="*/ 6413829 w 6952274"/>
              <a:gd name="connsiteY4" fmla="*/ 0 h 6858000"/>
              <a:gd name="connsiteX5" fmla="*/ 6952274 w 6952274"/>
              <a:gd name="connsiteY5" fmla="*/ 0 h 6858000"/>
              <a:gd name="connsiteX6" fmla="*/ 5114678 w 6952274"/>
              <a:gd name="connsiteY6" fmla="*/ 6858000 h 6858000"/>
              <a:gd name="connsiteX7" fmla="*/ 4576233 w 6952274"/>
              <a:gd name="connsiteY7" fmla="*/ 6858000 h 6858000"/>
              <a:gd name="connsiteX8" fmla="*/ 4214767 w 6952274"/>
              <a:gd name="connsiteY8" fmla="*/ 6858000 h 6858000"/>
              <a:gd name="connsiteX9" fmla="*/ 899911 w 6952274"/>
              <a:gd name="connsiteY9" fmla="*/ 6858000 h 6858000"/>
              <a:gd name="connsiteX10" fmla="*/ 538445 w 6952274"/>
              <a:gd name="connsiteY10" fmla="*/ 6858000 h 6858000"/>
              <a:gd name="connsiteX11" fmla="*/ 0 w 695227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52274" h="6858000">
                <a:moveTo>
                  <a:pt x="1837596" y="0"/>
                </a:moveTo>
                <a:lnTo>
                  <a:pt x="2376041" y="0"/>
                </a:lnTo>
                <a:lnTo>
                  <a:pt x="2737507" y="0"/>
                </a:lnTo>
                <a:lnTo>
                  <a:pt x="6052363" y="0"/>
                </a:lnTo>
                <a:lnTo>
                  <a:pt x="6413829" y="0"/>
                </a:lnTo>
                <a:lnTo>
                  <a:pt x="6952274" y="0"/>
                </a:lnTo>
                <a:lnTo>
                  <a:pt x="5114678" y="6858000"/>
                </a:lnTo>
                <a:lnTo>
                  <a:pt x="4576233" y="6858000"/>
                </a:lnTo>
                <a:lnTo>
                  <a:pt x="4214767" y="6858000"/>
                </a:lnTo>
                <a:lnTo>
                  <a:pt x="899911" y="6858000"/>
                </a:lnTo>
                <a:lnTo>
                  <a:pt x="5384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365126"/>
            <a:ext cx="4288744" cy="540310"/>
          </a:xfrm>
        </p:spPr>
        <p:txBody>
          <a:bodyPr lIns="0" tIns="0" rIns="0" bIns="0">
            <a:noAutofit/>
          </a:bodyPr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7" y="1230757"/>
            <a:ext cx="2876016" cy="4595368"/>
          </a:xfr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►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►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75000"/>
              <a:buFont typeface="Arial" panose="020B0604020202020204" pitchFamily="34" charset="0"/>
              <a:buChar char="►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AF29C2-6858-4B19-835C-4DD94628A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B3C633E-9E94-4D27-A27C-FC8DFA4A40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entral Image 1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979496C-7E4F-4379-9A90-491F59209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0" r="30450"/>
          <a:stretch/>
        </p:blipFill>
        <p:spPr>
          <a:xfrm>
            <a:off x="3375761" y="0"/>
            <a:ext cx="6952275" cy="6856376"/>
          </a:xfrm>
          <a:custGeom>
            <a:avLst/>
            <a:gdLst>
              <a:gd name="connsiteX0" fmla="*/ 1837596 w 6952274"/>
              <a:gd name="connsiteY0" fmla="*/ 0 h 6858000"/>
              <a:gd name="connsiteX1" fmla="*/ 2376041 w 6952274"/>
              <a:gd name="connsiteY1" fmla="*/ 0 h 6858000"/>
              <a:gd name="connsiteX2" fmla="*/ 2737507 w 6952274"/>
              <a:gd name="connsiteY2" fmla="*/ 0 h 6858000"/>
              <a:gd name="connsiteX3" fmla="*/ 6052363 w 6952274"/>
              <a:gd name="connsiteY3" fmla="*/ 0 h 6858000"/>
              <a:gd name="connsiteX4" fmla="*/ 6413829 w 6952274"/>
              <a:gd name="connsiteY4" fmla="*/ 0 h 6858000"/>
              <a:gd name="connsiteX5" fmla="*/ 6952274 w 6952274"/>
              <a:gd name="connsiteY5" fmla="*/ 0 h 6858000"/>
              <a:gd name="connsiteX6" fmla="*/ 5114678 w 6952274"/>
              <a:gd name="connsiteY6" fmla="*/ 6858000 h 6858000"/>
              <a:gd name="connsiteX7" fmla="*/ 4576233 w 6952274"/>
              <a:gd name="connsiteY7" fmla="*/ 6858000 h 6858000"/>
              <a:gd name="connsiteX8" fmla="*/ 4214767 w 6952274"/>
              <a:gd name="connsiteY8" fmla="*/ 6858000 h 6858000"/>
              <a:gd name="connsiteX9" fmla="*/ 899911 w 6952274"/>
              <a:gd name="connsiteY9" fmla="*/ 6858000 h 6858000"/>
              <a:gd name="connsiteX10" fmla="*/ 538445 w 6952274"/>
              <a:gd name="connsiteY10" fmla="*/ 6858000 h 6858000"/>
              <a:gd name="connsiteX11" fmla="*/ 0 w 695227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52274" h="6858000">
                <a:moveTo>
                  <a:pt x="1837596" y="0"/>
                </a:moveTo>
                <a:lnTo>
                  <a:pt x="2376041" y="0"/>
                </a:lnTo>
                <a:lnTo>
                  <a:pt x="2737507" y="0"/>
                </a:lnTo>
                <a:lnTo>
                  <a:pt x="6052363" y="0"/>
                </a:lnTo>
                <a:lnTo>
                  <a:pt x="6413829" y="0"/>
                </a:lnTo>
                <a:lnTo>
                  <a:pt x="6952274" y="0"/>
                </a:lnTo>
                <a:lnTo>
                  <a:pt x="5114678" y="6858000"/>
                </a:lnTo>
                <a:lnTo>
                  <a:pt x="4576233" y="6858000"/>
                </a:lnTo>
                <a:lnTo>
                  <a:pt x="4214767" y="6858000"/>
                </a:lnTo>
                <a:lnTo>
                  <a:pt x="899911" y="6858000"/>
                </a:lnTo>
                <a:lnTo>
                  <a:pt x="53844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365126"/>
            <a:ext cx="4288744" cy="540310"/>
          </a:xfrm>
        </p:spPr>
        <p:txBody>
          <a:bodyPr lIns="0" tIns="0" rIns="0" bIns="0">
            <a:noAutofit/>
          </a:bodyPr>
          <a:lstStyle>
            <a:lvl1pPr>
              <a:defRPr cap="none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7" y="1230761"/>
            <a:ext cx="2876016" cy="459536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0A717D-D4CE-4DE8-A9AA-495A32349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02DEDB0-8F6C-4AD1-8320-370A46810D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ra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365126"/>
            <a:ext cx="4288744" cy="540310"/>
          </a:xfrm>
        </p:spPr>
        <p:txBody>
          <a:bodyPr lIns="0" tIns="0" rIns="0" bIns="0">
            <a:noAutofit/>
          </a:bodyPr>
          <a:lstStyle>
            <a:lvl1pPr>
              <a:defRPr cap="none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7" y="1230761"/>
            <a:ext cx="2876016" cy="459536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4" name="Picture Placeholder 103"/>
          <p:cNvSpPr>
            <a:spLocks noGrp="1"/>
          </p:cNvSpPr>
          <p:nvPr>
            <p:ph type="pic" sz="quarter" idx="11"/>
          </p:nvPr>
        </p:nvSpPr>
        <p:spPr>
          <a:xfrm>
            <a:off x="3375761" y="0"/>
            <a:ext cx="6952275" cy="6858000"/>
          </a:xfrm>
          <a:custGeom>
            <a:avLst/>
            <a:gdLst>
              <a:gd name="connsiteX0" fmla="*/ 1837596 w 6952274"/>
              <a:gd name="connsiteY0" fmla="*/ 0 h 6858000"/>
              <a:gd name="connsiteX1" fmla="*/ 2376041 w 6952274"/>
              <a:gd name="connsiteY1" fmla="*/ 0 h 6858000"/>
              <a:gd name="connsiteX2" fmla="*/ 2737507 w 6952274"/>
              <a:gd name="connsiteY2" fmla="*/ 0 h 6858000"/>
              <a:gd name="connsiteX3" fmla="*/ 6052363 w 6952274"/>
              <a:gd name="connsiteY3" fmla="*/ 0 h 6858000"/>
              <a:gd name="connsiteX4" fmla="*/ 6413829 w 6952274"/>
              <a:gd name="connsiteY4" fmla="*/ 0 h 6858000"/>
              <a:gd name="connsiteX5" fmla="*/ 6952274 w 6952274"/>
              <a:gd name="connsiteY5" fmla="*/ 0 h 6858000"/>
              <a:gd name="connsiteX6" fmla="*/ 5114678 w 6952274"/>
              <a:gd name="connsiteY6" fmla="*/ 6858000 h 6858000"/>
              <a:gd name="connsiteX7" fmla="*/ 4576233 w 6952274"/>
              <a:gd name="connsiteY7" fmla="*/ 6858000 h 6858000"/>
              <a:gd name="connsiteX8" fmla="*/ 4214767 w 6952274"/>
              <a:gd name="connsiteY8" fmla="*/ 6858000 h 6858000"/>
              <a:gd name="connsiteX9" fmla="*/ 899911 w 6952274"/>
              <a:gd name="connsiteY9" fmla="*/ 6858000 h 6858000"/>
              <a:gd name="connsiteX10" fmla="*/ 538445 w 6952274"/>
              <a:gd name="connsiteY10" fmla="*/ 6858000 h 6858000"/>
              <a:gd name="connsiteX11" fmla="*/ 0 w 695227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52274" h="6858000">
                <a:moveTo>
                  <a:pt x="1837596" y="0"/>
                </a:moveTo>
                <a:lnTo>
                  <a:pt x="2376041" y="0"/>
                </a:lnTo>
                <a:lnTo>
                  <a:pt x="2737507" y="0"/>
                </a:lnTo>
                <a:lnTo>
                  <a:pt x="6052363" y="0"/>
                </a:lnTo>
                <a:lnTo>
                  <a:pt x="6413829" y="0"/>
                </a:lnTo>
                <a:lnTo>
                  <a:pt x="6952274" y="0"/>
                </a:lnTo>
                <a:lnTo>
                  <a:pt x="5114678" y="6858000"/>
                </a:lnTo>
                <a:lnTo>
                  <a:pt x="4576233" y="6858000"/>
                </a:lnTo>
                <a:lnTo>
                  <a:pt x="4214767" y="6858000"/>
                </a:lnTo>
                <a:lnTo>
                  <a:pt x="899911" y="6858000"/>
                </a:lnTo>
                <a:lnTo>
                  <a:pt x="5384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91FD91-311F-4E18-AE1B-4511217246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6EC24EF-1308-4AB2-B068-AF082BDDE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BDB8CC5-553F-4A46-832E-6E415553157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374297" y="3711303"/>
            <a:ext cx="2374583" cy="2114208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None/>
              <a:defRPr sz="1600" b="1">
                <a:solidFill>
                  <a:schemeClr val="accent3"/>
                </a:solidFill>
              </a:defRPr>
            </a:lvl1pPr>
            <a:lvl2pPr marL="268281" indent="0" algn="r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1600" b="1">
                <a:solidFill>
                  <a:schemeClr val="accent3"/>
                </a:solidFill>
              </a:defRPr>
            </a:lvl2pPr>
            <a:lvl3pPr marL="538149" indent="0" algn="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None/>
              <a:defRPr sz="1600" b="1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97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entral Image 2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028394-12E6-41CC-9960-48F29A3DA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2" r="9276"/>
          <a:stretch/>
        </p:blipFill>
        <p:spPr>
          <a:xfrm>
            <a:off x="3375761" y="0"/>
            <a:ext cx="6952275" cy="6868336"/>
          </a:xfrm>
          <a:custGeom>
            <a:avLst/>
            <a:gdLst>
              <a:gd name="connsiteX0" fmla="*/ 1837596 w 6952274"/>
              <a:gd name="connsiteY0" fmla="*/ 0 h 6858000"/>
              <a:gd name="connsiteX1" fmla="*/ 2376041 w 6952274"/>
              <a:gd name="connsiteY1" fmla="*/ 0 h 6858000"/>
              <a:gd name="connsiteX2" fmla="*/ 2737507 w 6952274"/>
              <a:gd name="connsiteY2" fmla="*/ 0 h 6858000"/>
              <a:gd name="connsiteX3" fmla="*/ 6052363 w 6952274"/>
              <a:gd name="connsiteY3" fmla="*/ 0 h 6858000"/>
              <a:gd name="connsiteX4" fmla="*/ 6413829 w 6952274"/>
              <a:gd name="connsiteY4" fmla="*/ 0 h 6858000"/>
              <a:gd name="connsiteX5" fmla="*/ 6952274 w 6952274"/>
              <a:gd name="connsiteY5" fmla="*/ 0 h 6858000"/>
              <a:gd name="connsiteX6" fmla="*/ 5114678 w 6952274"/>
              <a:gd name="connsiteY6" fmla="*/ 6858000 h 6858000"/>
              <a:gd name="connsiteX7" fmla="*/ 4576233 w 6952274"/>
              <a:gd name="connsiteY7" fmla="*/ 6858000 h 6858000"/>
              <a:gd name="connsiteX8" fmla="*/ 4214767 w 6952274"/>
              <a:gd name="connsiteY8" fmla="*/ 6858000 h 6858000"/>
              <a:gd name="connsiteX9" fmla="*/ 899911 w 6952274"/>
              <a:gd name="connsiteY9" fmla="*/ 6858000 h 6858000"/>
              <a:gd name="connsiteX10" fmla="*/ 538445 w 6952274"/>
              <a:gd name="connsiteY10" fmla="*/ 6858000 h 6858000"/>
              <a:gd name="connsiteX11" fmla="*/ 0 w 695227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52274" h="6858000">
                <a:moveTo>
                  <a:pt x="1837596" y="0"/>
                </a:moveTo>
                <a:lnTo>
                  <a:pt x="2376041" y="0"/>
                </a:lnTo>
                <a:lnTo>
                  <a:pt x="2737507" y="0"/>
                </a:lnTo>
                <a:lnTo>
                  <a:pt x="6052363" y="0"/>
                </a:lnTo>
                <a:lnTo>
                  <a:pt x="6413829" y="0"/>
                </a:lnTo>
                <a:lnTo>
                  <a:pt x="6952274" y="0"/>
                </a:lnTo>
                <a:lnTo>
                  <a:pt x="5114678" y="6858000"/>
                </a:lnTo>
                <a:lnTo>
                  <a:pt x="4576233" y="6858000"/>
                </a:lnTo>
                <a:lnTo>
                  <a:pt x="4214767" y="6858000"/>
                </a:lnTo>
                <a:lnTo>
                  <a:pt x="899911" y="6858000"/>
                </a:lnTo>
                <a:lnTo>
                  <a:pt x="53844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365126"/>
            <a:ext cx="4288744" cy="540310"/>
          </a:xfrm>
        </p:spPr>
        <p:txBody>
          <a:bodyPr lIns="0" tIns="0" rIns="0" bIns="0">
            <a:noAutofit/>
          </a:bodyPr>
          <a:lstStyle>
            <a:lvl1pPr>
              <a:defRPr cap="none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7" y="1230761"/>
            <a:ext cx="2876016" cy="4595365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3" name="Content Placeholder 2"/>
          <p:cNvSpPr>
            <a:spLocks noGrp="1"/>
          </p:cNvSpPr>
          <p:nvPr>
            <p:ph idx="10"/>
          </p:nvPr>
        </p:nvSpPr>
        <p:spPr>
          <a:xfrm>
            <a:off x="9374297" y="3711303"/>
            <a:ext cx="2374583" cy="2114208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None/>
              <a:defRPr sz="1600" b="1">
                <a:solidFill>
                  <a:schemeClr val="accent3"/>
                </a:solidFill>
              </a:defRPr>
            </a:lvl1pPr>
            <a:lvl2pPr marL="268281" indent="0" algn="r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1600" b="1">
                <a:solidFill>
                  <a:schemeClr val="accent3"/>
                </a:solidFill>
              </a:defRPr>
            </a:lvl2pPr>
            <a:lvl3pPr marL="538149" indent="0" algn="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None/>
              <a:defRPr sz="1600" b="1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0A717D-D4CE-4DE8-A9AA-495A32349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02DEDB0-8F6C-4AD1-8320-370A46810D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/>
          <p:cNvSpPr>
            <a:spLocks noGrp="1"/>
          </p:cNvSpPr>
          <p:nvPr>
            <p:ph type="pic" sz="quarter" idx="10"/>
          </p:nvPr>
        </p:nvSpPr>
        <p:spPr>
          <a:xfrm>
            <a:off x="6184902" y="0"/>
            <a:ext cx="6007100" cy="6858000"/>
          </a:xfrm>
          <a:custGeom>
            <a:avLst/>
            <a:gdLst>
              <a:gd name="connsiteX0" fmla="*/ 1837596 w 6007100"/>
              <a:gd name="connsiteY0" fmla="*/ 0 h 6858000"/>
              <a:gd name="connsiteX1" fmla="*/ 2376041 w 6007100"/>
              <a:gd name="connsiteY1" fmla="*/ 0 h 6858000"/>
              <a:gd name="connsiteX2" fmla="*/ 2737507 w 6007100"/>
              <a:gd name="connsiteY2" fmla="*/ 0 h 6858000"/>
              <a:gd name="connsiteX3" fmla="*/ 6007100 w 6007100"/>
              <a:gd name="connsiteY3" fmla="*/ 0 h 6858000"/>
              <a:gd name="connsiteX4" fmla="*/ 6007100 w 6007100"/>
              <a:gd name="connsiteY4" fmla="*/ 3527437 h 6858000"/>
              <a:gd name="connsiteX5" fmla="*/ 6007100 w 6007100"/>
              <a:gd name="connsiteY5" fmla="*/ 6858000 h 6858000"/>
              <a:gd name="connsiteX6" fmla="*/ 5114678 w 6007100"/>
              <a:gd name="connsiteY6" fmla="*/ 6858000 h 6858000"/>
              <a:gd name="connsiteX7" fmla="*/ 4576233 w 6007100"/>
              <a:gd name="connsiteY7" fmla="*/ 6858000 h 6858000"/>
              <a:gd name="connsiteX8" fmla="*/ 4214767 w 6007100"/>
              <a:gd name="connsiteY8" fmla="*/ 6858000 h 6858000"/>
              <a:gd name="connsiteX9" fmla="*/ 2044700 w 6007100"/>
              <a:gd name="connsiteY9" fmla="*/ 6858000 h 6858000"/>
              <a:gd name="connsiteX10" fmla="*/ 899911 w 6007100"/>
              <a:gd name="connsiteY10" fmla="*/ 6858000 h 6858000"/>
              <a:gd name="connsiteX11" fmla="*/ 538445 w 6007100"/>
              <a:gd name="connsiteY11" fmla="*/ 6858000 h 6858000"/>
              <a:gd name="connsiteX12" fmla="*/ 0 w 60071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07100" h="6858000">
                <a:moveTo>
                  <a:pt x="1837596" y="0"/>
                </a:moveTo>
                <a:lnTo>
                  <a:pt x="2376041" y="0"/>
                </a:lnTo>
                <a:lnTo>
                  <a:pt x="2737507" y="0"/>
                </a:lnTo>
                <a:lnTo>
                  <a:pt x="6007100" y="0"/>
                </a:lnTo>
                <a:lnTo>
                  <a:pt x="6007100" y="3527437"/>
                </a:lnTo>
                <a:lnTo>
                  <a:pt x="6007100" y="6858000"/>
                </a:lnTo>
                <a:lnTo>
                  <a:pt x="5114678" y="6858000"/>
                </a:lnTo>
                <a:lnTo>
                  <a:pt x="4576233" y="6858000"/>
                </a:lnTo>
                <a:lnTo>
                  <a:pt x="4214767" y="6858000"/>
                </a:lnTo>
                <a:lnTo>
                  <a:pt x="2044700" y="6858000"/>
                </a:lnTo>
                <a:lnTo>
                  <a:pt x="899911" y="6858000"/>
                </a:lnTo>
                <a:lnTo>
                  <a:pt x="5384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5" y="365126"/>
            <a:ext cx="6451373" cy="540310"/>
          </a:xfrm>
        </p:spPr>
        <p:txBody>
          <a:bodyPr lIns="0" tIns="0" rIns="0" bIns="0">
            <a:noAutofit/>
          </a:bodyPr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230757"/>
            <a:ext cx="5564187" cy="4596406"/>
          </a:xfr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►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►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75000"/>
              <a:buFont typeface="Arial" panose="020B0604020202020204" pitchFamily="34" charset="0"/>
              <a:buChar char="►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0ECEF-1C80-4FB1-862D-87AAD79D4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3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8FA145D-3FA0-4D32-BA3D-F7021B8A2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6901-767C-4DC5-BB23-866F5CBFD2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230757"/>
            <a:ext cx="11306174" cy="509223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68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6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910114"/>
          </a:xfrm>
          <a:custGeom>
            <a:avLst/>
            <a:gdLst>
              <a:gd name="connsiteX0" fmla="*/ 0 w 12192000"/>
              <a:gd name="connsiteY0" fmla="*/ 0 h 2910114"/>
              <a:gd name="connsiteX1" fmla="*/ 12192000 w 12192000"/>
              <a:gd name="connsiteY1" fmla="*/ 0 h 2910114"/>
              <a:gd name="connsiteX2" fmla="*/ 12192000 w 12192000"/>
              <a:gd name="connsiteY2" fmla="*/ 2089480 h 2910114"/>
              <a:gd name="connsiteX3" fmla="*/ 12192000 w 12192000"/>
              <a:gd name="connsiteY3" fmla="*/ 2910114 h 2910114"/>
              <a:gd name="connsiteX4" fmla="*/ 0 w 12192000"/>
              <a:gd name="connsiteY4" fmla="*/ 2910114 h 2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910114">
                <a:moveTo>
                  <a:pt x="0" y="0"/>
                </a:moveTo>
                <a:lnTo>
                  <a:pt x="12192000" y="0"/>
                </a:lnTo>
                <a:lnTo>
                  <a:pt x="12192000" y="2089480"/>
                </a:lnTo>
                <a:lnTo>
                  <a:pt x="12192000" y="2910114"/>
                </a:lnTo>
                <a:lnTo>
                  <a:pt x="0" y="291011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6" y="2005241"/>
            <a:ext cx="11306173" cy="54031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5" y="3436261"/>
            <a:ext cx="5564188" cy="2390902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3" name="Content Placeholder 2"/>
          <p:cNvSpPr>
            <a:spLocks noGrp="1"/>
          </p:cNvSpPr>
          <p:nvPr>
            <p:ph idx="10"/>
          </p:nvPr>
        </p:nvSpPr>
        <p:spPr>
          <a:xfrm>
            <a:off x="6193903" y="3436261"/>
            <a:ext cx="5564188" cy="2390902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C3768-5B7B-4D52-964A-6513598A2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3590979-895D-466B-9F87-FF23BEF01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3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Image 1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BD6499-F024-49A1-99A7-EEEF4D315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6" b="26136"/>
          <a:stretch/>
        </p:blipFill>
        <p:spPr>
          <a:xfrm>
            <a:off x="3" y="0"/>
            <a:ext cx="12191999" cy="29101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5" y="3436261"/>
            <a:ext cx="5564188" cy="238986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3" name="Content Placeholder 2"/>
          <p:cNvSpPr>
            <a:spLocks noGrp="1"/>
          </p:cNvSpPr>
          <p:nvPr>
            <p:ph idx="10"/>
          </p:nvPr>
        </p:nvSpPr>
        <p:spPr>
          <a:xfrm>
            <a:off x="6193903" y="3436261"/>
            <a:ext cx="5564188" cy="238986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1BFA28-2945-46F4-AA91-D1AA63DF4ACE}"/>
              </a:ext>
            </a:extLst>
          </p:cNvPr>
          <p:cNvSpPr/>
          <p:nvPr userDrawn="1"/>
        </p:nvSpPr>
        <p:spPr>
          <a:xfrm>
            <a:off x="0" y="2005244"/>
            <a:ext cx="12192000" cy="90487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6" y="2005241"/>
            <a:ext cx="11306173" cy="540310"/>
          </a:xfrm>
        </p:spPr>
        <p:txBody>
          <a:bodyPr lIns="0" tIns="0" rIns="0" bIns="0">
            <a:noAutofit/>
          </a:bodyPr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82C884-DDCF-4EDA-B649-A8FFDE3C9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E9EE909-308D-4A36-A4E3-B99D87368A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9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A4D0B2-6144-4DE0-B702-71209496F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3539" y="1018011"/>
            <a:ext cx="7307461" cy="4041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42916" y="469085"/>
            <a:ext cx="11306173" cy="332399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AU" cap="none" noProof="0" dirty="0"/>
            </a:lvl1pPr>
          </a:lstStyle>
          <a:p>
            <a:pPr lvl="0"/>
            <a:r>
              <a:rPr lang="en-AU" noProof="0"/>
              <a:t>Heading / title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42917" y="1084729"/>
            <a:ext cx="4060623" cy="4741396"/>
          </a:xfrm>
        </p:spPr>
        <p:txBody>
          <a:bodyPr vert="horz" lIns="0" tIns="0" rIns="0" bIns="0" rtlCol="0">
            <a:no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>
                <a:latin typeface="Arial" panose="020B0604020202020204" pitchFamily="34" charset="0"/>
              </a:defRPr>
            </a:lvl4pPr>
            <a:lvl5pPr>
              <a:defRPr lang="en-AU" noProof="0" dirty="0">
                <a:latin typeface="Arial" panose="020B0604020202020204" pitchFamily="34" charset="0"/>
              </a:defRPr>
            </a:lvl5pPr>
          </a:lstStyle>
          <a:p>
            <a:pPr marL="268288" lvl="0" indent="-268288">
              <a:buClr>
                <a:schemeClr val="accent4"/>
              </a:buClr>
            </a:pPr>
            <a:r>
              <a:rPr lang="en-AU" noProof="0"/>
              <a:t>Add text here</a:t>
            </a:r>
          </a:p>
          <a:p>
            <a:pPr marL="538163" lvl="1" indent="-269875">
              <a:buClr>
                <a:schemeClr val="accent1"/>
              </a:buClr>
            </a:pPr>
            <a:r>
              <a:rPr lang="en-AU" noProof="0"/>
              <a:t>Add text here</a:t>
            </a:r>
          </a:p>
          <a:p>
            <a:pPr marL="806450" lvl="2" indent="-268288">
              <a:buClr>
                <a:schemeClr val="accent2"/>
              </a:buClr>
            </a:pPr>
            <a:r>
              <a:rPr lang="en-AU" noProof="0"/>
              <a:t>Add text here</a:t>
            </a:r>
          </a:p>
          <a:p>
            <a:pPr marL="1600200" lvl="3" indent="-228600">
              <a:buClr>
                <a:schemeClr val="accent4"/>
              </a:buClr>
              <a:buSzPct val="75000"/>
              <a:buChar char="►"/>
            </a:pPr>
            <a:r>
              <a:rPr lang="en-AU" noProof="0"/>
              <a:t>Add text here</a:t>
            </a:r>
          </a:p>
          <a:p>
            <a:pPr lvl="4">
              <a:buClr>
                <a:schemeClr val="accent4"/>
              </a:buClr>
              <a:buSzPct val="75000"/>
              <a:buChar char="►"/>
            </a:pPr>
            <a:r>
              <a:rPr lang="en-AU" noProof="0"/>
              <a:t>Add text here</a:t>
            </a:r>
          </a:p>
        </p:txBody>
      </p:sp>
      <p:sp>
        <p:nvSpPr>
          <p:cNvPr id="10" name="Content Placeholder 9"/>
          <p:cNvSpPr>
            <a:spLocks noGrp="1"/>
          </p:cNvSpPr>
          <p:nvPr userDrawn="1">
            <p:ph sz="quarter" idx="10" hasCustomPrompt="1"/>
          </p:nvPr>
        </p:nvSpPr>
        <p:spPr>
          <a:xfrm>
            <a:off x="5505199" y="1276938"/>
            <a:ext cx="5327956" cy="252165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AU"/>
            </a:lvl5pPr>
          </a:lstStyle>
          <a:p>
            <a:pPr marL="0" lvl="0" indent="0" algn="ctr">
              <a:buNone/>
            </a:pPr>
            <a:r>
              <a:rPr lang="en-US"/>
              <a:t>Insert image or video</a:t>
            </a:r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5BDCC9-C20B-4355-A401-30F9B5976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6D424F9-073B-4673-B8F9-DDECC50A75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1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D9446DE-D6DA-4617-B8C7-CA873A6FC7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0146" y="1084730"/>
            <a:ext cx="7148079" cy="4321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6" y="469085"/>
            <a:ext cx="11306173" cy="332399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AU" cap="none" noProof="0" dirty="0"/>
            </a:lvl1pPr>
          </a:lstStyle>
          <a:p>
            <a:pPr lvl="0"/>
            <a:r>
              <a:rPr lang="en-AU" noProof="0"/>
              <a:t>Heading /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7" y="1084729"/>
            <a:ext cx="4060623" cy="4741396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accent1"/>
              </a:buClr>
              <a:defRPr lang="en-AU" noProof="0" dirty="0"/>
            </a:lvl1pPr>
            <a:lvl2pPr>
              <a:buClr>
                <a:schemeClr val="accent1"/>
              </a:buClr>
              <a:defRPr lang="en-AU" noProof="0" dirty="0"/>
            </a:lvl2pPr>
            <a:lvl3pPr>
              <a:buClr>
                <a:schemeClr val="accent1"/>
              </a:buClr>
              <a:defRPr lang="en-AU" noProof="0" dirty="0"/>
            </a:lvl3pPr>
            <a:lvl4pPr>
              <a:buClr>
                <a:schemeClr val="accent1"/>
              </a:buClr>
              <a:defRPr lang="en-AU" noProof="0" dirty="0"/>
            </a:lvl4pPr>
            <a:lvl5pPr>
              <a:buClr>
                <a:schemeClr val="accent1"/>
              </a:buClr>
              <a:defRPr lang="en-AU" noProof="0" dirty="0">
                <a:latin typeface="Arial" panose="020B0604020202020204" pitchFamily="34" charset="0"/>
              </a:defRPr>
            </a:lvl5pPr>
          </a:lstStyle>
          <a:p>
            <a:pPr marL="268288" lvl="0" indent="-268288">
              <a:buClr>
                <a:schemeClr val="accent4"/>
              </a:buClr>
            </a:pPr>
            <a:r>
              <a:rPr lang="en-AU" noProof="0"/>
              <a:t>Add text here</a:t>
            </a:r>
          </a:p>
          <a:p>
            <a:pPr marL="538163" lvl="1" indent="-269875">
              <a:buClr>
                <a:schemeClr val="accent1"/>
              </a:buClr>
            </a:pPr>
            <a:r>
              <a:rPr lang="en-AU" noProof="0"/>
              <a:t>Add text here</a:t>
            </a:r>
          </a:p>
          <a:p>
            <a:pPr marL="806450" lvl="2" indent="-268288">
              <a:buClr>
                <a:schemeClr val="accent2"/>
              </a:buClr>
            </a:pPr>
            <a:r>
              <a:rPr lang="en-AU" noProof="0"/>
              <a:t>Add text here</a:t>
            </a:r>
          </a:p>
          <a:p>
            <a:pPr marL="1600200" lvl="3" indent="-228600">
              <a:buClr>
                <a:schemeClr val="accent4"/>
              </a:buClr>
              <a:buSzPct val="75000"/>
              <a:buChar char="►"/>
            </a:pPr>
            <a:r>
              <a:rPr lang="en-AU" noProof="0"/>
              <a:t>Add text here</a:t>
            </a:r>
          </a:p>
          <a:p>
            <a:pPr lvl="4">
              <a:buClr>
                <a:schemeClr val="accent4"/>
              </a:buClr>
              <a:buSzPct val="75000"/>
              <a:buChar char="►"/>
            </a:pPr>
            <a:r>
              <a:rPr lang="en-AU" noProof="0"/>
              <a:t>Add text here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5027186" y="1345418"/>
            <a:ext cx="6359161" cy="2723058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AU"/>
            </a:lvl5pPr>
          </a:lstStyle>
          <a:p>
            <a:pPr marL="0" lvl="0" indent="0" algn="ctr">
              <a:buNone/>
            </a:pPr>
            <a:r>
              <a:rPr lang="en-US"/>
              <a:t>Insert image or video</a:t>
            </a:r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855C1D-7723-4B2E-93B7-E8A03F8D1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39D1FC1-BD5B-471A-89C7-D72BFE61BB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1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ad Surf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6" y="469085"/>
            <a:ext cx="11306173" cy="332399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AU" cap="none" noProof="0" dirty="0"/>
            </a:lvl1pPr>
          </a:lstStyle>
          <a:p>
            <a:pPr lvl="0"/>
            <a:r>
              <a:rPr lang="en-AU" noProof="0"/>
              <a:t>Heading /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6" y="1084729"/>
            <a:ext cx="3368851" cy="4742434"/>
          </a:xfrm>
        </p:spPr>
        <p:txBody>
          <a:bodyPr vert="horz" lIns="0" tIns="0" rIns="0" bIns="0" rtlCol="0">
            <a:no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>
              <a:defRPr lang="en-AU" noProof="0" dirty="0">
                <a:latin typeface="Arial" panose="020B0604020202020204" pitchFamily="34" charset="0"/>
              </a:defRPr>
            </a:lvl5pPr>
          </a:lstStyle>
          <a:p>
            <a:pPr marL="268288" lvl="0" indent="-268288">
              <a:buClr>
                <a:schemeClr val="accent4"/>
              </a:buClr>
            </a:pPr>
            <a:r>
              <a:rPr lang="en-AU" noProof="0"/>
              <a:t>Add text here</a:t>
            </a:r>
          </a:p>
          <a:p>
            <a:pPr marL="538163" lvl="1" indent="-269875">
              <a:buClr>
                <a:schemeClr val="accent1"/>
              </a:buClr>
            </a:pPr>
            <a:r>
              <a:rPr lang="en-AU" noProof="0"/>
              <a:t>Add text here</a:t>
            </a:r>
          </a:p>
          <a:p>
            <a:pPr marL="806450" lvl="2" indent="-268288">
              <a:buClr>
                <a:schemeClr val="accent2"/>
              </a:buClr>
            </a:pPr>
            <a:r>
              <a:rPr lang="en-AU" noProof="0"/>
              <a:t>Add text here</a:t>
            </a:r>
          </a:p>
          <a:p>
            <a:pPr marL="1600200" lvl="3" indent="-228600">
              <a:buClr>
                <a:schemeClr val="accent4"/>
              </a:buClr>
              <a:buSzPct val="75000"/>
              <a:buChar char="►"/>
            </a:pPr>
            <a:r>
              <a:rPr lang="en-AU" noProof="0"/>
              <a:t>Add text here</a:t>
            </a:r>
          </a:p>
          <a:p>
            <a:pPr lvl="4">
              <a:buClr>
                <a:schemeClr val="accent4"/>
              </a:buClr>
              <a:buSzPct val="75000"/>
              <a:buChar char="►"/>
            </a:pPr>
            <a:r>
              <a:rPr lang="en-AU" noProof="0"/>
              <a:t>Add text here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4500837" y="1538771"/>
            <a:ext cx="6804961" cy="319033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AU"/>
            </a:lvl5pPr>
          </a:lstStyle>
          <a:p>
            <a:pPr marL="0" lvl="0" indent="0" algn="ctr">
              <a:buNone/>
            </a:pPr>
            <a:r>
              <a:rPr lang="en-US"/>
              <a:t>Insert image or video</a:t>
            </a:r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D2B2E7-6BDD-41CF-AA8C-20FFE1DCD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46FC1B5-4783-47F7-A92A-253D57901D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B9275E-5987-4E88-9D20-9DA60ACFD93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9231" y="1084730"/>
            <a:ext cx="7783620" cy="40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Ph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5381CE-E374-4776-8AD8-762C559DE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CD3735EB-DFE3-4308-AE67-3E091DA75E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6" t="3154" r="2969" b="1411"/>
          <a:stretch/>
        </p:blipFill>
        <p:spPr>
          <a:xfrm>
            <a:off x="8996300" y="1084730"/>
            <a:ext cx="2792880" cy="4358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6" y="469085"/>
            <a:ext cx="11306173" cy="332399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AU" cap="none" noProof="0" dirty="0"/>
            </a:lvl1pPr>
          </a:lstStyle>
          <a:p>
            <a:pPr lvl="0"/>
            <a:r>
              <a:rPr lang="en-AU" noProof="0"/>
              <a:t>Heading /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3" y="1084729"/>
            <a:ext cx="8431211" cy="4742434"/>
          </a:xfrm>
        </p:spPr>
        <p:txBody>
          <a:bodyPr vert="horz" lIns="0" tIns="0" rIns="0" bIns="0" rtlCol="0">
            <a:no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>
              <a:defRPr lang="en-AU" noProof="0" dirty="0">
                <a:latin typeface="Arial" panose="020B0604020202020204" pitchFamily="34" charset="0"/>
              </a:defRPr>
            </a:lvl5pPr>
          </a:lstStyle>
          <a:p>
            <a:pPr marL="268288" lvl="0" indent="-268288">
              <a:buClr>
                <a:schemeClr val="accent4"/>
              </a:buClr>
            </a:pPr>
            <a:r>
              <a:rPr lang="en-AU" noProof="0"/>
              <a:t>Add text here</a:t>
            </a:r>
          </a:p>
          <a:p>
            <a:pPr marL="538163" lvl="1" indent="-269875">
              <a:buClr>
                <a:schemeClr val="accent1"/>
              </a:buClr>
            </a:pPr>
            <a:r>
              <a:rPr lang="en-AU" noProof="0"/>
              <a:t>Add text here</a:t>
            </a:r>
          </a:p>
          <a:p>
            <a:pPr marL="806450" lvl="2" indent="-268288">
              <a:buClr>
                <a:schemeClr val="accent2"/>
              </a:buClr>
            </a:pPr>
            <a:r>
              <a:rPr lang="en-AU" noProof="0"/>
              <a:t>Add text here</a:t>
            </a:r>
          </a:p>
          <a:p>
            <a:pPr marL="1600200" lvl="3" indent="-228600">
              <a:buClr>
                <a:schemeClr val="accent4"/>
              </a:buClr>
              <a:buSzPct val="75000"/>
              <a:buChar char="►"/>
            </a:pPr>
            <a:r>
              <a:rPr lang="en-AU" noProof="0"/>
              <a:t>Add text here</a:t>
            </a:r>
          </a:p>
          <a:p>
            <a:pPr lvl="4">
              <a:buClr>
                <a:schemeClr val="accent4"/>
              </a:buClr>
              <a:buSzPct val="75000"/>
              <a:buChar char="►"/>
            </a:pPr>
            <a:r>
              <a:rPr lang="en-AU" noProof="0"/>
              <a:t>Add text here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9232620" y="1724068"/>
            <a:ext cx="2320240" cy="3081568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AU"/>
            </a:lvl5pPr>
          </a:lstStyle>
          <a:p>
            <a:pPr marL="0" lvl="0" indent="0" algn="ctr">
              <a:buNone/>
            </a:pPr>
            <a:r>
              <a:rPr lang="en-US"/>
              <a:t>Insert image or video</a:t>
            </a:r>
            <a:endParaRPr lang="en-AU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B2179F-C334-45E8-B17B-BC0DBA3F75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Pho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55BF099-3E23-4C9D-B06B-B9BB44A40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27" b="6190"/>
          <a:stretch/>
        </p:blipFill>
        <p:spPr>
          <a:xfrm>
            <a:off x="10168936" y="4596277"/>
            <a:ext cx="2023065" cy="22617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9D7FA2F-18D5-490A-91C0-12F2FDC3BCB3}"/>
              </a:ext>
            </a:extLst>
          </p:cNvPr>
          <p:cNvGrpSpPr/>
          <p:nvPr userDrawn="1"/>
        </p:nvGrpSpPr>
        <p:grpSpPr>
          <a:xfrm>
            <a:off x="6134567" y="1084730"/>
            <a:ext cx="5654613" cy="4358507"/>
            <a:chOff x="4600925" y="1084729"/>
            <a:chExt cx="4240960" cy="4358507"/>
          </a:xfrm>
        </p:grpSpPr>
        <p:pic>
          <p:nvPicPr>
            <p:cNvPr id="16" name="Content Placeholder 2">
              <a:extLst>
                <a:ext uri="{FF2B5EF4-FFF2-40B4-BE49-F238E27FC236}">
                  <a16:creationId xmlns:a16="http://schemas.microsoft.com/office/drawing/2014/main" id="{88363B38-B3CB-4357-8091-3256664CB8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6" t="3154" r="2969" b="1411"/>
            <a:stretch/>
          </p:blipFill>
          <p:spPr>
            <a:xfrm>
              <a:off x="6747225" y="1084729"/>
              <a:ext cx="2094660" cy="4358507"/>
            </a:xfrm>
            <a:prstGeom prst="rect">
              <a:avLst/>
            </a:prstGeom>
          </p:spPr>
        </p:pic>
        <p:pic>
          <p:nvPicPr>
            <p:cNvPr id="17" name="Content Placeholder 2">
              <a:extLst>
                <a:ext uri="{FF2B5EF4-FFF2-40B4-BE49-F238E27FC236}">
                  <a16:creationId xmlns:a16="http://schemas.microsoft.com/office/drawing/2014/main" id="{B858F37B-1416-401F-9228-6FECA52D646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6" t="3154" r="2969" b="1411"/>
            <a:stretch/>
          </p:blipFill>
          <p:spPr>
            <a:xfrm>
              <a:off x="4600925" y="1084729"/>
              <a:ext cx="2094660" cy="435850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6" y="469085"/>
            <a:ext cx="11306173" cy="332399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AU" cap="none" noProof="0" dirty="0"/>
            </a:lvl1pPr>
          </a:lstStyle>
          <a:p>
            <a:pPr lvl="0"/>
            <a:r>
              <a:rPr lang="en-AU" noProof="0"/>
              <a:t>Heading /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6" y="1084729"/>
            <a:ext cx="4767715" cy="4742434"/>
          </a:xfrm>
        </p:spPr>
        <p:txBody>
          <a:bodyPr vert="horz" lIns="0" tIns="0" rIns="0" bIns="0" rtlCol="0">
            <a:no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>
              <a:defRPr lang="en-AU" noProof="0" dirty="0">
                <a:latin typeface="Arial" panose="020B0604020202020204" pitchFamily="34" charset="0"/>
              </a:defRPr>
            </a:lvl5pPr>
          </a:lstStyle>
          <a:p>
            <a:pPr marL="268288" lvl="0" indent="-268288">
              <a:buClr>
                <a:schemeClr val="accent4"/>
              </a:buClr>
            </a:pPr>
            <a:r>
              <a:rPr lang="en-AU" noProof="0"/>
              <a:t>Add text here</a:t>
            </a:r>
          </a:p>
          <a:p>
            <a:pPr marL="538163" lvl="1" indent="-269875">
              <a:buClr>
                <a:schemeClr val="accent1"/>
              </a:buClr>
            </a:pPr>
            <a:r>
              <a:rPr lang="en-AU" noProof="0"/>
              <a:t>Add text here</a:t>
            </a:r>
          </a:p>
          <a:p>
            <a:pPr marL="806450" lvl="2" indent="-268288">
              <a:buClr>
                <a:schemeClr val="accent2"/>
              </a:buClr>
            </a:pPr>
            <a:r>
              <a:rPr lang="en-AU" noProof="0"/>
              <a:t>Add text here</a:t>
            </a:r>
          </a:p>
          <a:p>
            <a:pPr marL="1600200" lvl="3" indent="-228600">
              <a:buClr>
                <a:schemeClr val="accent4"/>
              </a:buClr>
              <a:buSzPct val="75000"/>
              <a:buChar char="►"/>
            </a:pPr>
            <a:r>
              <a:rPr lang="en-AU" noProof="0"/>
              <a:t>Add text here</a:t>
            </a:r>
          </a:p>
          <a:p>
            <a:pPr lvl="4">
              <a:buClr>
                <a:schemeClr val="accent4"/>
              </a:buClr>
              <a:buSzPct val="75000"/>
              <a:buChar char="►"/>
            </a:pPr>
            <a:r>
              <a:rPr lang="en-AU" noProof="0"/>
              <a:t>Add text here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9245932" y="1714500"/>
            <a:ext cx="2308245" cy="308610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AU"/>
            </a:lvl5pPr>
          </a:lstStyle>
          <a:p>
            <a:pPr marL="0" lvl="0" indent="0" algn="ctr">
              <a:buNone/>
            </a:pPr>
            <a:r>
              <a:rPr lang="en-US"/>
              <a:t>Insert image or video</a:t>
            </a:r>
            <a:endParaRPr lang="en-AU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6384199" y="1714500"/>
            <a:ext cx="2308245" cy="308610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AU"/>
            </a:lvl5pPr>
          </a:lstStyle>
          <a:p>
            <a:pPr marL="0" lvl="0" indent="0" algn="ctr">
              <a:buNone/>
            </a:pPr>
            <a:r>
              <a:rPr lang="en-US"/>
              <a:t>Insert image or video</a:t>
            </a:r>
            <a:endParaRPr lang="en-AU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4053D5F-A5E1-4206-A23B-ADBF4C60DF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502" y="5827164"/>
            <a:ext cx="2621673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9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7">
            <a:extLst>
              <a:ext uri="{FF2B5EF4-FFF2-40B4-BE49-F238E27FC236}">
                <a16:creationId xmlns:a16="http://schemas.microsoft.com/office/drawing/2014/main" id="{C55FBBAF-DF28-4479-83BB-45808DE54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90BB17-D9B4-403E-8C5D-5FA30D7C38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365126"/>
            <a:ext cx="11306174" cy="54031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A890F2-E08D-4969-B3E5-09356F9E4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230757"/>
            <a:ext cx="11306174" cy="509223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91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8924053-9659-4A68-A795-5C443D919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230757"/>
            <a:ext cx="5564187" cy="5092234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9" name="Content Placeholder 2"/>
          <p:cNvSpPr>
            <a:spLocks noGrp="1"/>
          </p:cNvSpPr>
          <p:nvPr>
            <p:ph idx="10"/>
          </p:nvPr>
        </p:nvSpPr>
        <p:spPr>
          <a:xfrm>
            <a:off x="6193903" y="1230757"/>
            <a:ext cx="5564187" cy="5092234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23E09E-15C2-41A2-9F93-690350FB20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7">
            <a:extLst>
              <a:ext uri="{FF2B5EF4-FFF2-40B4-BE49-F238E27FC236}">
                <a16:creationId xmlns:a16="http://schemas.microsoft.com/office/drawing/2014/main" id="{C55FBBAF-DF28-4479-83BB-45808DE54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90BB17-D9B4-403E-8C5D-5FA30D7C38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365126"/>
            <a:ext cx="11306174" cy="54031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230757"/>
            <a:ext cx="5564187" cy="509223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9" name="Content Placeholder 2"/>
          <p:cNvSpPr>
            <a:spLocks noGrp="1"/>
          </p:cNvSpPr>
          <p:nvPr>
            <p:ph idx="10"/>
          </p:nvPr>
        </p:nvSpPr>
        <p:spPr>
          <a:xfrm>
            <a:off x="6184901" y="1230757"/>
            <a:ext cx="5564187" cy="509223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988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entra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90BB17-D9B4-403E-8C5D-5FA30D7C3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sp>
        <p:nvSpPr>
          <p:cNvPr id="64" name="Picture Placeholder 63"/>
          <p:cNvSpPr>
            <a:spLocks noGrp="1"/>
          </p:cNvSpPr>
          <p:nvPr>
            <p:ph type="pic" sz="quarter" idx="10"/>
          </p:nvPr>
        </p:nvSpPr>
        <p:spPr>
          <a:xfrm>
            <a:off x="3375762" y="0"/>
            <a:ext cx="6952274" cy="6858000"/>
          </a:xfrm>
          <a:custGeom>
            <a:avLst/>
            <a:gdLst>
              <a:gd name="connsiteX0" fmla="*/ 1837596 w 6952274"/>
              <a:gd name="connsiteY0" fmla="*/ 0 h 6858000"/>
              <a:gd name="connsiteX1" fmla="*/ 2376041 w 6952274"/>
              <a:gd name="connsiteY1" fmla="*/ 0 h 6858000"/>
              <a:gd name="connsiteX2" fmla="*/ 2737507 w 6952274"/>
              <a:gd name="connsiteY2" fmla="*/ 0 h 6858000"/>
              <a:gd name="connsiteX3" fmla="*/ 6052363 w 6952274"/>
              <a:gd name="connsiteY3" fmla="*/ 0 h 6858000"/>
              <a:gd name="connsiteX4" fmla="*/ 6413829 w 6952274"/>
              <a:gd name="connsiteY4" fmla="*/ 0 h 6858000"/>
              <a:gd name="connsiteX5" fmla="*/ 6952274 w 6952274"/>
              <a:gd name="connsiteY5" fmla="*/ 0 h 6858000"/>
              <a:gd name="connsiteX6" fmla="*/ 5114678 w 6952274"/>
              <a:gd name="connsiteY6" fmla="*/ 6858000 h 6858000"/>
              <a:gd name="connsiteX7" fmla="*/ 4576233 w 6952274"/>
              <a:gd name="connsiteY7" fmla="*/ 6858000 h 6858000"/>
              <a:gd name="connsiteX8" fmla="*/ 4214767 w 6952274"/>
              <a:gd name="connsiteY8" fmla="*/ 6858000 h 6858000"/>
              <a:gd name="connsiteX9" fmla="*/ 899911 w 6952274"/>
              <a:gd name="connsiteY9" fmla="*/ 6858000 h 6858000"/>
              <a:gd name="connsiteX10" fmla="*/ 538445 w 6952274"/>
              <a:gd name="connsiteY10" fmla="*/ 6858000 h 6858000"/>
              <a:gd name="connsiteX11" fmla="*/ 0 w 695227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52274" h="6858000">
                <a:moveTo>
                  <a:pt x="1837596" y="0"/>
                </a:moveTo>
                <a:lnTo>
                  <a:pt x="2376041" y="0"/>
                </a:lnTo>
                <a:lnTo>
                  <a:pt x="2737507" y="0"/>
                </a:lnTo>
                <a:lnTo>
                  <a:pt x="6052363" y="0"/>
                </a:lnTo>
                <a:lnTo>
                  <a:pt x="6413829" y="0"/>
                </a:lnTo>
                <a:lnTo>
                  <a:pt x="6952274" y="0"/>
                </a:lnTo>
                <a:lnTo>
                  <a:pt x="5114678" y="6858000"/>
                </a:lnTo>
                <a:lnTo>
                  <a:pt x="4576233" y="6858000"/>
                </a:lnTo>
                <a:lnTo>
                  <a:pt x="4214767" y="6858000"/>
                </a:lnTo>
                <a:lnTo>
                  <a:pt x="899911" y="6858000"/>
                </a:lnTo>
                <a:lnTo>
                  <a:pt x="5384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365126"/>
            <a:ext cx="4288744" cy="540310"/>
          </a:xfrm>
        </p:spPr>
        <p:txBody>
          <a:bodyPr lIns="0" tIns="0" rIns="0" bIns="0">
            <a:noAutofit/>
          </a:bodyPr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5" y="1230757"/>
            <a:ext cx="2898299" cy="509223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42913" y="6330762"/>
            <a:ext cx="1685925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fld id="{BB0550BB-1B04-43DD-891E-0AC4A154F765}" type="slidenum">
              <a:rPr lang="en-AU" sz="600" smtClean="0">
                <a:solidFill>
                  <a:schemeClr val="tx2"/>
                </a:solidFill>
                <a:latin typeface="Arial" panose="020B0604020202020204" pitchFamily="34" charset="0"/>
              </a:rPr>
              <a:pPr algn="l"/>
              <a:t>‹#›</a:t>
            </a:fld>
            <a:endParaRPr lang="en-AU" sz="6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55FBBAF-DF28-4479-83BB-45808DE54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entral Image 1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90BB17-D9B4-403E-8C5D-5FA30D7C3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DFB14E-B2AF-4D3F-A793-371C55332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t="5792" r="25484" b="7490"/>
          <a:stretch/>
        </p:blipFill>
        <p:spPr>
          <a:xfrm>
            <a:off x="3375762" y="0"/>
            <a:ext cx="6952274" cy="6856376"/>
          </a:xfrm>
          <a:custGeom>
            <a:avLst/>
            <a:gdLst>
              <a:gd name="connsiteX0" fmla="*/ 1837596 w 6952274"/>
              <a:gd name="connsiteY0" fmla="*/ 0 h 6858000"/>
              <a:gd name="connsiteX1" fmla="*/ 2376041 w 6952274"/>
              <a:gd name="connsiteY1" fmla="*/ 0 h 6858000"/>
              <a:gd name="connsiteX2" fmla="*/ 2737507 w 6952274"/>
              <a:gd name="connsiteY2" fmla="*/ 0 h 6858000"/>
              <a:gd name="connsiteX3" fmla="*/ 6052363 w 6952274"/>
              <a:gd name="connsiteY3" fmla="*/ 0 h 6858000"/>
              <a:gd name="connsiteX4" fmla="*/ 6413829 w 6952274"/>
              <a:gd name="connsiteY4" fmla="*/ 0 h 6858000"/>
              <a:gd name="connsiteX5" fmla="*/ 6952274 w 6952274"/>
              <a:gd name="connsiteY5" fmla="*/ 0 h 6858000"/>
              <a:gd name="connsiteX6" fmla="*/ 5114678 w 6952274"/>
              <a:gd name="connsiteY6" fmla="*/ 6858000 h 6858000"/>
              <a:gd name="connsiteX7" fmla="*/ 4576233 w 6952274"/>
              <a:gd name="connsiteY7" fmla="*/ 6858000 h 6858000"/>
              <a:gd name="connsiteX8" fmla="*/ 4214767 w 6952274"/>
              <a:gd name="connsiteY8" fmla="*/ 6858000 h 6858000"/>
              <a:gd name="connsiteX9" fmla="*/ 899911 w 6952274"/>
              <a:gd name="connsiteY9" fmla="*/ 6858000 h 6858000"/>
              <a:gd name="connsiteX10" fmla="*/ 538445 w 6952274"/>
              <a:gd name="connsiteY10" fmla="*/ 6858000 h 6858000"/>
              <a:gd name="connsiteX11" fmla="*/ 0 w 695227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52274" h="6858000">
                <a:moveTo>
                  <a:pt x="1837596" y="0"/>
                </a:moveTo>
                <a:lnTo>
                  <a:pt x="2376041" y="0"/>
                </a:lnTo>
                <a:lnTo>
                  <a:pt x="2737507" y="0"/>
                </a:lnTo>
                <a:lnTo>
                  <a:pt x="6052363" y="0"/>
                </a:lnTo>
                <a:lnTo>
                  <a:pt x="6413829" y="0"/>
                </a:lnTo>
                <a:lnTo>
                  <a:pt x="6952274" y="0"/>
                </a:lnTo>
                <a:lnTo>
                  <a:pt x="5114678" y="6858000"/>
                </a:lnTo>
                <a:lnTo>
                  <a:pt x="4576233" y="6858000"/>
                </a:lnTo>
                <a:lnTo>
                  <a:pt x="4214767" y="6858000"/>
                </a:lnTo>
                <a:lnTo>
                  <a:pt x="899911" y="6858000"/>
                </a:lnTo>
                <a:lnTo>
                  <a:pt x="53844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365126"/>
            <a:ext cx="4288744" cy="540310"/>
          </a:xfrm>
        </p:spPr>
        <p:txBody>
          <a:bodyPr lIns="0" tIns="0" rIns="0" bIns="0">
            <a:noAutofit/>
          </a:bodyPr>
          <a:lstStyle>
            <a:lvl1pPr>
              <a:defRPr cap="none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5" y="1230757"/>
            <a:ext cx="2898299" cy="509223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0139363" y="6330762"/>
            <a:ext cx="1685925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fld id="{BB0550BB-1B04-43DD-891E-0AC4A154F765}" type="slidenum">
              <a:rPr lang="en-AU" sz="600" smtClean="0">
                <a:solidFill>
                  <a:schemeClr val="tx2"/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AU" sz="6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Graphic 7">
            <a:extLst>
              <a:ext uri="{FF2B5EF4-FFF2-40B4-BE49-F238E27FC236}">
                <a16:creationId xmlns:a16="http://schemas.microsoft.com/office/drawing/2014/main" id="{C55FBBAF-DF28-4479-83BB-45808DE54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entra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55FBBAF-DF28-4479-83BB-45808DE54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844" y="5820695"/>
            <a:ext cx="1966255" cy="774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0BB17-D9B4-403E-8C5D-5FA30D7C38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2" b="18027"/>
          <a:stretch/>
        </p:blipFill>
        <p:spPr>
          <a:xfrm>
            <a:off x="10168933" y="4596276"/>
            <a:ext cx="2023068" cy="2261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365126"/>
            <a:ext cx="4288744" cy="540310"/>
          </a:xfrm>
        </p:spPr>
        <p:txBody>
          <a:bodyPr lIns="0" tIns="0" rIns="0" bIns="0">
            <a:noAutofit/>
          </a:bodyPr>
          <a:lstStyle>
            <a:lvl1pPr>
              <a:defRPr cap="none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5" y="1230757"/>
            <a:ext cx="2898299" cy="429465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3" name="Content Placeholder 2"/>
          <p:cNvSpPr>
            <a:spLocks noGrp="1"/>
          </p:cNvSpPr>
          <p:nvPr>
            <p:ph idx="10"/>
          </p:nvPr>
        </p:nvSpPr>
        <p:spPr>
          <a:xfrm>
            <a:off x="9347200" y="4107543"/>
            <a:ext cx="2374582" cy="2114208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None/>
              <a:defRPr sz="1600" b="1">
                <a:solidFill>
                  <a:schemeClr val="accent3"/>
                </a:solidFill>
              </a:defRPr>
            </a:lvl1pPr>
            <a:lvl2pPr marL="268288" indent="0" algn="r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  <a:defRPr sz="1600" b="1">
                <a:solidFill>
                  <a:schemeClr val="accent3"/>
                </a:solidFill>
              </a:defRPr>
            </a:lvl2pPr>
            <a:lvl3pPr marL="538162" indent="0" algn="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None/>
              <a:defRPr sz="1600" b="1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4" name="Picture Placeholder 103"/>
          <p:cNvSpPr>
            <a:spLocks noGrp="1"/>
          </p:cNvSpPr>
          <p:nvPr>
            <p:ph type="pic" sz="quarter" idx="11"/>
          </p:nvPr>
        </p:nvSpPr>
        <p:spPr>
          <a:xfrm>
            <a:off x="3375762" y="0"/>
            <a:ext cx="6952274" cy="6858000"/>
          </a:xfrm>
          <a:custGeom>
            <a:avLst/>
            <a:gdLst>
              <a:gd name="connsiteX0" fmla="*/ 1837596 w 6952274"/>
              <a:gd name="connsiteY0" fmla="*/ 0 h 6858000"/>
              <a:gd name="connsiteX1" fmla="*/ 2376041 w 6952274"/>
              <a:gd name="connsiteY1" fmla="*/ 0 h 6858000"/>
              <a:gd name="connsiteX2" fmla="*/ 2737507 w 6952274"/>
              <a:gd name="connsiteY2" fmla="*/ 0 h 6858000"/>
              <a:gd name="connsiteX3" fmla="*/ 6052363 w 6952274"/>
              <a:gd name="connsiteY3" fmla="*/ 0 h 6858000"/>
              <a:gd name="connsiteX4" fmla="*/ 6413829 w 6952274"/>
              <a:gd name="connsiteY4" fmla="*/ 0 h 6858000"/>
              <a:gd name="connsiteX5" fmla="*/ 6952274 w 6952274"/>
              <a:gd name="connsiteY5" fmla="*/ 0 h 6858000"/>
              <a:gd name="connsiteX6" fmla="*/ 5114678 w 6952274"/>
              <a:gd name="connsiteY6" fmla="*/ 6858000 h 6858000"/>
              <a:gd name="connsiteX7" fmla="*/ 4576233 w 6952274"/>
              <a:gd name="connsiteY7" fmla="*/ 6858000 h 6858000"/>
              <a:gd name="connsiteX8" fmla="*/ 4214767 w 6952274"/>
              <a:gd name="connsiteY8" fmla="*/ 6858000 h 6858000"/>
              <a:gd name="connsiteX9" fmla="*/ 899911 w 6952274"/>
              <a:gd name="connsiteY9" fmla="*/ 6858000 h 6858000"/>
              <a:gd name="connsiteX10" fmla="*/ 538445 w 6952274"/>
              <a:gd name="connsiteY10" fmla="*/ 6858000 h 6858000"/>
              <a:gd name="connsiteX11" fmla="*/ 0 w 695227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52274" h="6858000">
                <a:moveTo>
                  <a:pt x="1837596" y="0"/>
                </a:moveTo>
                <a:lnTo>
                  <a:pt x="2376041" y="0"/>
                </a:lnTo>
                <a:lnTo>
                  <a:pt x="2737507" y="0"/>
                </a:lnTo>
                <a:lnTo>
                  <a:pt x="6052363" y="0"/>
                </a:lnTo>
                <a:lnTo>
                  <a:pt x="6413829" y="0"/>
                </a:lnTo>
                <a:lnTo>
                  <a:pt x="6952274" y="0"/>
                </a:lnTo>
                <a:lnTo>
                  <a:pt x="5114678" y="6858000"/>
                </a:lnTo>
                <a:lnTo>
                  <a:pt x="4576233" y="6858000"/>
                </a:lnTo>
                <a:lnTo>
                  <a:pt x="4214767" y="6858000"/>
                </a:lnTo>
                <a:lnTo>
                  <a:pt x="899911" y="6858000"/>
                </a:lnTo>
                <a:lnTo>
                  <a:pt x="5384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00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2913" y="365126"/>
            <a:ext cx="11306174" cy="5403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13" y="1084729"/>
            <a:ext cx="11306174" cy="50922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3038" y="6330762"/>
            <a:ext cx="1685925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fld id="{BB0550BB-1B04-43DD-891E-0AC4A154F765}" type="slidenum">
              <a:rPr lang="en-AU" sz="600" smtClean="0">
                <a:solidFill>
                  <a:schemeClr val="tx2"/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AU" sz="6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25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600"/>
        </a:spcBef>
        <a:buClr>
          <a:schemeClr val="accent4"/>
        </a:buClr>
        <a:buSzPct val="75000"/>
        <a:buFont typeface="Arial" panose="020B0604020202020204" pitchFamily="34" charset="0"/>
        <a:buChar char="►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9875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►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8288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SzPct val="75000"/>
        <a:buFont typeface="Arial" panose="020B0604020202020204" pitchFamily="34" charset="0"/>
        <a:buChar char="►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75000"/>
        <a:buFont typeface="Arial" panose="020B0604020202020204" pitchFamily="34" charset="0"/>
        <a:buChar char="►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75000"/>
        <a:buFont typeface="Arial" panose="020B0604020202020204" pitchFamily="34" charset="0"/>
        <a:buChar char="►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pos="1970" userDrawn="1">
          <p15:clr>
            <a:srgbClr val="F26B43"/>
          </p15:clr>
        </p15:guide>
        <p15:guide id="7" pos="5704" userDrawn="1">
          <p15:clr>
            <a:srgbClr val="F26B43"/>
          </p15:clr>
        </p15:guide>
        <p15:guide id="8" pos="2090" userDrawn="1">
          <p15:clr>
            <a:srgbClr val="F26B43"/>
          </p15:clr>
        </p15:guide>
        <p15:guide id="10" pos="3784" userDrawn="1">
          <p15:clr>
            <a:srgbClr val="F26B43"/>
          </p15:clr>
        </p15:guide>
        <p15:guide id="11" pos="3896" userDrawn="1">
          <p15:clr>
            <a:srgbClr val="F26B43"/>
          </p15:clr>
        </p15:guide>
        <p15:guide id="12" pos="5590" userDrawn="1">
          <p15:clr>
            <a:srgbClr val="F26B43"/>
          </p15:clr>
        </p15:guide>
        <p15:guide id="13" orient="horz" pos="36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5541" y="365127"/>
            <a:ext cx="11304076" cy="5402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383" y="1084729"/>
            <a:ext cx="11304076" cy="47413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68288" lvl="0" indent="-268288">
              <a:buClr>
                <a:schemeClr val="accent4"/>
              </a:buClr>
            </a:pPr>
            <a:r>
              <a:rPr lang="en-US"/>
              <a:t>Edit Master text styles</a:t>
            </a:r>
          </a:p>
          <a:p>
            <a:pPr marL="538163" lvl="1" indent="-269875"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806450" lvl="2" indent="-268288">
              <a:buClr>
                <a:schemeClr val="accent2"/>
              </a:buClr>
            </a:pPr>
            <a:r>
              <a:rPr lang="en-US"/>
              <a:t>Third level</a:t>
            </a:r>
          </a:p>
          <a:p>
            <a:pPr marL="1600200" lvl="3" indent="-228600">
              <a:buClr>
                <a:schemeClr val="accent4"/>
              </a:buClr>
              <a:buSzPct val="75000"/>
              <a:buChar char="►"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srgbClr val="262626">
                    <a:tint val="75000"/>
                  </a:srgbClr>
                </a:solidFill>
              </a:rPr>
              <a:pPr defTabSz="457200"/>
              <a:t>2/23/2022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srgbClr val="262626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E151A-6843-414F-83D0-1E60560D150A}"/>
              </a:ext>
            </a:extLst>
          </p:cNvPr>
          <p:cNvSpPr txBox="1"/>
          <p:nvPr userDrawn="1"/>
        </p:nvSpPr>
        <p:spPr>
          <a:xfrm>
            <a:off x="5253040" y="6330766"/>
            <a:ext cx="1685925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457200"/>
            <a:fld id="{BB0550BB-1B04-43DD-891E-0AC4A154F765}" type="slidenum">
              <a:rPr lang="en-AU" sz="600" smtClean="0">
                <a:solidFill>
                  <a:srgbClr val="7F7F7F"/>
                </a:solidFill>
              </a:rPr>
              <a:pPr algn="ctr" defTabSz="457200"/>
              <a:t>‹#›</a:t>
            </a:fld>
            <a:endParaRPr lang="en-AU" sz="60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3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cap="none" baseline="0" dirty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►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54038" indent="-2857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SzPct val="75000"/>
        <a:buFont typeface="Arial" panose="020B0604020202020204" pitchFamily="34" charset="0"/>
        <a:buChar char="►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23912" indent="-285750" algn="l" defTabSz="914400" rtl="0" eaLnBrk="1" latinLnBrk="0" hangingPunct="1">
        <a:lnSpc>
          <a:spcPct val="100000"/>
        </a:lnSpc>
        <a:spcBef>
          <a:spcPts val="600"/>
        </a:spcBef>
        <a:buSzPct val="75000"/>
        <a:buFont typeface="Arial" panose="020B0604020202020204" pitchFamily="34" charset="0"/>
        <a:buChar char="►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1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05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9" userDrawn="1">
          <p15:clr>
            <a:srgbClr val="F26B43"/>
          </p15:clr>
        </p15:guide>
        <p15:guide id="2" pos="5551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pos="1478" userDrawn="1">
          <p15:clr>
            <a:srgbClr val="F26B43"/>
          </p15:clr>
        </p15:guide>
        <p15:guide id="5" pos="4278" userDrawn="1">
          <p15:clr>
            <a:srgbClr val="F26B43"/>
          </p15:clr>
        </p15:guide>
        <p15:guide id="6" pos="1568" userDrawn="1">
          <p15:clr>
            <a:srgbClr val="F26B43"/>
          </p15:clr>
        </p15:guide>
        <p15:guide id="7" pos="2838" userDrawn="1">
          <p15:clr>
            <a:srgbClr val="F26B43"/>
          </p15:clr>
        </p15:guide>
        <p15:guide id="8" pos="2922" userDrawn="1">
          <p15:clr>
            <a:srgbClr val="F26B43"/>
          </p15:clr>
        </p15:guide>
        <p15:guide id="9" pos="4193" userDrawn="1">
          <p15:clr>
            <a:srgbClr val="F26B43"/>
          </p15:clr>
        </p15:guide>
        <p15:guide id="10" orient="horz" pos="36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hyperlink" Target="http://www.cec.health.nsw.gov.a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5.xml"/><Relationship Id="rId7" Type="http://schemas.openxmlformats.org/officeDocument/2006/relationships/image" Target="../media/image19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26404-4F05-4CBC-A0BB-A078883964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" r="11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B24E8-DAF7-4AF4-A8C9-693E245071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3" b="15323"/>
          <a:stretch/>
        </p:blipFill>
        <p:spPr>
          <a:xfrm>
            <a:off x="3318936" y="1615438"/>
            <a:ext cx="8884249" cy="5242563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-1" y="2032908"/>
            <a:ext cx="6007100" cy="3007562"/>
          </a:xfrm>
          <a:prstGeom prst="rect">
            <a:avLst/>
          </a:prstGeom>
          <a:solidFill>
            <a:srgbClr val="752F8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3F1FD-E0B4-4082-9C06-BC4AA7A461FC}"/>
              </a:ext>
            </a:extLst>
          </p:cNvPr>
          <p:cNvGrpSpPr/>
          <p:nvPr/>
        </p:nvGrpSpPr>
        <p:grpSpPr>
          <a:xfrm>
            <a:off x="447647" y="5859262"/>
            <a:ext cx="2180144" cy="745986"/>
            <a:chOff x="335733" y="5831540"/>
            <a:chExt cx="1966255" cy="7737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FC2C179-667C-4318-ADC7-E9FFF3250CF2}"/>
                </a:ext>
              </a:extLst>
            </p:cNvPr>
            <p:cNvGrpSpPr/>
            <p:nvPr userDrawn="1"/>
          </p:nvGrpSpPr>
          <p:grpSpPr>
            <a:xfrm>
              <a:off x="1248829" y="5891470"/>
              <a:ext cx="1053159" cy="713778"/>
              <a:chOff x="1248829" y="5891470"/>
              <a:chExt cx="1053159" cy="713778"/>
            </a:xfrm>
            <a:solidFill>
              <a:schemeClr val="bg1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9A321FB-AA83-4556-BA0C-B78205564FAB}"/>
                  </a:ext>
                </a:extLst>
              </p:cNvPr>
              <p:cNvSpPr/>
              <p:nvPr/>
            </p:nvSpPr>
            <p:spPr>
              <a:xfrm>
                <a:off x="1248829" y="5891470"/>
                <a:ext cx="20201" cy="713777"/>
              </a:xfrm>
              <a:custGeom>
                <a:avLst/>
                <a:gdLst>
                  <a:gd name="connsiteX0" fmla="*/ 11784 w 20201"/>
                  <a:gd name="connsiteY0" fmla="*/ 710074 h 713777"/>
                  <a:gd name="connsiteX1" fmla="*/ 5050 w 20201"/>
                  <a:gd name="connsiteY1" fmla="*/ 703340 h 713777"/>
                  <a:gd name="connsiteX2" fmla="*/ 5050 w 20201"/>
                  <a:gd name="connsiteY2" fmla="*/ 11784 h 713777"/>
                  <a:gd name="connsiteX3" fmla="*/ 11784 w 20201"/>
                  <a:gd name="connsiteY3" fmla="*/ 5050 h 713777"/>
                  <a:gd name="connsiteX4" fmla="*/ 18518 w 20201"/>
                  <a:gd name="connsiteY4" fmla="*/ 11784 h 713777"/>
                  <a:gd name="connsiteX5" fmla="*/ 18518 w 20201"/>
                  <a:gd name="connsiteY5" fmla="*/ 703340 h 713777"/>
                  <a:gd name="connsiteX6" fmla="*/ 11784 w 20201"/>
                  <a:gd name="connsiteY6" fmla="*/ 710074 h 71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01" h="713777">
                    <a:moveTo>
                      <a:pt x="11784" y="710074"/>
                    </a:moveTo>
                    <a:cubicBezTo>
                      <a:pt x="7744" y="710074"/>
                      <a:pt x="5050" y="707380"/>
                      <a:pt x="5050" y="703340"/>
                    </a:cubicBezTo>
                    <a:lnTo>
                      <a:pt x="5050" y="11784"/>
                    </a:lnTo>
                    <a:cubicBezTo>
                      <a:pt x="5050" y="7744"/>
                      <a:pt x="8417" y="5050"/>
                      <a:pt x="11784" y="5050"/>
                    </a:cubicBezTo>
                    <a:cubicBezTo>
                      <a:pt x="15824" y="5050"/>
                      <a:pt x="18518" y="7744"/>
                      <a:pt x="18518" y="11784"/>
                    </a:cubicBezTo>
                    <a:lnTo>
                      <a:pt x="18518" y="703340"/>
                    </a:lnTo>
                    <a:cubicBezTo>
                      <a:pt x="18518" y="706707"/>
                      <a:pt x="15824" y="710074"/>
                      <a:pt x="11784" y="71007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89E2C7E-362A-4B62-B017-A437B7E65C5E}"/>
                  </a:ext>
                </a:extLst>
              </p:cNvPr>
              <p:cNvSpPr/>
              <p:nvPr/>
            </p:nvSpPr>
            <p:spPr>
              <a:xfrm>
                <a:off x="1471043" y="6397175"/>
                <a:ext cx="168344" cy="202012"/>
              </a:xfrm>
              <a:custGeom>
                <a:avLst/>
                <a:gdLst>
                  <a:gd name="connsiteX0" fmla="*/ 5050 w 168343"/>
                  <a:gd name="connsiteY0" fmla="*/ 5050 h 202012"/>
                  <a:gd name="connsiteX1" fmla="*/ 39392 w 168343"/>
                  <a:gd name="connsiteY1" fmla="*/ 5050 h 202012"/>
                  <a:gd name="connsiteX2" fmla="*/ 39392 w 168343"/>
                  <a:gd name="connsiteY2" fmla="*/ 85855 h 202012"/>
                  <a:gd name="connsiteX3" fmla="*/ 132318 w 168343"/>
                  <a:gd name="connsiteY3" fmla="*/ 85855 h 202012"/>
                  <a:gd name="connsiteX4" fmla="*/ 132318 w 168343"/>
                  <a:gd name="connsiteY4" fmla="*/ 5050 h 202012"/>
                  <a:gd name="connsiteX5" fmla="*/ 166660 w 168343"/>
                  <a:gd name="connsiteY5" fmla="*/ 5050 h 202012"/>
                  <a:gd name="connsiteX6" fmla="*/ 166660 w 168343"/>
                  <a:gd name="connsiteY6" fmla="*/ 199656 h 202012"/>
                  <a:gd name="connsiteX7" fmla="*/ 132318 w 168343"/>
                  <a:gd name="connsiteY7" fmla="*/ 199656 h 202012"/>
                  <a:gd name="connsiteX8" fmla="*/ 132318 w 168343"/>
                  <a:gd name="connsiteY8" fmla="*/ 117504 h 202012"/>
                  <a:gd name="connsiteX9" fmla="*/ 39392 w 168343"/>
                  <a:gd name="connsiteY9" fmla="*/ 117504 h 202012"/>
                  <a:gd name="connsiteX10" fmla="*/ 39392 w 168343"/>
                  <a:gd name="connsiteY10" fmla="*/ 199656 h 202012"/>
                  <a:gd name="connsiteX11" fmla="*/ 5050 w 168343"/>
                  <a:gd name="connsiteY11" fmla="*/ 199656 h 202012"/>
                  <a:gd name="connsiteX12" fmla="*/ 5050 w 168343"/>
                  <a:gd name="connsiteY12" fmla="*/ 5050 h 202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8343" h="202012">
                    <a:moveTo>
                      <a:pt x="5050" y="5050"/>
                    </a:moveTo>
                    <a:lnTo>
                      <a:pt x="39392" y="5050"/>
                    </a:lnTo>
                    <a:lnTo>
                      <a:pt x="39392" y="85855"/>
                    </a:lnTo>
                    <a:lnTo>
                      <a:pt x="132318" y="85855"/>
                    </a:lnTo>
                    <a:lnTo>
                      <a:pt x="132318" y="5050"/>
                    </a:lnTo>
                    <a:lnTo>
                      <a:pt x="166660" y="5050"/>
                    </a:lnTo>
                    <a:lnTo>
                      <a:pt x="166660" y="199656"/>
                    </a:lnTo>
                    <a:lnTo>
                      <a:pt x="132318" y="199656"/>
                    </a:lnTo>
                    <a:lnTo>
                      <a:pt x="132318" y="117504"/>
                    </a:lnTo>
                    <a:lnTo>
                      <a:pt x="39392" y="117504"/>
                    </a:lnTo>
                    <a:lnTo>
                      <a:pt x="39392" y="199656"/>
                    </a:lnTo>
                    <a:lnTo>
                      <a:pt x="5050" y="199656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6E5EBE9-7D32-427B-BAC4-B5DACF9206F2}"/>
                  </a:ext>
                </a:extLst>
              </p:cNvPr>
              <p:cNvSpPr/>
              <p:nvPr/>
            </p:nvSpPr>
            <p:spPr>
              <a:xfrm>
                <a:off x="1662282" y="6442291"/>
                <a:ext cx="148143" cy="161610"/>
              </a:xfrm>
              <a:custGeom>
                <a:avLst/>
                <a:gdLst>
                  <a:gd name="connsiteX0" fmla="*/ 5050 w 148142"/>
                  <a:gd name="connsiteY0" fmla="*/ 81815 h 161609"/>
                  <a:gd name="connsiteX1" fmla="*/ 5050 w 148142"/>
                  <a:gd name="connsiteY1" fmla="*/ 81815 h 161609"/>
                  <a:gd name="connsiteX2" fmla="*/ 76428 w 148142"/>
                  <a:gd name="connsiteY2" fmla="*/ 5050 h 161609"/>
                  <a:gd name="connsiteX3" fmla="*/ 146459 w 148142"/>
                  <a:gd name="connsiteY3" fmla="*/ 83835 h 161609"/>
                  <a:gd name="connsiteX4" fmla="*/ 145786 w 148142"/>
                  <a:gd name="connsiteY4" fmla="*/ 93262 h 161609"/>
                  <a:gd name="connsiteX5" fmla="*/ 38046 w 148142"/>
                  <a:gd name="connsiteY5" fmla="*/ 93262 h 161609"/>
                  <a:gd name="connsiteX6" fmla="*/ 80468 w 148142"/>
                  <a:gd name="connsiteY6" fmla="*/ 130298 h 161609"/>
                  <a:gd name="connsiteX7" fmla="*/ 120197 w 148142"/>
                  <a:gd name="connsiteY7" fmla="*/ 112790 h 161609"/>
                  <a:gd name="connsiteX8" fmla="*/ 139725 w 148142"/>
                  <a:gd name="connsiteY8" fmla="*/ 130298 h 161609"/>
                  <a:gd name="connsiteX9" fmla="*/ 79795 w 148142"/>
                  <a:gd name="connsiteY9" fmla="*/ 157906 h 161609"/>
                  <a:gd name="connsiteX10" fmla="*/ 5050 w 148142"/>
                  <a:gd name="connsiteY10" fmla="*/ 81815 h 161609"/>
                  <a:gd name="connsiteX11" fmla="*/ 113464 w 148142"/>
                  <a:gd name="connsiteY11" fmla="*/ 71041 h 161609"/>
                  <a:gd name="connsiteX12" fmla="*/ 76428 w 148142"/>
                  <a:gd name="connsiteY12" fmla="*/ 32659 h 161609"/>
                  <a:gd name="connsiteX13" fmla="*/ 38046 w 148142"/>
                  <a:gd name="connsiteY13" fmla="*/ 71041 h 161609"/>
                  <a:gd name="connsiteX14" fmla="*/ 113464 w 148142"/>
                  <a:gd name="connsiteY14" fmla="*/ 71041 h 16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8142" h="161609">
                    <a:moveTo>
                      <a:pt x="5050" y="81815"/>
                    </a:moveTo>
                    <a:lnTo>
                      <a:pt x="5050" y="81815"/>
                    </a:lnTo>
                    <a:cubicBezTo>
                      <a:pt x="5050" y="39392"/>
                      <a:pt x="34679" y="5050"/>
                      <a:pt x="76428" y="5050"/>
                    </a:cubicBezTo>
                    <a:cubicBezTo>
                      <a:pt x="122891" y="5050"/>
                      <a:pt x="146459" y="41413"/>
                      <a:pt x="146459" y="83835"/>
                    </a:cubicBezTo>
                    <a:cubicBezTo>
                      <a:pt x="146459" y="87202"/>
                      <a:pt x="146459" y="89896"/>
                      <a:pt x="145786" y="93262"/>
                    </a:cubicBezTo>
                    <a:lnTo>
                      <a:pt x="38046" y="93262"/>
                    </a:lnTo>
                    <a:cubicBezTo>
                      <a:pt x="41413" y="116831"/>
                      <a:pt x="58920" y="130298"/>
                      <a:pt x="80468" y="130298"/>
                    </a:cubicBezTo>
                    <a:cubicBezTo>
                      <a:pt x="96629" y="130298"/>
                      <a:pt x="108750" y="124238"/>
                      <a:pt x="120197" y="112790"/>
                    </a:cubicBezTo>
                    <a:lnTo>
                      <a:pt x="139725" y="130298"/>
                    </a:lnTo>
                    <a:cubicBezTo>
                      <a:pt x="125584" y="147132"/>
                      <a:pt x="106730" y="157906"/>
                      <a:pt x="79795" y="157906"/>
                    </a:cubicBezTo>
                    <a:cubicBezTo>
                      <a:pt x="37372" y="157906"/>
                      <a:pt x="5050" y="126931"/>
                      <a:pt x="5050" y="81815"/>
                    </a:cubicBezTo>
                    <a:close/>
                    <a:moveTo>
                      <a:pt x="113464" y="71041"/>
                    </a:moveTo>
                    <a:cubicBezTo>
                      <a:pt x="111443" y="49493"/>
                      <a:pt x="98649" y="32659"/>
                      <a:pt x="76428" y="32659"/>
                    </a:cubicBezTo>
                    <a:cubicBezTo>
                      <a:pt x="55553" y="32659"/>
                      <a:pt x="41413" y="48820"/>
                      <a:pt x="38046" y="71041"/>
                    </a:cubicBezTo>
                    <a:lnTo>
                      <a:pt x="113464" y="710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9E88C-1D08-4061-8D83-FE9668D266CD}"/>
                  </a:ext>
                </a:extLst>
              </p:cNvPr>
              <p:cNvSpPr/>
              <p:nvPr/>
            </p:nvSpPr>
            <p:spPr>
              <a:xfrm>
                <a:off x="1819851" y="6443638"/>
                <a:ext cx="141409" cy="161610"/>
              </a:xfrm>
              <a:custGeom>
                <a:avLst/>
                <a:gdLst>
                  <a:gd name="connsiteX0" fmla="*/ 5050 w 141408"/>
                  <a:gd name="connsiteY0" fmla="*/ 110770 h 161609"/>
                  <a:gd name="connsiteX1" fmla="*/ 5050 w 141408"/>
                  <a:gd name="connsiteY1" fmla="*/ 110770 h 161609"/>
                  <a:gd name="connsiteX2" fmla="*/ 65654 w 141408"/>
                  <a:gd name="connsiteY2" fmla="*/ 62961 h 161609"/>
                  <a:gd name="connsiteX3" fmla="*/ 105383 w 141408"/>
                  <a:gd name="connsiteY3" fmla="*/ 69021 h 161609"/>
                  <a:gd name="connsiteX4" fmla="*/ 105383 w 141408"/>
                  <a:gd name="connsiteY4" fmla="*/ 65654 h 161609"/>
                  <a:gd name="connsiteX5" fmla="*/ 69021 w 141408"/>
                  <a:gd name="connsiteY5" fmla="*/ 34005 h 161609"/>
                  <a:gd name="connsiteX6" fmla="*/ 27272 w 141408"/>
                  <a:gd name="connsiteY6" fmla="*/ 43433 h 161609"/>
                  <a:gd name="connsiteX7" fmla="*/ 18518 w 141408"/>
                  <a:gd name="connsiteY7" fmla="*/ 17171 h 161609"/>
                  <a:gd name="connsiteX8" fmla="*/ 73735 w 141408"/>
                  <a:gd name="connsiteY8" fmla="*/ 5050 h 161609"/>
                  <a:gd name="connsiteX9" fmla="*/ 122218 w 141408"/>
                  <a:gd name="connsiteY9" fmla="*/ 21211 h 161609"/>
                  <a:gd name="connsiteX10" fmla="*/ 138379 w 141408"/>
                  <a:gd name="connsiteY10" fmla="*/ 66327 h 161609"/>
                  <a:gd name="connsiteX11" fmla="*/ 138379 w 141408"/>
                  <a:gd name="connsiteY11" fmla="*/ 153193 h 161609"/>
                  <a:gd name="connsiteX12" fmla="*/ 105383 w 141408"/>
                  <a:gd name="connsiteY12" fmla="*/ 153193 h 161609"/>
                  <a:gd name="connsiteX13" fmla="*/ 105383 w 141408"/>
                  <a:gd name="connsiteY13" fmla="*/ 135012 h 161609"/>
                  <a:gd name="connsiteX14" fmla="*/ 57574 w 141408"/>
                  <a:gd name="connsiteY14" fmla="*/ 156560 h 161609"/>
                  <a:gd name="connsiteX15" fmla="*/ 5050 w 141408"/>
                  <a:gd name="connsiteY15" fmla="*/ 110770 h 161609"/>
                  <a:gd name="connsiteX16" fmla="*/ 105383 w 141408"/>
                  <a:gd name="connsiteY16" fmla="*/ 99996 h 161609"/>
                  <a:gd name="connsiteX17" fmla="*/ 105383 w 141408"/>
                  <a:gd name="connsiteY17" fmla="*/ 90569 h 161609"/>
                  <a:gd name="connsiteX18" fmla="*/ 71714 w 141408"/>
                  <a:gd name="connsiteY18" fmla="*/ 84509 h 161609"/>
                  <a:gd name="connsiteX19" fmla="*/ 37372 w 141408"/>
                  <a:gd name="connsiteY19" fmla="*/ 108750 h 161609"/>
                  <a:gd name="connsiteX20" fmla="*/ 37372 w 141408"/>
                  <a:gd name="connsiteY20" fmla="*/ 109423 h 161609"/>
                  <a:gd name="connsiteX21" fmla="*/ 66327 w 141408"/>
                  <a:gd name="connsiteY21" fmla="*/ 131645 h 161609"/>
                  <a:gd name="connsiteX22" fmla="*/ 105383 w 141408"/>
                  <a:gd name="connsiteY22" fmla="*/ 99996 h 16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1408" h="161609">
                    <a:moveTo>
                      <a:pt x="5050" y="110770"/>
                    </a:moveTo>
                    <a:lnTo>
                      <a:pt x="5050" y="110770"/>
                    </a:lnTo>
                    <a:cubicBezTo>
                      <a:pt x="5050" y="78448"/>
                      <a:pt x="29965" y="62961"/>
                      <a:pt x="65654" y="62961"/>
                    </a:cubicBezTo>
                    <a:cubicBezTo>
                      <a:pt x="81815" y="62961"/>
                      <a:pt x="93936" y="65654"/>
                      <a:pt x="105383" y="69021"/>
                    </a:cubicBezTo>
                    <a:lnTo>
                      <a:pt x="105383" y="65654"/>
                    </a:lnTo>
                    <a:cubicBezTo>
                      <a:pt x="105383" y="44779"/>
                      <a:pt x="92589" y="34005"/>
                      <a:pt x="69021" y="34005"/>
                    </a:cubicBezTo>
                    <a:cubicBezTo>
                      <a:pt x="52860" y="34005"/>
                      <a:pt x="40066" y="37372"/>
                      <a:pt x="27272" y="43433"/>
                    </a:cubicBezTo>
                    <a:lnTo>
                      <a:pt x="18518" y="17171"/>
                    </a:lnTo>
                    <a:cubicBezTo>
                      <a:pt x="34679" y="9764"/>
                      <a:pt x="50166" y="5050"/>
                      <a:pt x="73735" y="5050"/>
                    </a:cubicBezTo>
                    <a:cubicBezTo>
                      <a:pt x="95956" y="5050"/>
                      <a:pt x="112117" y="11111"/>
                      <a:pt x="122218" y="21211"/>
                    </a:cubicBezTo>
                    <a:cubicBezTo>
                      <a:pt x="132992" y="31985"/>
                      <a:pt x="138379" y="47473"/>
                      <a:pt x="138379" y="66327"/>
                    </a:cubicBezTo>
                    <a:lnTo>
                      <a:pt x="138379" y="153193"/>
                    </a:lnTo>
                    <a:lnTo>
                      <a:pt x="105383" y="153193"/>
                    </a:lnTo>
                    <a:lnTo>
                      <a:pt x="105383" y="135012"/>
                    </a:lnTo>
                    <a:cubicBezTo>
                      <a:pt x="95283" y="147132"/>
                      <a:pt x="79795" y="156560"/>
                      <a:pt x="57574" y="156560"/>
                    </a:cubicBezTo>
                    <a:cubicBezTo>
                      <a:pt x="29292" y="155886"/>
                      <a:pt x="5050" y="140399"/>
                      <a:pt x="5050" y="110770"/>
                    </a:cubicBezTo>
                    <a:close/>
                    <a:moveTo>
                      <a:pt x="105383" y="99996"/>
                    </a:moveTo>
                    <a:lnTo>
                      <a:pt x="105383" y="90569"/>
                    </a:lnTo>
                    <a:cubicBezTo>
                      <a:pt x="96629" y="87202"/>
                      <a:pt x="85182" y="84509"/>
                      <a:pt x="71714" y="84509"/>
                    </a:cubicBezTo>
                    <a:cubicBezTo>
                      <a:pt x="50166" y="84509"/>
                      <a:pt x="37372" y="93936"/>
                      <a:pt x="37372" y="108750"/>
                    </a:cubicBezTo>
                    <a:lnTo>
                      <a:pt x="37372" y="109423"/>
                    </a:lnTo>
                    <a:cubicBezTo>
                      <a:pt x="37372" y="123564"/>
                      <a:pt x="50166" y="131645"/>
                      <a:pt x="66327" y="131645"/>
                    </a:cubicBezTo>
                    <a:cubicBezTo>
                      <a:pt x="88549" y="131645"/>
                      <a:pt x="105383" y="118851"/>
                      <a:pt x="105383" y="999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002DFB3-A349-4DC0-9937-C5F782B9A3CD}"/>
                  </a:ext>
                </a:extLst>
              </p:cNvPr>
              <p:cNvSpPr/>
              <p:nvPr/>
            </p:nvSpPr>
            <p:spPr>
              <a:xfrm>
                <a:off x="1985502" y="6389094"/>
                <a:ext cx="40403" cy="208746"/>
              </a:xfrm>
              <a:custGeom>
                <a:avLst/>
                <a:gdLst>
                  <a:gd name="connsiteX0" fmla="*/ 5050 w 40402"/>
                  <a:gd name="connsiteY0" fmla="*/ 5050 h 208746"/>
                  <a:gd name="connsiteX1" fmla="*/ 38719 w 40402"/>
                  <a:gd name="connsiteY1" fmla="*/ 5050 h 208746"/>
                  <a:gd name="connsiteX2" fmla="*/ 38719 w 40402"/>
                  <a:gd name="connsiteY2" fmla="*/ 207736 h 208746"/>
                  <a:gd name="connsiteX3" fmla="*/ 5050 w 40402"/>
                  <a:gd name="connsiteY3" fmla="*/ 207736 h 208746"/>
                  <a:gd name="connsiteX4" fmla="*/ 5050 w 40402"/>
                  <a:gd name="connsiteY4" fmla="*/ 5050 h 20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02" h="208746">
                    <a:moveTo>
                      <a:pt x="5050" y="5050"/>
                    </a:moveTo>
                    <a:lnTo>
                      <a:pt x="38719" y="5050"/>
                    </a:lnTo>
                    <a:lnTo>
                      <a:pt x="38719" y="207736"/>
                    </a:lnTo>
                    <a:lnTo>
                      <a:pt x="5050" y="207736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05FA795-82F0-4C2B-82B6-B32D2DDADFDC}"/>
                  </a:ext>
                </a:extLst>
              </p:cNvPr>
              <p:cNvSpPr/>
              <p:nvPr/>
            </p:nvSpPr>
            <p:spPr>
              <a:xfrm>
                <a:off x="2042738" y="6404582"/>
                <a:ext cx="101006" cy="195279"/>
              </a:xfrm>
              <a:custGeom>
                <a:avLst/>
                <a:gdLst>
                  <a:gd name="connsiteX0" fmla="*/ 23905 w 101006"/>
                  <a:gd name="connsiteY0" fmla="*/ 151846 h 195278"/>
                  <a:gd name="connsiteX1" fmla="*/ 23905 w 101006"/>
                  <a:gd name="connsiteY1" fmla="*/ 74408 h 195278"/>
                  <a:gd name="connsiteX2" fmla="*/ 5050 w 101006"/>
                  <a:gd name="connsiteY2" fmla="*/ 74408 h 195278"/>
                  <a:gd name="connsiteX3" fmla="*/ 5050 w 101006"/>
                  <a:gd name="connsiteY3" fmla="*/ 45453 h 195278"/>
                  <a:gd name="connsiteX4" fmla="*/ 23905 w 101006"/>
                  <a:gd name="connsiteY4" fmla="*/ 45453 h 195278"/>
                  <a:gd name="connsiteX5" fmla="*/ 23905 w 101006"/>
                  <a:gd name="connsiteY5" fmla="*/ 5050 h 195278"/>
                  <a:gd name="connsiteX6" fmla="*/ 57573 w 101006"/>
                  <a:gd name="connsiteY6" fmla="*/ 5050 h 195278"/>
                  <a:gd name="connsiteX7" fmla="*/ 57573 w 101006"/>
                  <a:gd name="connsiteY7" fmla="*/ 45453 h 195278"/>
                  <a:gd name="connsiteX8" fmla="*/ 97303 w 101006"/>
                  <a:gd name="connsiteY8" fmla="*/ 45453 h 195278"/>
                  <a:gd name="connsiteX9" fmla="*/ 97303 w 101006"/>
                  <a:gd name="connsiteY9" fmla="*/ 74408 h 195278"/>
                  <a:gd name="connsiteX10" fmla="*/ 57573 w 101006"/>
                  <a:gd name="connsiteY10" fmla="*/ 74408 h 195278"/>
                  <a:gd name="connsiteX11" fmla="*/ 57573 w 101006"/>
                  <a:gd name="connsiteY11" fmla="*/ 146459 h 195278"/>
                  <a:gd name="connsiteX12" fmla="*/ 75755 w 101006"/>
                  <a:gd name="connsiteY12" fmla="*/ 164640 h 195278"/>
                  <a:gd name="connsiteX13" fmla="*/ 96629 w 101006"/>
                  <a:gd name="connsiteY13" fmla="*/ 159927 h 195278"/>
                  <a:gd name="connsiteX14" fmla="*/ 96629 w 101006"/>
                  <a:gd name="connsiteY14" fmla="*/ 187535 h 195278"/>
                  <a:gd name="connsiteX15" fmla="*/ 66327 w 101006"/>
                  <a:gd name="connsiteY15" fmla="*/ 194942 h 195278"/>
                  <a:gd name="connsiteX16" fmla="*/ 23905 w 101006"/>
                  <a:gd name="connsiteY16" fmla="*/ 151846 h 195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006" h="195278">
                    <a:moveTo>
                      <a:pt x="23905" y="151846"/>
                    </a:moveTo>
                    <a:lnTo>
                      <a:pt x="23905" y="74408"/>
                    </a:lnTo>
                    <a:lnTo>
                      <a:pt x="5050" y="74408"/>
                    </a:lnTo>
                    <a:lnTo>
                      <a:pt x="5050" y="45453"/>
                    </a:lnTo>
                    <a:lnTo>
                      <a:pt x="23905" y="45453"/>
                    </a:lnTo>
                    <a:lnTo>
                      <a:pt x="23905" y="5050"/>
                    </a:lnTo>
                    <a:lnTo>
                      <a:pt x="57573" y="5050"/>
                    </a:lnTo>
                    <a:lnTo>
                      <a:pt x="57573" y="45453"/>
                    </a:lnTo>
                    <a:lnTo>
                      <a:pt x="97303" y="45453"/>
                    </a:lnTo>
                    <a:lnTo>
                      <a:pt x="97303" y="74408"/>
                    </a:lnTo>
                    <a:lnTo>
                      <a:pt x="57573" y="74408"/>
                    </a:lnTo>
                    <a:lnTo>
                      <a:pt x="57573" y="146459"/>
                    </a:lnTo>
                    <a:cubicBezTo>
                      <a:pt x="57573" y="159253"/>
                      <a:pt x="64307" y="164640"/>
                      <a:pt x="75755" y="164640"/>
                    </a:cubicBezTo>
                    <a:cubicBezTo>
                      <a:pt x="83162" y="164640"/>
                      <a:pt x="89896" y="163293"/>
                      <a:pt x="96629" y="159927"/>
                    </a:cubicBezTo>
                    <a:lnTo>
                      <a:pt x="96629" y="187535"/>
                    </a:lnTo>
                    <a:cubicBezTo>
                      <a:pt x="88549" y="192249"/>
                      <a:pt x="79122" y="194942"/>
                      <a:pt x="66327" y="194942"/>
                    </a:cubicBezTo>
                    <a:cubicBezTo>
                      <a:pt x="41413" y="194942"/>
                      <a:pt x="23905" y="183495"/>
                      <a:pt x="23905" y="1518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C66BB99-21E7-44BF-923F-7319AF3AE0B5}"/>
                  </a:ext>
                </a:extLst>
              </p:cNvPr>
              <p:cNvSpPr/>
              <p:nvPr/>
            </p:nvSpPr>
            <p:spPr>
              <a:xfrm>
                <a:off x="2160579" y="6389094"/>
                <a:ext cx="141409" cy="208746"/>
              </a:xfrm>
              <a:custGeom>
                <a:avLst/>
                <a:gdLst>
                  <a:gd name="connsiteX0" fmla="*/ 5050 w 141408"/>
                  <a:gd name="connsiteY0" fmla="*/ 5050 h 208746"/>
                  <a:gd name="connsiteX1" fmla="*/ 38719 w 141408"/>
                  <a:gd name="connsiteY1" fmla="*/ 5050 h 208746"/>
                  <a:gd name="connsiteX2" fmla="*/ 38719 w 141408"/>
                  <a:gd name="connsiteY2" fmla="*/ 83835 h 208746"/>
                  <a:gd name="connsiteX3" fmla="*/ 84508 w 141408"/>
                  <a:gd name="connsiteY3" fmla="*/ 58247 h 208746"/>
                  <a:gd name="connsiteX4" fmla="*/ 137032 w 141408"/>
                  <a:gd name="connsiteY4" fmla="*/ 114137 h 208746"/>
                  <a:gd name="connsiteX5" fmla="*/ 137032 w 141408"/>
                  <a:gd name="connsiteY5" fmla="*/ 207736 h 208746"/>
                  <a:gd name="connsiteX6" fmla="*/ 103363 w 141408"/>
                  <a:gd name="connsiteY6" fmla="*/ 207736 h 208746"/>
                  <a:gd name="connsiteX7" fmla="*/ 103363 w 141408"/>
                  <a:gd name="connsiteY7" fmla="*/ 124238 h 208746"/>
                  <a:gd name="connsiteX8" fmla="*/ 71714 w 141408"/>
                  <a:gd name="connsiteY8" fmla="*/ 88549 h 208746"/>
                  <a:gd name="connsiteX9" fmla="*/ 38719 w 141408"/>
                  <a:gd name="connsiteY9" fmla="*/ 124911 h 208746"/>
                  <a:gd name="connsiteX10" fmla="*/ 38719 w 141408"/>
                  <a:gd name="connsiteY10" fmla="*/ 207736 h 208746"/>
                  <a:gd name="connsiteX11" fmla="*/ 5050 w 141408"/>
                  <a:gd name="connsiteY11" fmla="*/ 207736 h 208746"/>
                  <a:gd name="connsiteX12" fmla="*/ 5050 w 141408"/>
                  <a:gd name="connsiteY12" fmla="*/ 5050 h 20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408" h="208746">
                    <a:moveTo>
                      <a:pt x="5050" y="5050"/>
                    </a:moveTo>
                    <a:lnTo>
                      <a:pt x="38719" y="5050"/>
                    </a:lnTo>
                    <a:lnTo>
                      <a:pt x="38719" y="83835"/>
                    </a:lnTo>
                    <a:cubicBezTo>
                      <a:pt x="48146" y="70368"/>
                      <a:pt x="61614" y="58247"/>
                      <a:pt x="84508" y="58247"/>
                    </a:cubicBezTo>
                    <a:cubicBezTo>
                      <a:pt x="117504" y="58247"/>
                      <a:pt x="137032" y="80468"/>
                      <a:pt x="137032" y="114137"/>
                    </a:cubicBezTo>
                    <a:lnTo>
                      <a:pt x="137032" y="207736"/>
                    </a:lnTo>
                    <a:lnTo>
                      <a:pt x="103363" y="207736"/>
                    </a:lnTo>
                    <a:lnTo>
                      <a:pt x="103363" y="124238"/>
                    </a:lnTo>
                    <a:cubicBezTo>
                      <a:pt x="103363" y="101343"/>
                      <a:pt x="91916" y="88549"/>
                      <a:pt x="71714" y="88549"/>
                    </a:cubicBezTo>
                    <a:cubicBezTo>
                      <a:pt x="52187" y="88549"/>
                      <a:pt x="38719" y="102016"/>
                      <a:pt x="38719" y="124911"/>
                    </a:cubicBezTo>
                    <a:lnTo>
                      <a:pt x="38719" y="207736"/>
                    </a:lnTo>
                    <a:lnTo>
                      <a:pt x="5050" y="207736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E92D73-F90B-42B3-932D-D0CDC69A5FF1}"/>
                </a:ext>
              </a:extLst>
            </p:cNvPr>
            <p:cNvGrpSpPr/>
            <p:nvPr userDrawn="1"/>
          </p:nvGrpSpPr>
          <p:grpSpPr>
            <a:xfrm>
              <a:off x="335733" y="5831540"/>
              <a:ext cx="713777" cy="769667"/>
              <a:chOff x="335733" y="5831540"/>
              <a:chExt cx="713777" cy="769667"/>
            </a:xfrm>
            <a:solidFill>
              <a:schemeClr val="bg1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C3D40A4-353B-4D49-86CB-59816CE7CD80}"/>
                  </a:ext>
                </a:extLst>
              </p:cNvPr>
              <p:cNvSpPr/>
              <p:nvPr/>
            </p:nvSpPr>
            <p:spPr>
              <a:xfrm>
                <a:off x="462327" y="5890124"/>
                <a:ext cx="141409" cy="329954"/>
              </a:xfrm>
              <a:custGeom>
                <a:avLst/>
                <a:gdLst>
                  <a:gd name="connsiteX0" fmla="*/ 17844 w 141408"/>
                  <a:gd name="connsiteY0" fmla="*/ 5050 h 329953"/>
                  <a:gd name="connsiteX1" fmla="*/ 9764 w 141408"/>
                  <a:gd name="connsiteY1" fmla="*/ 13131 h 329953"/>
                  <a:gd name="connsiteX2" fmla="*/ 7744 w 141408"/>
                  <a:gd name="connsiteY2" fmla="*/ 34005 h 329953"/>
                  <a:gd name="connsiteX3" fmla="*/ 5050 w 141408"/>
                  <a:gd name="connsiteY3" fmla="*/ 87202 h 329953"/>
                  <a:gd name="connsiteX4" fmla="*/ 42759 w 141408"/>
                  <a:gd name="connsiteY4" fmla="*/ 263626 h 329953"/>
                  <a:gd name="connsiteX5" fmla="*/ 138379 w 141408"/>
                  <a:gd name="connsiteY5" fmla="*/ 330290 h 329953"/>
                  <a:gd name="connsiteX6" fmla="*/ 96629 w 141408"/>
                  <a:gd name="connsiteY6" fmla="*/ 271033 h 329953"/>
                  <a:gd name="connsiteX7" fmla="*/ 83162 w 141408"/>
                  <a:gd name="connsiteY7" fmla="*/ 174067 h 329953"/>
                  <a:gd name="connsiteX8" fmla="*/ 93936 w 141408"/>
                  <a:gd name="connsiteY8" fmla="*/ 67674 h 329953"/>
                  <a:gd name="connsiteX9" fmla="*/ 93936 w 141408"/>
                  <a:gd name="connsiteY9" fmla="*/ 67001 h 329953"/>
                  <a:gd name="connsiteX10" fmla="*/ 104710 w 141408"/>
                  <a:gd name="connsiteY10" fmla="*/ 51513 h 329953"/>
                  <a:gd name="connsiteX11" fmla="*/ 26598 w 141408"/>
                  <a:gd name="connsiteY11" fmla="*/ 9091 h 329953"/>
                  <a:gd name="connsiteX12" fmla="*/ 20538 w 141408"/>
                  <a:gd name="connsiteY12" fmla="*/ 6397 h 329953"/>
                  <a:gd name="connsiteX13" fmla="*/ 20538 w 141408"/>
                  <a:gd name="connsiteY13" fmla="*/ 6397 h 329953"/>
                  <a:gd name="connsiteX14" fmla="*/ 20538 w 141408"/>
                  <a:gd name="connsiteY14" fmla="*/ 6397 h 329953"/>
                  <a:gd name="connsiteX15" fmla="*/ 17844 w 141408"/>
                  <a:gd name="connsiteY15" fmla="*/ 5050 h 32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1408" h="329953">
                    <a:moveTo>
                      <a:pt x="17844" y="5050"/>
                    </a:moveTo>
                    <a:cubicBezTo>
                      <a:pt x="13131" y="5050"/>
                      <a:pt x="11111" y="7744"/>
                      <a:pt x="9764" y="13131"/>
                    </a:cubicBezTo>
                    <a:cubicBezTo>
                      <a:pt x="9764" y="13131"/>
                      <a:pt x="8417" y="20538"/>
                      <a:pt x="7744" y="34005"/>
                    </a:cubicBezTo>
                    <a:cubicBezTo>
                      <a:pt x="6397" y="46126"/>
                      <a:pt x="5050" y="64307"/>
                      <a:pt x="5050" y="87202"/>
                    </a:cubicBezTo>
                    <a:cubicBezTo>
                      <a:pt x="5050" y="137705"/>
                      <a:pt x="11784" y="209083"/>
                      <a:pt x="42759" y="263626"/>
                    </a:cubicBezTo>
                    <a:cubicBezTo>
                      <a:pt x="67001" y="305375"/>
                      <a:pt x="100670" y="328944"/>
                      <a:pt x="138379" y="330290"/>
                    </a:cubicBezTo>
                    <a:cubicBezTo>
                      <a:pt x="123564" y="318843"/>
                      <a:pt x="106057" y="299988"/>
                      <a:pt x="96629" y="271033"/>
                    </a:cubicBezTo>
                    <a:cubicBezTo>
                      <a:pt x="87875" y="243425"/>
                      <a:pt x="83162" y="210430"/>
                      <a:pt x="83162" y="174067"/>
                    </a:cubicBezTo>
                    <a:cubicBezTo>
                      <a:pt x="83162" y="123564"/>
                      <a:pt x="91916" y="79795"/>
                      <a:pt x="93936" y="67674"/>
                    </a:cubicBezTo>
                    <a:cubicBezTo>
                      <a:pt x="93936" y="67674"/>
                      <a:pt x="93936" y="67001"/>
                      <a:pt x="93936" y="67001"/>
                    </a:cubicBezTo>
                    <a:cubicBezTo>
                      <a:pt x="95283" y="59594"/>
                      <a:pt x="99323" y="54207"/>
                      <a:pt x="104710" y="51513"/>
                    </a:cubicBezTo>
                    <a:cubicBezTo>
                      <a:pt x="66327" y="26598"/>
                      <a:pt x="32659" y="12457"/>
                      <a:pt x="26598" y="9091"/>
                    </a:cubicBezTo>
                    <a:cubicBezTo>
                      <a:pt x="22558" y="7070"/>
                      <a:pt x="20538" y="6397"/>
                      <a:pt x="20538" y="6397"/>
                    </a:cubicBezTo>
                    <a:lnTo>
                      <a:pt x="20538" y="6397"/>
                    </a:lnTo>
                    <a:lnTo>
                      <a:pt x="20538" y="6397"/>
                    </a:lnTo>
                    <a:cubicBezTo>
                      <a:pt x="20538" y="5050"/>
                      <a:pt x="19191" y="5050"/>
                      <a:pt x="17844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B95D2B-AE0E-4913-AB53-FC8CCC2D72EC}"/>
                  </a:ext>
                </a:extLst>
              </p:cNvPr>
              <p:cNvSpPr/>
              <p:nvPr/>
            </p:nvSpPr>
            <p:spPr>
              <a:xfrm>
                <a:off x="680428" y="5948707"/>
                <a:ext cx="148143" cy="282817"/>
              </a:xfrm>
              <a:custGeom>
                <a:avLst/>
                <a:gdLst>
                  <a:gd name="connsiteX0" fmla="*/ 129024 w 148142"/>
                  <a:gd name="connsiteY0" fmla="*/ 5050 h 282817"/>
                  <a:gd name="connsiteX1" fmla="*/ 125657 w 148142"/>
                  <a:gd name="connsiteY1" fmla="*/ 6397 h 282817"/>
                  <a:gd name="connsiteX2" fmla="*/ 122290 w 148142"/>
                  <a:gd name="connsiteY2" fmla="*/ 9091 h 282817"/>
                  <a:gd name="connsiteX3" fmla="*/ 112863 w 148142"/>
                  <a:gd name="connsiteY3" fmla="*/ 17171 h 282817"/>
                  <a:gd name="connsiteX4" fmla="*/ 81214 w 148142"/>
                  <a:gd name="connsiteY4" fmla="*/ 48146 h 282817"/>
                  <a:gd name="connsiteX5" fmla="*/ 16570 w 148142"/>
                  <a:gd name="connsiteY5" fmla="*/ 154540 h 282817"/>
                  <a:gd name="connsiteX6" fmla="*/ 5123 w 148142"/>
                  <a:gd name="connsiteY6" fmla="*/ 221204 h 282817"/>
                  <a:gd name="connsiteX7" fmla="*/ 11856 w 148142"/>
                  <a:gd name="connsiteY7" fmla="*/ 255546 h 282817"/>
                  <a:gd name="connsiteX8" fmla="*/ 31384 w 148142"/>
                  <a:gd name="connsiteY8" fmla="*/ 275074 h 282817"/>
                  <a:gd name="connsiteX9" fmla="*/ 45525 w 148142"/>
                  <a:gd name="connsiteY9" fmla="*/ 277767 h 282817"/>
                  <a:gd name="connsiteX10" fmla="*/ 45525 w 148142"/>
                  <a:gd name="connsiteY10" fmla="*/ 277767 h 282817"/>
                  <a:gd name="connsiteX11" fmla="*/ 131044 w 148142"/>
                  <a:gd name="connsiteY11" fmla="*/ 207063 h 282817"/>
                  <a:gd name="connsiteX12" fmla="*/ 143165 w 148142"/>
                  <a:gd name="connsiteY12" fmla="*/ 114137 h 282817"/>
                  <a:gd name="connsiteX13" fmla="*/ 134411 w 148142"/>
                  <a:gd name="connsiteY13" fmla="*/ 18518 h 282817"/>
                  <a:gd name="connsiteX14" fmla="*/ 133064 w 148142"/>
                  <a:gd name="connsiteY14" fmla="*/ 10437 h 282817"/>
                  <a:gd name="connsiteX15" fmla="*/ 129024 w 148142"/>
                  <a:gd name="connsiteY15" fmla="*/ 5050 h 28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142" h="282817">
                    <a:moveTo>
                      <a:pt x="129024" y="5050"/>
                    </a:moveTo>
                    <a:cubicBezTo>
                      <a:pt x="128350" y="5050"/>
                      <a:pt x="127004" y="5724"/>
                      <a:pt x="125657" y="6397"/>
                    </a:cubicBezTo>
                    <a:cubicBezTo>
                      <a:pt x="125657" y="6397"/>
                      <a:pt x="124310" y="7070"/>
                      <a:pt x="122290" y="9091"/>
                    </a:cubicBezTo>
                    <a:cubicBezTo>
                      <a:pt x="120270" y="11111"/>
                      <a:pt x="116903" y="13804"/>
                      <a:pt x="112863" y="17171"/>
                    </a:cubicBezTo>
                    <a:cubicBezTo>
                      <a:pt x="106802" y="22558"/>
                      <a:pt x="95355" y="33332"/>
                      <a:pt x="81214" y="48146"/>
                    </a:cubicBezTo>
                    <a:cubicBezTo>
                      <a:pt x="59666" y="72388"/>
                      <a:pt x="30711" y="110770"/>
                      <a:pt x="16570" y="154540"/>
                    </a:cubicBezTo>
                    <a:cubicBezTo>
                      <a:pt x="8490" y="180128"/>
                      <a:pt x="4449" y="202349"/>
                      <a:pt x="5123" y="221204"/>
                    </a:cubicBezTo>
                    <a:cubicBezTo>
                      <a:pt x="5123" y="234671"/>
                      <a:pt x="7143" y="246118"/>
                      <a:pt x="11856" y="255546"/>
                    </a:cubicBezTo>
                    <a:cubicBezTo>
                      <a:pt x="15897" y="264300"/>
                      <a:pt x="22630" y="271033"/>
                      <a:pt x="31384" y="275074"/>
                    </a:cubicBezTo>
                    <a:cubicBezTo>
                      <a:pt x="35425" y="276420"/>
                      <a:pt x="40138" y="277767"/>
                      <a:pt x="45525" y="277767"/>
                    </a:cubicBezTo>
                    <a:lnTo>
                      <a:pt x="45525" y="277767"/>
                    </a:lnTo>
                    <a:cubicBezTo>
                      <a:pt x="71787" y="277767"/>
                      <a:pt x="116230" y="255546"/>
                      <a:pt x="131044" y="207063"/>
                    </a:cubicBezTo>
                    <a:cubicBezTo>
                      <a:pt x="139124" y="180801"/>
                      <a:pt x="143165" y="149826"/>
                      <a:pt x="143165" y="114137"/>
                    </a:cubicBezTo>
                    <a:cubicBezTo>
                      <a:pt x="143165" y="70368"/>
                      <a:pt x="137104" y="32659"/>
                      <a:pt x="134411" y="18518"/>
                    </a:cubicBezTo>
                    <a:cubicBezTo>
                      <a:pt x="133064" y="13131"/>
                      <a:pt x="133064" y="10437"/>
                      <a:pt x="133064" y="10437"/>
                    </a:cubicBezTo>
                    <a:cubicBezTo>
                      <a:pt x="132391" y="8417"/>
                      <a:pt x="131044" y="5050"/>
                      <a:pt x="129024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D5E78A1-D609-47CA-B317-0D2817F9C9E8}"/>
                  </a:ext>
                </a:extLst>
              </p:cNvPr>
              <p:cNvSpPr/>
              <p:nvPr/>
            </p:nvSpPr>
            <p:spPr>
              <a:xfrm>
                <a:off x="555926" y="5948707"/>
                <a:ext cx="134675" cy="282817"/>
              </a:xfrm>
              <a:custGeom>
                <a:avLst/>
                <a:gdLst>
                  <a:gd name="connsiteX0" fmla="*/ 20538 w 134675"/>
                  <a:gd name="connsiteY0" fmla="*/ 5050 h 282817"/>
                  <a:gd name="connsiteX1" fmla="*/ 15824 w 134675"/>
                  <a:gd name="connsiteY1" fmla="*/ 10437 h 282817"/>
                  <a:gd name="connsiteX2" fmla="*/ 14478 w 134675"/>
                  <a:gd name="connsiteY2" fmla="*/ 18518 h 282817"/>
                  <a:gd name="connsiteX3" fmla="*/ 10437 w 134675"/>
                  <a:gd name="connsiteY3" fmla="*/ 40739 h 282817"/>
                  <a:gd name="connsiteX4" fmla="*/ 5050 w 134675"/>
                  <a:gd name="connsiteY4" fmla="*/ 114137 h 282817"/>
                  <a:gd name="connsiteX5" fmla="*/ 17844 w 134675"/>
                  <a:gd name="connsiteY5" fmla="*/ 206389 h 282817"/>
                  <a:gd name="connsiteX6" fmla="*/ 105383 w 134675"/>
                  <a:gd name="connsiteY6" fmla="*/ 277767 h 282817"/>
                  <a:gd name="connsiteX7" fmla="*/ 105383 w 134675"/>
                  <a:gd name="connsiteY7" fmla="*/ 277767 h 282817"/>
                  <a:gd name="connsiteX8" fmla="*/ 120197 w 134675"/>
                  <a:gd name="connsiteY8" fmla="*/ 275074 h 282817"/>
                  <a:gd name="connsiteX9" fmla="*/ 126931 w 134675"/>
                  <a:gd name="connsiteY9" fmla="*/ 271707 h 282817"/>
                  <a:gd name="connsiteX10" fmla="*/ 121544 w 134675"/>
                  <a:gd name="connsiteY10" fmla="*/ 262953 h 282817"/>
                  <a:gd name="connsiteX11" fmla="*/ 114137 w 134675"/>
                  <a:gd name="connsiteY11" fmla="*/ 221877 h 282817"/>
                  <a:gd name="connsiteX12" fmla="*/ 126931 w 134675"/>
                  <a:gd name="connsiteY12" fmla="*/ 151173 h 282817"/>
                  <a:gd name="connsiteX13" fmla="*/ 129625 w 134675"/>
                  <a:gd name="connsiteY13" fmla="*/ 143766 h 282817"/>
                  <a:gd name="connsiteX14" fmla="*/ 130298 w 134675"/>
                  <a:gd name="connsiteY14" fmla="*/ 141072 h 282817"/>
                  <a:gd name="connsiteX15" fmla="*/ 27945 w 134675"/>
                  <a:gd name="connsiteY15" fmla="*/ 9764 h 282817"/>
                  <a:gd name="connsiteX16" fmla="*/ 24578 w 134675"/>
                  <a:gd name="connsiteY16" fmla="*/ 7070 h 282817"/>
                  <a:gd name="connsiteX17" fmla="*/ 20538 w 134675"/>
                  <a:gd name="connsiteY17" fmla="*/ 5050 h 28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4675" h="282817">
                    <a:moveTo>
                      <a:pt x="20538" y="5050"/>
                    </a:moveTo>
                    <a:cubicBezTo>
                      <a:pt x="18518" y="5050"/>
                      <a:pt x="16498" y="8417"/>
                      <a:pt x="15824" y="10437"/>
                    </a:cubicBezTo>
                    <a:cubicBezTo>
                      <a:pt x="15824" y="11111"/>
                      <a:pt x="15151" y="13804"/>
                      <a:pt x="14478" y="18518"/>
                    </a:cubicBezTo>
                    <a:cubicBezTo>
                      <a:pt x="13804" y="21885"/>
                      <a:pt x="12457" y="29965"/>
                      <a:pt x="10437" y="40739"/>
                    </a:cubicBezTo>
                    <a:cubicBezTo>
                      <a:pt x="7744" y="58247"/>
                      <a:pt x="5050" y="84509"/>
                      <a:pt x="5050" y="114137"/>
                    </a:cubicBezTo>
                    <a:cubicBezTo>
                      <a:pt x="5050" y="149826"/>
                      <a:pt x="9091" y="180801"/>
                      <a:pt x="17844" y="206389"/>
                    </a:cubicBezTo>
                    <a:cubicBezTo>
                      <a:pt x="33332" y="255546"/>
                      <a:pt x="78448" y="277767"/>
                      <a:pt x="105383" y="277767"/>
                    </a:cubicBezTo>
                    <a:lnTo>
                      <a:pt x="105383" y="277767"/>
                    </a:lnTo>
                    <a:cubicBezTo>
                      <a:pt x="111444" y="277767"/>
                      <a:pt x="116157" y="277094"/>
                      <a:pt x="120197" y="275074"/>
                    </a:cubicBezTo>
                    <a:cubicBezTo>
                      <a:pt x="122218" y="274400"/>
                      <a:pt x="124238" y="273053"/>
                      <a:pt x="126931" y="271707"/>
                    </a:cubicBezTo>
                    <a:cubicBezTo>
                      <a:pt x="124911" y="269013"/>
                      <a:pt x="122891" y="266320"/>
                      <a:pt x="121544" y="262953"/>
                    </a:cubicBezTo>
                    <a:cubicBezTo>
                      <a:pt x="116831" y="251506"/>
                      <a:pt x="114137" y="238711"/>
                      <a:pt x="114137" y="221877"/>
                    </a:cubicBezTo>
                    <a:cubicBezTo>
                      <a:pt x="114137" y="201676"/>
                      <a:pt x="118851" y="177434"/>
                      <a:pt x="126931" y="151173"/>
                    </a:cubicBezTo>
                    <a:cubicBezTo>
                      <a:pt x="127605" y="148479"/>
                      <a:pt x="128278" y="146459"/>
                      <a:pt x="129625" y="143766"/>
                    </a:cubicBezTo>
                    <a:cubicBezTo>
                      <a:pt x="129625" y="143092"/>
                      <a:pt x="130298" y="141745"/>
                      <a:pt x="130298" y="141072"/>
                    </a:cubicBezTo>
                    <a:cubicBezTo>
                      <a:pt x="101343" y="69694"/>
                      <a:pt x="35352" y="15824"/>
                      <a:pt x="27945" y="9764"/>
                    </a:cubicBezTo>
                    <a:cubicBezTo>
                      <a:pt x="25252" y="7744"/>
                      <a:pt x="24578" y="7070"/>
                      <a:pt x="24578" y="7070"/>
                    </a:cubicBezTo>
                    <a:cubicBezTo>
                      <a:pt x="23231" y="5724"/>
                      <a:pt x="21885" y="5050"/>
                      <a:pt x="20538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E5CC88B-766F-48E0-882F-D68FFA6657CD}"/>
                  </a:ext>
                </a:extLst>
              </p:cNvPr>
              <p:cNvSpPr/>
              <p:nvPr/>
            </p:nvSpPr>
            <p:spPr>
              <a:xfrm>
                <a:off x="620570" y="5831540"/>
                <a:ext cx="141409" cy="242415"/>
              </a:xfrm>
              <a:custGeom>
                <a:avLst/>
                <a:gdLst>
                  <a:gd name="connsiteX0" fmla="*/ 72388 w 141408"/>
                  <a:gd name="connsiteY0" fmla="*/ 5050 h 242414"/>
                  <a:gd name="connsiteX1" fmla="*/ 67674 w 141408"/>
                  <a:gd name="connsiteY1" fmla="*/ 9091 h 242414"/>
                  <a:gd name="connsiteX2" fmla="*/ 64307 w 141408"/>
                  <a:gd name="connsiteY2" fmla="*/ 14478 h 242414"/>
                  <a:gd name="connsiteX3" fmla="*/ 54880 w 141408"/>
                  <a:gd name="connsiteY3" fmla="*/ 30639 h 242414"/>
                  <a:gd name="connsiteX4" fmla="*/ 25925 w 141408"/>
                  <a:gd name="connsiteY4" fmla="*/ 89222 h 242414"/>
                  <a:gd name="connsiteX5" fmla="*/ 5050 w 141408"/>
                  <a:gd name="connsiteY5" fmla="*/ 143092 h 242414"/>
                  <a:gd name="connsiteX6" fmla="*/ 74408 w 141408"/>
                  <a:gd name="connsiteY6" fmla="*/ 238711 h 242414"/>
                  <a:gd name="connsiteX7" fmla="*/ 141072 w 141408"/>
                  <a:gd name="connsiteY7" fmla="*/ 144439 h 242414"/>
                  <a:gd name="connsiteX8" fmla="*/ 81142 w 141408"/>
                  <a:gd name="connsiteY8" fmla="*/ 14478 h 242414"/>
                  <a:gd name="connsiteX9" fmla="*/ 77775 w 141408"/>
                  <a:gd name="connsiteY9" fmla="*/ 8417 h 242414"/>
                  <a:gd name="connsiteX10" fmla="*/ 72388 w 141408"/>
                  <a:gd name="connsiteY10" fmla="*/ 5050 h 24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1408" h="242414">
                    <a:moveTo>
                      <a:pt x="72388" y="5050"/>
                    </a:moveTo>
                    <a:cubicBezTo>
                      <a:pt x="71041" y="5050"/>
                      <a:pt x="69021" y="6397"/>
                      <a:pt x="67674" y="9091"/>
                    </a:cubicBezTo>
                    <a:cubicBezTo>
                      <a:pt x="67674" y="9091"/>
                      <a:pt x="66327" y="11111"/>
                      <a:pt x="64307" y="14478"/>
                    </a:cubicBezTo>
                    <a:cubicBezTo>
                      <a:pt x="60940" y="19865"/>
                      <a:pt x="57574" y="25252"/>
                      <a:pt x="54880" y="30639"/>
                    </a:cubicBezTo>
                    <a:cubicBezTo>
                      <a:pt x="47473" y="43433"/>
                      <a:pt x="36699" y="63634"/>
                      <a:pt x="25925" y="89222"/>
                    </a:cubicBezTo>
                    <a:cubicBezTo>
                      <a:pt x="18518" y="106730"/>
                      <a:pt x="11111" y="124911"/>
                      <a:pt x="5050" y="143092"/>
                    </a:cubicBezTo>
                    <a:cubicBezTo>
                      <a:pt x="26598" y="164640"/>
                      <a:pt x="55553" y="197636"/>
                      <a:pt x="74408" y="238711"/>
                    </a:cubicBezTo>
                    <a:cubicBezTo>
                      <a:pt x="89222" y="207063"/>
                      <a:pt x="111444" y="175414"/>
                      <a:pt x="141072" y="144439"/>
                    </a:cubicBezTo>
                    <a:cubicBezTo>
                      <a:pt x="120871" y="83162"/>
                      <a:pt x="92589" y="33332"/>
                      <a:pt x="81142" y="14478"/>
                    </a:cubicBezTo>
                    <a:cubicBezTo>
                      <a:pt x="78448" y="10437"/>
                      <a:pt x="77775" y="8417"/>
                      <a:pt x="77775" y="8417"/>
                    </a:cubicBezTo>
                    <a:cubicBezTo>
                      <a:pt x="74408" y="5050"/>
                      <a:pt x="72388" y="5050"/>
                      <a:pt x="72388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CAB4BD-24C8-4995-87C7-B5849D9DD4FF}"/>
                  </a:ext>
                </a:extLst>
              </p:cNvPr>
              <p:cNvSpPr/>
              <p:nvPr/>
            </p:nvSpPr>
            <p:spPr>
              <a:xfrm>
                <a:off x="780160" y="5890124"/>
                <a:ext cx="141409" cy="329954"/>
              </a:xfrm>
              <a:custGeom>
                <a:avLst/>
                <a:gdLst>
                  <a:gd name="connsiteX0" fmla="*/ 124911 w 141408"/>
                  <a:gd name="connsiteY0" fmla="*/ 5050 h 329953"/>
                  <a:gd name="connsiteX1" fmla="*/ 120871 w 141408"/>
                  <a:gd name="connsiteY1" fmla="*/ 5724 h 329953"/>
                  <a:gd name="connsiteX2" fmla="*/ 120871 w 141408"/>
                  <a:gd name="connsiteY2" fmla="*/ 5724 h 329953"/>
                  <a:gd name="connsiteX3" fmla="*/ 120871 w 141408"/>
                  <a:gd name="connsiteY3" fmla="*/ 5724 h 329953"/>
                  <a:gd name="connsiteX4" fmla="*/ 114810 w 141408"/>
                  <a:gd name="connsiteY4" fmla="*/ 8417 h 329953"/>
                  <a:gd name="connsiteX5" fmla="*/ 99996 w 141408"/>
                  <a:gd name="connsiteY5" fmla="*/ 15151 h 329953"/>
                  <a:gd name="connsiteX6" fmla="*/ 97976 w 141408"/>
                  <a:gd name="connsiteY6" fmla="*/ 15824 h 329953"/>
                  <a:gd name="connsiteX7" fmla="*/ 42759 w 141408"/>
                  <a:gd name="connsiteY7" fmla="*/ 46126 h 329953"/>
                  <a:gd name="connsiteX8" fmla="*/ 36699 w 141408"/>
                  <a:gd name="connsiteY8" fmla="*/ 49493 h 329953"/>
                  <a:gd name="connsiteX9" fmla="*/ 48146 w 141408"/>
                  <a:gd name="connsiteY9" fmla="*/ 64981 h 329953"/>
                  <a:gd name="connsiteX10" fmla="*/ 48146 w 141408"/>
                  <a:gd name="connsiteY10" fmla="*/ 65654 h 329953"/>
                  <a:gd name="connsiteX11" fmla="*/ 58920 w 141408"/>
                  <a:gd name="connsiteY11" fmla="*/ 172047 h 329953"/>
                  <a:gd name="connsiteX12" fmla="*/ 46126 w 141408"/>
                  <a:gd name="connsiteY12" fmla="*/ 269013 h 329953"/>
                  <a:gd name="connsiteX13" fmla="*/ 5050 w 141408"/>
                  <a:gd name="connsiteY13" fmla="*/ 328270 h 329953"/>
                  <a:gd name="connsiteX14" fmla="*/ 99323 w 141408"/>
                  <a:gd name="connsiteY14" fmla="*/ 261606 h 329953"/>
                  <a:gd name="connsiteX15" fmla="*/ 137032 w 141408"/>
                  <a:gd name="connsiteY15" fmla="*/ 85182 h 329953"/>
                  <a:gd name="connsiteX16" fmla="*/ 134338 w 141408"/>
                  <a:gd name="connsiteY16" fmla="*/ 31985 h 329953"/>
                  <a:gd name="connsiteX17" fmla="*/ 132318 w 141408"/>
                  <a:gd name="connsiteY17" fmla="*/ 11784 h 329953"/>
                  <a:gd name="connsiteX18" fmla="*/ 124911 w 141408"/>
                  <a:gd name="connsiteY18" fmla="*/ 5050 h 32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1408" h="329953">
                    <a:moveTo>
                      <a:pt x="124911" y="5050"/>
                    </a:moveTo>
                    <a:cubicBezTo>
                      <a:pt x="124238" y="5050"/>
                      <a:pt x="122891" y="5050"/>
                      <a:pt x="120871" y="5724"/>
                    </a:cubicBezTo>
                    <a:lnTo>
                      <a:pt x="120871" y="5724"/>
                    </a:lnTo>
                    <a:lnTo>
                      <a:pt x="120871" y="5724"/>
                    </a:lnTo>
                    <a:cubicBezTo>
                      <a:pt x="120871" y="5724"/>
                      <a:pt x="118851" y="6397"/>
                      <a:pt x="114810" y="8417"/>
                    </a:cubicBezTo>
                    <a:cubicBezTo>
                      <a:pt x="111444" y="9764"/>
                      <a:pt x="106057" y="12457"/>
                      <a:pt x="99996" y="15151"/>
                    </a:cubicBezTo>
                    <a:lnTo>
                      <a:pt x="97976" y="15824"/>
                    </a:lnTo>
                    <a:cubicBezTo>
                      <a:pt x="79122" y="25252"/>
                      <a:pt x="60267" y="35352"/>
                      <a:pt x="42759" y="46126"/>
                    </a:cubicBezTo>
                    <a:cubicBezTo>
                      <a:pt x="40739" y="47473"/>
                      <a:pt x="38719" y="48820"/>
                      <a:pt x="36699" y="49493"/>
                    </a:cubicBezTo>
                    <a:cubicBezTo>
                      <a:pt x="42086" y="52187"/>
                      <a:pt x="46126" y="58247"/>
                      <a:pt x="48146" y="64981"/>
                    </a:cubicBezTo>
                    <a:cubicBezTo>
                      <a:pt x="48146" y="64981"/>
                      <a:pt x="48146" y="65654"/>
                      <a:pt x="48146" y="65654"/>
                    </a:cubicBezTo>
                    <a:cubicBezTo>
                      <a:pt x="50840" y="77775"/>
                      <a:pt x="58920" y="121544"/>
                      <a:pt x="58920" y="172047"/>
                    </a:cubicBezTo>
                    <a:cubicBezTo>
                      <a:pt x="58920" y="208409"/>
                      <a:pt x="54880" y="241405"/>
                      <a:pt x="46126" y="269013"/>
                    </a:cubicBezTo>
                    <a:cubicBezTo>
                      <a:pt x="36699" y="297968"/>
                      <a:pt x="19865" y="316823"/>
                      <a:pt x="5050" y="328270"/>
                    </a:cubicBezTo>
                    <a:cubicBezTo>
                      <a:pt x="42086" y="326250"/>
                      <a:pt x="75755" y="303355"/>
                      <a:pt x="99323" y="261606"/>
                    </a:cubicBezTo>
                    <a:cubicBezTo>
                      <a:pt x="130298" y="207063"/>
                      <a:pt x="137032" y="135685"/>
                      <a:pt x="137032" y="85182"/>
                    </a:cubicBezTo>
                    <a:cubicBezTo>
                      <a:pt x="137032" y="67674"/>
                      <a:pt x="136358" y="49493"/>
                      <a:pt x="134338" y="31985"/>
                    </a:cubicBezTo>
                    <a:cubicBezTo>
                      <a:pt x="132992" y="19191"/>
                      <a:pt x="132318" y="11784"/>
                      <a:pt x="132318" y="11784"/>
                    </a:cubicBezTo>
                    <a:cubicBezTo>
                      <a:pt x="131645" y="7744"/>
                      <a:pt x="129625" y="5050"/>
                      <a:pt x="124911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8DA12CB-8B3B-4006-ACFC-769DE63E6EA0}"/>
                  </a:ext>
                </a:extLst>
              </p:cNvPr>
              <p:cNvSpPr/>
              <p:nvPr/>
            </p:nvSpPr>
            <p:spPr>
              <a:xfrm>
                <a:off x="739084" y="5847701"/>
                <a:ext cx="87539" cy="107740"/>
              </a:xfrm>
              <a:custGeom>
                <a:avLst/>
                <a:gdLst>
                  <a:gd name="connsiteX0" fmla="*/ 62287 w 87538"/>
                  <a:gd name="connsiteY0" fmla="*/ 5050 h 107739"/>
                  <a:gd name="connsiteX1" fmla="*/ 60940 w 87538"/>
                  <a:gd name="connsiteY1" fmla="*/ 5050 h 107739"/>
                  <a:gd name="connsiteX2" fmla="*/ 60940 w 87538"/>
                  <a:gd name="connsiteY2" fmla="*/ 5050 h 107739"/>
                  <a:gd name="connsiteX3" fmla="*/ 60940 w 87538"/>
                  <a:gd name="connsiteY3" fmla="*/ 5050 h 107739"/>
                  <a:gd name="connsiteX4" fmla="*/ 57574 w 87538"/>
                  <a:gd name="connsiteY4" fmla="*/ 6397 h 107739"/>
                  <a:gd name="connsiteX5" fmla="*/ 57574 w 87538"/>
                  <a:gd name="connsiteY5" fmla="*/ 6397 h 107739"/>
                  <a:gd name="connsiteX6" fmla="*/ 57574 w 87538"/>
                  <a:gd name="connsiteY6" fmla="*/ 6397 h 107739"/>
                  <a:gd name="connsiteX7" fmla="*/ 36699 w 87538"/>
                  <a:gd name="connsiteY7" fmla="*/ 20538 h 107739"/>
                  <a:gd name="connsiteX8" fmla="*/ 5050 w 87538"/>
                  <a:gd name="connsiteY8" fmla="*/ 45453 h 107739"/>
                  <a:gd name="connsiteX9" fmla="*/ 31312 w 87538"/>
                  <a:gd name="connsiteY9" fmla="*/ 108077 h 107739"/>
                  <a:gd name="connsiteX10" fmla="*/ 85855 w 87538"/>
                  <a:gd name="connsiteY10" fmla="*/ 71041 h 107739"/>
                  <a:gd name="connsiteX11" fmla="*/ 70368 w 87538"/>
                  <a:gd name="connsiteY11" fmla="*/ 11784 h 107739"/>
                  <a:gd name="connsiteX12" fmla="*/ 70368 w 87538"/>
                  <a:gd name="connsiteY12" fmla="*/ 11111 h 107739"/>
                  <a:gd name="connsiteX13" fmla="*/ 62287 w 87538"/>
                  <a:gd name="connsiteY13" fmla="*/ 5050 h 10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38" h="107739">
                    <a:moveTo>
                      <a:pt x="62287" y="5050"/>
                    </a:moveTo>
                    <a:cubicBezTo>
                      <a:pt x="61614" y="5050"/>
                      <a:pt x="61614" y="5050"/>
                      <a:pt x="60940" y="5050"/>
                    </a:cubicBezTo>
                    <a:lnTo>
                      <a:pt x="60940" y="5050"/>
                    </a:lnTo>
                    <a:lnTo>
                      <a:pt x="60940" y="5050"/>
                    </a:lnTo>
                    <a:cubicBezTo>
                      <a:pt x="59594" y="5050"/>
                      <a:pt x="58920" y="5724"/>
                      <a:pt x="57574" y="6397"/>
                    </a:cubicBezTo>
                    <a:lnTo>
                      <a:pt x="57574" y="6397"/>
                    </a:lnTo>
                    <a:lnTo>
                      <a:pt x="57574" y="6397"/>
                    </a:lnTo>
                    <a:cubicBezTo>
                      <a:pt x="57574" y="6397"/>
                      <a:pt x="49493" y="11784"/>
                      <a:pt x="36699" y="20538"/>
                    </a:cubicBezTo>
                    <a:cubicBezTo>
                      <a:pt x="29965" y="25252"/>
                      <a:pt x="18518" y="34005"/>
                      <a:pt x="5050" y="45453"/>
                    </a:cubicBezTo>
                    <a:cubicBezTo>
                      <a:pt x="15151" y="66327"/>
                      <a:pt x="23905" y="87202"/>
                      <a:pt x="31312" y="108077"/>
                    </a:cubicBezTo>
                    <a:cubicBezTo>
                      <a:pt x="47473" y="95283"/>
                      <a:pt x="65654" y="83162"/>
                      <a:pt x="85855" y="71041"/>
                    </a:cubicBezTo>
                    <a:cubicBezTo>
                      <a:pt x="79122" y="41413"/>
                      <a:pt x="73061" y="19865"/>
                      <a:pt x="70368" y="11784"/>
                    </a:cubicBezTo>
                    <a:cubicBezTo>
                      <a:pt x="70368" y="11784"/>
                      <a:pt x="70368" y="11111"/>
                      <a:pt x="70368" y="11111"/>
                    </a:cubicBezTo>
                    <a:cubicBezTo>
                      <a:pt x="68348" y="7070"/>
                      <a:pt x="65654" y="5050"/>
                      <a:pt x="62287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91AF3C3-7B34-4046-88E3-47534AC46E79}"/>
                  </a:ext>
                </a:extLst>
              </p:cNvPr>
              <p:cNvSpPr/>
              <p:nvPr/>
            </p:nvSpPr>
            <p:spPr>
              <a:xfrm>
                <a:off x="556600" y="5847701"/>
                <a:ext cx="87539" cy="107740"/>
              </a:xfrm>
              <a:custGeom>
                <a:avLst/>
                <a:gdLst>
                  <a:gd name="connsiteX0" fmla="*/ 27272 w 87538"/>
                  <a:gd name="connsiteY0" fmla="*/ 5050 h 107739"/>
                  <a:gd name="connsiteX1" fmla="*/ 19865 w 87538"/>
                  <a:gd name="connsiteY1" fmla="*/ 11111 h 107739"/>
                  <a:gd name="connsiteX2" fmla="*/ 19865 w 87538"/>
                  <a:gd name="connsiteY2" fmla="*/ 11784 h 107739"/>
                  <a:gd name="connsiteX3" fmla="*/ 5050 w 87538"/>
                  <a:gd name="connsiteY3" fmla="*/ 70368 h 107739"/>
                  <a:gd name="connsiteX4" fmla="*/ 59594 w 87538"/>
                  <a:gd name="connsiteY4" fmla="*/ 107403 h 107739"/>
                  <a:gd name="connsiteX5" fmla="*/ 85855 w 87538"/>
                  <a:gd name="connsiteY5" fmla="*/ 44779 h 107739"/>
                  <a:gd name="connsiteX6" fmla="*/ 54207 w 87538"/>
                  <a:gd name="connsiteY6" fmla="*/ 19865 h 107739"/>
                  <a:gd name="connsiteX7" fmla="*/ 32659 w 87538"/>
                  <a:gd name="connsiteY7" fmla="*/ 6397 h 107739"/>
                  <a:gd name="connsiteX8" fmla="*/ 32659 w 87538"/>
                  <a:gd name="connsiteY8" fmla="*/ 6397 h 107739"/>
                  <a:gd name="connsiteX9" fmla="*/ 32659 w 87538"/>
                  <a:gd name="connsiteY9" fmla="*/ 6397 h 107739"/>
                  <a:gd name="connsiteX10" fmla="*/ 29292 w 87538"/>
                  <a:gd name="connsiteY10" fmla="*/ 5050 h 107739"/>
                  <a:gd name="connsiteX11" fmla="*/ 29292 w 87538"/>
                  <a:gd name="connsiteY11" fmla="*/ 5050 h 107739"/>
                  <a:gd name="connsiteX12" fmla="*/ 29292 w 87538"/>
                  <a:gd name="connsiteY12" fmla="*/ 5050 h 107739"/>
                  <a:gd name="connsiteX13" fmla="*/ 27272 w 87538"/>
                  <a:gd name="connsiteY13" fmla="*/ 5050 h 10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38" h="107739">
                    <a:moveTo>
                      <a:pt x="27272" y="5050"/>
                    </a:moveTo>
                    <a:cubicBezTo>
                      <a:pt x="23905" y="5050"/>
                      <a:pt x="21211" y="7070"/>
                      <a:pt x="19865" y="11111"/>
                    </a:cubicBezTo>
                    <a:cubicBezTo>
                      <a:pt x="19865" y="11111"/>
                      <a:pt x="19865" y="11784"/>
                      <a:pt x="19865" y="11784"/>
                    </a:cubicBezTo>
                    <a:cubicBezTo>
                      <a:pt x="17171" y="19865"/>
                      <a:pt x="10437" y="41413"/>
                      <a:pt x="5050" y="70368"/>
                    </a:cubicBezTo>
                    <a:cubicBezTo>
                      <a:pt x="25252" y="82488"/>
                      <a:pt x="43433" y="94609"/>
                      <a:pt x="59594" y="107403"/>
                    </a:cubicBezTo>
                    <a:cubicBezTo>
                      <a:pt x="67001" y="87202"/>
                      <a:pt x="75755" y="66327"/>
                      <a:pt x="85855" y="44779"/>
                    </a:cubicBezTo>
                    <a:cubicBezTo>
                      <a:pt x="75081" y="36026"/>
                      <a:pt x="64307" y="27272"/>
                      <a:pt x="54207" y="19865"/>
                    </a:cubicBezTo>
                    <a:cubicBezTo>
                      <a:pt x="40739" y="11784"/>
                      <a:pt x="32659" y="6397"/>
                      <a:pt x="32659" y="6397"/>
                    </a:cubicBezTo>
                    <a:lnTo>
                      <a:pt x="32659" y="6397"/>
                    </a:lnTo>
                    <a:lnTo>
                      <a:pt x="32659" y="6397"/>
                    </a:lnTo>
                    <a:cubicBezTo>
                      <a:pt x="31312" y="5724"/>
                      <a:pt x="29965" y="5050"/>
                      <a:pt x="29292" y="5050"/>
                    </a:cubicBezTo>
                    <a:lnTo>
                      <a:pt x="29292" y="5050"/>
                    </a:lnTo>
                    <a:lnTo>
                      <a:pt x="29292" y="5050"/>
                    </a:lnTo>
                    <a:cubicBezTo>
                      <a:pt x="28618" y="5050"/>
                      <a:pt x="27945" y="5050"/>
                      <a:pt x="27272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615CD39-C95E-4110-AFB7-AFC3391B4660}"/>
                  </a:ext>
                </a:extLst>
              </p:cNvPr>
              <p:cNvSpPr/>
              <p:nvPr/>
            </p:nvSpPr>
            <p:spPr>
              <a:xfrm>
                <a:off x="366035" y="5983049"/>
                <a:ext cx="94273" cy="101006"/>
              </a:xfrm>
              <a:custGeom>
                <a:avLst/>
                <a:gdLst>
                  <a:gd name="connsiteX0" fmla="*/ 35352 w 94272"/>
                  <a:gd name="connsiteY0" fmla="*/ 5050 h 101006"/>
                  <a:gd name="connsiteX1" fmla="*/ 17844 w 94272"/>
                  <a:gd name="connsiteY1" fmla="*/ 5050 h 101006"/>
                  <a:gd name="connsiteX2" fmla="*/ 7070 w 94272"/>
                  <a:gd name="connsiteY2" fmla="*/ 11784 h 101006"/>
                  <a:gd name="connsiteX3" fmla="*/ 5050 w 94272"/>
                  <a:gd name="connsiteY3" fmla="*/ 19865 h 101006"/>
                  <a:gd name="connsiteX4" fmla="*/ 43433 w 94272"/>
                  <a:gd name="connsiteY4" fmla="*/ 95956 h 101006"/>
                  <a:gd name="connsiteX5" fmla="*/ 92589 w 94272"/>
                  <a:gd name="connsiteY5" fmla="*/ 74408 h 101006"/>
                  <a:gd name="connsiteX6" fmla="*/ 86529 w 94272"/>
                  <a:gd name="connsiteY6" fmla="*/ 7744 h 101006"/>
                  <a:gd name="connsiteX7" fmla="*/ 40739 w 94272"/>
                  <a:gd name="connsiteY7" fmla="*/ 5050 h 101006"/>
                  <a:gd name="connsiteX8" fmla="*/ 35352 w 94272"/>
                  <a:gd name="connsiteY8" fmla="*/ 5050 h 10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72" h="101006">
                    <a:moveTo>
                      <a:pt x="35352" y="5050"/>
                    </a:moveTo>
                    <a:cubicBezTo>
                      <a:pt x="24578" y="5050"/>
                      <a:pt x="17844" y="5050"/>
                      <a:pt x="17844" y="5050"/>
                    </a:cubicBezTo>
                    <a:cubicBezTo>
                      <a:pt x="13804" y="5050"/>
                      <a:pt x="9764" y="7744"/>
                      <a:pt x="7070" y="11784"/>
                    </a:cubicBezTo>
                    <a:cubicBezTo>
                      <a:pt x="5724" y="13804"/>
                      <a:pt x="5050" y="17171"/>
                      <a:pt x="5050" y="19865"/>
                    </a:cubicBezTo>
                    <a:cubicBezTo>
                      <a:pt x="5724" y="27272"/>
                      <a:pt x="11111" y="54880"/>
                      <a:pt x="43433" y="95956"/>
                    </a:cubicBezTo>
                    <a:cubicBezTo>
                      <a:pt x="60267" y="87875"/>
                      <a:pt x="77101" y="80468"/>
                      <a:pt x="92589" y="74408"/>
                    </a:cubicBezTo>
                    <a:cubicBezTo>
                      <a:pt x="89222" y="54207"/>
                      <a:pt x="87202" y="31312"/>
                      <a:pt x="86529" y="7744"/>
                    </a:cubicBezTo>
                    <a:cubicBezTo>
                      <a:pt x="66327" y="5724"/>
                      <a:pt x="50840" y="5050"/>
                      <a:pt x="40739" y="5050"/>
                    </a:cubicBezTo>
                    <a:cubicBezTo>
                      <a:pt x="39392" y="5050"/>
                      <a:pt x="37372" y="5050"/>
                      <a:pt x="35352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B2EC8-50E4-499F-A176-4230B75A7476}"/>
                  </a:ext>
                </a:extLst>
              </p:cNvPr>
              <p:cNvSpPr/>
              <p:nvPr/>
            </p:nvSpPr>
            <p:spPr>
              <a:xfrm>
                <a:off x="921569" y="5983049"/>
                <a:ext cx="94273" cy="101006"/>
              </a:xfrm>
              <a:custGeom>
                <a:avLst/>
                <a:gdLst>
                  <a:gd name="connsiteX0" fmla="*/ 62287 w 94272"/>
                  <a:gd name="connsiteY0" fmla="*/ 5050 h 101006"/>
                  <a:gd name="connsiteX1" fmla="*/ 56227 w 94272"/>
                  <a:gd name="connsiteY1" fmla="*/ 5050 h 101006"/>
                  <a:gd name="connsiteX2" fmla="*/ 11111 w 94272"/>
                  <a:gd name="connsiteY2" fmla="*/ 7744 h 101006"/>
                  <a:gd name="connsiteX3" fmla="*/ 5050 w 94272"/>
                  <a:gd name="connsiteY3" fmla="*/ 74408 h 101006"/>
                  <a:gd name="connsiteX4" fmla="*/ 54207 w 94272"/>
                  <a:gd name="connsiteY4" fmla="*/ 95956 h 101006"/>
                  <a:gd name="connsiteX5" fmla="*/ 92589 w 94272"/>
                  <a:gd name="connsiteY5" fmla="*/ 19865 h 101006"/>
                  <a:gd name="connsiteX6" fmla="*/ 90569 w 94272"/>
                  <a:gd name="connsiteY6" fmla="*/ 11784 h 101006"/>
                  <a:gd name="connsiteX7" fmla="*/ 79795 w 94272"/>
                  <a:gd name="connsiteY7" fmla="*/ 5050 h 101006"/>
                  <a:gd name="connsiteX8" fmla="*/ 62287 w 94272"/>
                  <a:gd name="connsiteY8" fmla="*/ 5050 h 10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72" h="101006">
                    <a:moveTo>
                      <a:pt x="62287" y="5050"/>
                    </a:moveTo>
                    <a:cubicBezTo>
                      <a:pt x="60267" y="5050"/>
                      <a:pt x="58247" y="5050"/>
                      <a:pt x="56227" y="5050"/>
                    </a:cubicBezTo>
                    <a:cubicBezTo>
                      <a:pt x="46800" y="5724"/>
                      <a:pt x="31312" y="5724"/>
                      <a:pt x="11111" y="7744"/>
                    </a:cubicBezTo>
                    <a:cubicBezTo>
                      <a:pt x="10437" y="30639"/>
                      <a:pt x="8417" y="52860"/>
                      <a:pt x="5050" y="74408"/>
                    </a:cubicBezTo>
                    <a:cubicBezTo>
                      <a:pt x="21211" y="80468"/>
                      <a:pt x="38046" y="87875"/>
                      <a:pt x="54207" y="95956"/>
                    </a:cubicBezTo>
                    <a:cubicBezTo>
                      <a:pt x="87202" y="54880"/>
                      <a:pt x="91916" y="27272"/>
                      <a:pt x="92589" y="19865"/>
                    </a:cubicBezTo>
                    <a:cubicBezTo>
                      <a:pt x="92589" y="17171"/>
                      <a:pt x="91242" y="13131"/>
                      <a:pt x="90569" y="11784"/>
                    </a:cubicBezTo>
                    <a:cubicBezTo>
                      <a:pt x="87875" y="7744"/>
                      <a:pt x="83835" y="5724"/>
                      <a:pt x="79795" y="5050"/>
                    </a:cubicBezTo>
                    <a:cubicBezTo>
                      <a:pt x="79795" y="5724"/>
                      <a:pt x="73061" y="5050"/>
                      <a:pt x="62287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7AF9953-1276-46BD-B2EE-266E8E93342B}"/>
                  </a:ext>
                </a:extLst>
              </p:cNvPr>
              <p:cNvSpPr/>
              <p:nvPr/>
            </p:nvSpPr>
            <p:spPr>
              <a:xfrm>
                <a:off x="834030" y="6067894"/>
                <a:ext cx="215480" cy="154876"/>
              </a:xfrm>
              <a:custGeom>
                <a:avLst/>
                <a:gdLst>
                  <a:gd name="connsiteX0" fmla="*/ 89896 w 215480"/>
                  <a:gd name="connsiteY0" fmla="*/ 5050 h 154876"/>
                  <a:gd name="connsiteX1" fmla="*/ 58920 w 215480"/>
                  <a:gd name="connsiteY1" fmla="*/ 92589 h 154876"/>
                  <a:gd name="connsiteX2" fmla="*/ 5050 w 215480"/>
                  <a:gd name="connsiteY2" fmla="*/ 150499 h 154876"/>
                  <a:gd name="connsiteX3" fmla="*/ 209083 w 215480"/>
                  <a:gd name="connsiteY3" fmla="*/ 86529 h 154876"/>
                  <a:gd name="connsiteX4" fmla="*/ 209083 w 215480"/>
                  <a:gd name="connsiteY4" fmla="*/ 86529 h 154876"/>
                  <a:gd name="connsiteX5" fmla="*/ 211103 w 215480"/>
                  <a:gd name="connsiteY5" fmla="*/ 79122 h 154876"/>
                  <a:gd name="connsiteX6" fmla="*/ 205716 w 215480"/>
                  <a:gd name="connsiteY6" fmla="*/ 67674 h 154876"/>
                  <a:gd name="connsiteX7" fmla="*/ 200329 w 215480"/>
                  <a:gd name="connsiteY7" fmla="*/ 64307 h 154876"/>
                  <a:gd name="connsiteX8" fmla="*/ 200329 w 215480"/>
                  <a:gd name="connsiteY8" fmla="*/ 64307 h 154876"/>
                  <a:gd name="connsiteX9" fmla="*/ 200329 w 215480"/>
                  <a:gd name="connsiteY9" fmla="*/ 64307 h 154876"/>
                  <a:gd name="connsiteX10" fmla="*/ 189555 w 215480"/>
                  <a:gd name="connsiteY10" fmla="*/ 56900 h 154876"/>
                  <a:gd name="connsiteX11" fmla="*/ 185515 w 215480"/>
                  <a:gd name="connsiteY11" fmla="*/ 54207 h 154876"/>
                  <a:gd name="connsiteX12" fmla="*/ 134338 w 215480"/>
                  <a:gd name="connsiteY12" fmla="*/ 25252 h 154876"/>
                  <a:gd name="connsiteX13" fmla="*/ 89896 w 215480"/>
                  <a:gd name="connsiteY13" fmla="*/ 5050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5480" h="154876">
                    <a:moveTo>
                      <a:pt x="89896" y="5050"/>
                    </a:moveTo>
                    <a:cubicBezTo>
                      <a:pt x="83162" y="38719"/>
                      <a:pt x="73061" y="68348"/>
                      <a:pt x="58920" y="92589"/>
                    </a:cubicBezTo>
                    <a:cubicBezTo>
                      <a:pt x="44106" y="118177"/>
                      <a:pt x="25925" y="137705"/>
                      <a:pt x="5050" y="150499"/>
                    </a:cubicBezTo>
                    <a:cubicBezTo>
                      <a:pt x="160600" y="141745"/>
                      <a:pt x="204369" y="91916"/>
                      <a:pt x="209083" y="86529"/>
                    </a:cubicBezTo>
                    <a:lnTo>
                      <a:pt x="209083" y="86529"/>
                    </a:lnTo>
                    <a:cubicBezTo>
                      <a:pt x="210430" y="84509"/>
                      <a:pt x="211103" y="81815"/>
                      <a:pt x="211103" y="79122"/>
                    </a:cubicBezTo>
                    <a:cubicBezTo>
                      <a:pt x="211103" y="74408"/>
                      <a:pt x="209083" y="70368"/>
                      <a:pt x="205716" y="67674"/>
                    </a:cubicBezTo>
                    <a:cubicBezTo>
                      <a:pt x="205716" y="67674"/>
                      <a:pt x="203696" y="66327"/>
                      <a:pt x="200329" y="64307"/>
                    </a:cubicBezTo>
                    <a:lnTo>
                      <a:pt x="200329" y="64307"/>
                    </a:lnTo>
                    <a:lnTo>
                      <a:pt x="200329" y="64307"/>
                    </a:lnTo>
                    <a:cubicBezTo>
                      <a:pt x="197636" y="62287"/>
                      <a:pt x="194269" y="60267"/>
                      <a:pt x="189555" y="56900"/>
                    </a:cubicBezTo>
                    <a:cubicBezTo>
                      <a:pt x="188208" y="56227"/>
                      <a:pt x="186862" y="55553"/>
                      <a:pt x="185515" y="54207"/>
                    </a:cubicBezTo>
                    <a:cubicBezTo>
                      <a:pt x="174067" y="46800"/>
                      <a:pt x="156560" y="36026"/>
                      <a:pt x="134338" y="25252"/>
                    </a:cubicBezTo>
                    <a:cubicBezTo>
                      <a:pt x="119524" y="17171"/>
                      <a:pt x="104710" y="10437"/>
                      <a:pt x="89896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6092B84-0014-470D-90CA-7B5565914265}"/>
                  </a:ext>
                </a:extLst>
              </p:cNvPr>
              <p:cNvSpPr/>
              <p:nvPr/>
            </p:nvSpPr>
            <p:spPr>
              <a:xfrm>
                <a:off x="335733" y="6067894"/>
                <a:ext cx="215480" cy="154876"/>
              </a:xfrm>
              <a:custGeom>
                <a:avLst/>
                <a:gdLst>
                  <a:gd name="connsiteX0" fmla="*/ 125584 w 215480"/>
                  <a:gd name="connsiteY0" fmla="*/ 5050 h 154876"/>
                  <a:gd name="connsiteX1" fmla="*/ 15151 w 215480"/>
                  <a:gd name="connsiteY1" fmla="*/ 63634 h 154876"/>
                  <a:gd name="connsiteX2" fmla="*/ 10437 w 215480"/>
                  <a:gd name="connsiteY2" fmla="*/ 67001 h 154876"/>
                  <a:gd name="connsiteX3" fmla="*/ 5050 w 215480"/>
                  <a:gd name="connsiteY3" fmla="*/ 78448 h 154876"/>
                  <a:gd name="connsiteX4" fmla="*/ 7070 w 215480"/>
                  <a:gd name="connsiteY4" fmla="*/ 85855 h 154876"/>
                  <a:gd name="connsiteX5" fmla="*/ 7070 w 215480"/>
                  <a:gd name="connsiteY5" fmla="*/ 86529 h 154876"/>
                  <a:gd name="connsiteX6" fmla="*/ 8417 w 215480"/>
                  <a:gd name="connsiteY6" fmla="*/ 87875 h 154876"/>
                  <a:gd name="connsiteX7" fmla="*/ 9091 w 215480"/>
                  <a:gd name="connsiteY7" fmla="*/ 88549 h 154876"/>
                  <a:gd name="connsiteX8" fmla="*/ 16498 w 215480"/>
                  <a:gd name="connsiteY8" fmla="*/ 95283 h 154876"/>
                  <a:gd name="connsiteX9" fmla="*/ 53533 w 215480"/>
                  <a:gd name="connsiteY9" fmla="*/ 117504 h 154876"/>
                  <a:gd name="connsiteX10" fmla="*/ 211103 w 215480"/>
                  <a:gd name="connsiteY10" fmla="*/ 149826 h 154876"/>
                  <a:gd name="connsiteX11" fmla="*/ 157233 w 215480"/>
                  <a:gd name="connsiteY11" fmla="*/ 91916 h 154876"/>
                  <a:gd name="connsiteX12" fmla="*/ 125584 w 215480"/>
                  <a:gd name="connsiteY12" fmla="*/ 5050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5480" h="154876">
                    <a:moveTo>
                      <a:pt x="125584" y="5050"/>
                    </a:moveTo>
                    <a:cubicBezTo>
                      <a:pt x="73061" y="24578"/>
                      <a:pt x="31312" y="52187"/>
                      <a:pt x="15151" y="63634"/>
                    </a:cubicBezTo>
                    <a:cubicBezTo>
                      <a:pt x="11784" y="65654"/>
                      <a:pt x="10437" y="67001"/>
                      <a:pt x="10437" y="67001"/>
                    </a:cubicBezTo>
                    <a:cubicBezTo>
                      <a:pt x="7070" y="69694"/>
                      <a:pt x="5050" y="73735"/>
                      <a:pt x="5050" y="78448"/>
                    </a:cubicBezTo>
                    <a:cubicBezTo>
                      <a:pt x="5050" y="81142"/>
                      <a:pt x="5724" y="83835"/>
                      <a:pt x="7070" y="85855"/>
                    </a:cubicBezTo>
                    <a:cubicBezTo>
                      <a:pt x="7070" y="85855"/>
                      <a:pt x="7070" y="85855"/>
                      <a:pt x="7070" y="86529"/>
                    </a:cubicBezTo>
                    <a:cubicBezTo>
                      <a:pt x="7744" y="87202"/>
                      <a:pt x="7744" y="87202"/>
                      <a:pt x="8417" y="87875"/>
                    </a:cubicBezTo>
                    <a:cubicBezTo>
                      <a:pt x="8417" y="87875"/>
                      <a:pt x="9091" y="88549"/>
                      <a:pt x="9091" y="88549"/>
                    </a:cubicBezTo>
                    <a:cubicBezTo>
                      <a:pt x="10437" y="89896"/>
                      <a:pt x="12457" y="92589"/>
                      <a:pt x="16498" y="95283"/>
                    </a:cubicBezTo>
                    <a:cubicBezTo>
                      <a:pt x="23231" y="100670"/>
                      <a:pt x="34679" y="109423"/>
                      <a:pt x="53533" y="117504"/>
                    </a:cubicBezTo>
                    <a:cubicBezTo>
                      <a:pt x="92589" y="135012"/>
                      <a:pt x="147132" y="146459"/>
                      <a:pt x="211103" y="149826"/>
                    </a:cubicBezTo>
                    <a:cubicBezTo>
                      <a:pt x="190228" y="137032"/>
                      <a:pt x="171374" y="117504"/>
                      <a:pt x="157233" y="91916"/>
                    </a:cubicBezTo>
                    <a:cubicBezTo>
                      <a:pt x="143092" y="68348"/>
                      <a:pt x="132318" y="38719"/>
                      <a:pt x="125584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4D13B03-735D-4574-A513-30033A7FCD0B}"/>
                  </a:ext>
                </a:extLst>
              </p:cNvPr>
              <p:cNvSpPr/>
              <p:nvPr/>
            </p:nvSpPr>
            <p:spPr>
              <a:xfrm>
                <a:off x="705416" y="6224117"/>
                <a:ext cx="215480" cy="40402"/>
              </a:xfrm>
              <a:custGeom>
                <a:avLst/>
                <a:gdLst>
                  <a:gd name="connsiteX0" fmla="*/ 198982 w 215480"/>
                  <a:gd name="connsiteY0" fmla="*/ 5050 h 40402"/>
                  <a:gd name="connsiteX1" fmla="*/ 161273 w 215480"/>
                  <a:gd name="connsiteY1" fmla="*/ 9091 h 40402"/>
                  <a:gd name="connsiteX2" fmla="*/ 153193 w 215480"/>
                  <a:gd name="connsiteY2" fmla="*/ 10437 h 40402"/>
                  <a:gd name="connsiteX3" fmla="*/ 123564 w 215480"/>
                  <a:gd name="connsiteY3" fmla="*/ 11784 h 40402"/>
                  <a:gd name="connsiteX4" fmla="*/ 99323 w 215480"/>
                  <a:gd name="connsiteY4" fmla="*/ 11111 h 40402"/>
                  <a:gd name="connsiteX5" fmla="*/ 98649 w 215480"/>
                  <a:gd name="connsiteY5" fmla="*/ 11111 h 40402"/>
                  <a:gd name="connsiteX6" fmla="*/ 72388 w 215480"/>
                  <a:gd name="connsiteY6" fmla="*/ 10437 h 40402"/>
                  <a:gd name="connsiteX7" fmla="*/ 7070 w 215480"/>
                  <a:gd name="connsiteY7" fmla="*/ 17171 h 40402"/>
                  <a:gd name="connsiteX8" fmla="*/ 5050 w 215480"/>
                  <a:gd name="connsiteY8" fmla="*/ 20538 h 40402"/>
                  <a:gd name="connsiteX9" fmla="*/ 7744 w 215480"/>
                  <a:gd name="connsiteY9" fmla="*/ 21211 h 40402"/>
                  <a:gd name="connsiteX10" fmla="*/ 9091 w 215480"/>
                  <a:gd name="connsiteY10" fmla="*/ 21211 h 40402"/>
                  <a:gd name="connsiteX11" fmla="*/ 33332 w 215480"/>
                  <a:gd name="connsiteY11" fmla="*/ 20538 h 40402"/>
                  <a:gd name="connsiteX12" fmla="*/ 99996 w 215480"/>
                  <a:gd name="connsiteY12" fmla="*/ 29965 h 40402"/>
                  <a:gd name="connsiteX13" fmla="*/ 157233 w 215480"/>
                  <a:gd name="connsiteY13" fmla="*/ 38719 h 40402"/>
                  <a:gd name="connsiteX14" fmla="*/ 209083 w 215480"/>
                  <a:gd name="connsiteY14" fmla="*/ 24578 h 40402"/>
                  <a:gd name="connsiteX15" fmla="*/ 212450 w 215480"/>
                  <a:gd name="connsiteY15" fmla="*/ 15151 h 40402"/>
                  <a:gd name="connsiteX16" fmla="*/ 198982 w 215480"/>
                  <a:gd name="connsiteY16" fmla="*/ 5050 h 4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5480" h="40402">
                    <a:moveTo>
                      <a:pt x="198982" y="5050"/>
                    </a:moveTo>
                    <a:cubicBezTo>
                      <a:pt x="190902" y="5050"/>
                      <a:pt x="179454" y="6397"/>
                      <a:pt x="161273" y="9091"/>
                    </a:cubicBezTo>
                    <a:cubicBezTo>
                      <a:pt x="158580" y="9764"/>
                      <a:pt x="155886" y="9764"/>
                      <a:pt x="153193" y="10437"/>
                    </a:cubicBezTo>
                    <a:cubicBezTo>
                      <a:pt x="145112" y="11784"/>
                      <a:pt x="135685" y="11784"/>
                      <a:pt x="123564" y="11784"/>
                    </a:cubicBezTo>
                    <a:cubicBezTo>
                      <a:pt x="116157" y="11784"/>
                      <a:pt x="108077" y="11784"/>
                      <a:pt x="99323" y="11111"/>
                    </a:cubicBezTo>
                    <a:lnTo>
                      <a:pt x="98649" y="11111"/>
                    </a:lnTo>
                    <a:cubicBezTo>
                      <a:pt x="90569" y="11111"/>
                      <a:pt x="81142" y="10437"/>
                      <a:pt x="72388" y="10437"/>
                    </a:cubicBezTo>
                    <a:cubicBezTo>
                      <a:pt x="53533" y="10437"/>
                      <a:pt x="28618" y="11111"/>
                      <a:pt x="7070" y="17171"/>
                    </a:cubicBezTo>
                    <a:cubicBezTo>
                      <a:pt x="5724" y="18518"/>
                      <a:pt x="5050" y="19865"/>
                      <a:pt x="5050" y="20538"/>
                    </a:cubicBezTo>
                    <a:cubicBezTo>
                      <a:pt x="5050" y="21211"/>
                      <a:pt x="6397" y="21211"/>
                      <a:pt x="7744" y="21211"/>
                    </a:cubicBezTo>
                    <a:cubicBezTo>
                      <a:pt x="7744" y="21211"/>
                      <a:pt x="8417" y="21211"/>
                      <a:pt x="9091" y="21211"/>
                    </a:cubicBezTo>
                    <a:cubicBezTo>
                      <a:pt x="17171" y="20538"/>
                      <a:pt x="25252" y="20538"/>
                      <a:pt x="33332" y="20538"/>
                    </a:cubicBezTo>
                    <a:cubicBezTo>
                      <a:pt x="61614" y="20538"/>
                      <a:pt x="81142" y="25252"/>
                      <a:pt x="99996" y="29965"/>
                    </a:cubicBezTo>
                    <a:cubicBezTo>
                      <a:pt x="117504" y="34679"/>
                      <a:pt x="134338" y="38719"/>
                      <a:pt x="157233" y="38719"/>
                    </a:cubicBezTo>
                    <a:cubicBezTo>
                      <a:pt x="182148" y="38719"/>
                      <a:pt x="201676" y="33332"/>
                      <a:pt x="209083" y="24578"/>
                    </a:cubicBezTo>
                    <a:cubicBezTo>
                      <a:pt x="211776" y="21885"/>
                      <a:pt x="213123" y="18518"/>
                      <a:pt x="212450" y="15151"/>
                    </a:cubicBezTo>
                    <a:cubicBezTo>
                      <a:pt x="211776" y="8417"/>
                      <a:pt x="209756" y="5050"/>
                      <a:pt x="198982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402A35B-2544-4A87-A5DA-4ED6D2CE0053}"/>
                  </a:ext>
                </a:extLst>
              </p:cNvPr>
              <p:cNvSpPr/>
              <p:nvPr/>
            </p:nvSpPr>
            <p:spPr>
              <a:xfrm>
                <a:off x="462327" y="6224117"/>
                <a:ext cx="215480" cy="40402"/>
              </a:xfrm>
              <a:custGeom>
                <a:avLst/>
                <a:gdLst>
                  <a:gd name="connsiteX0" fmla="*/ 18518 w 215480"/>
                  <a:gd name="connsiteY0" fmla="*/ 5050 h 40402"/>
                  <a:gd name="connsiteX1" fmla="*/ 5050 w 215480"/>
                  <a:gd name="connsiteY1" fmla="*/ 14478 h 40402"/>
                  <a:gd name="connsiteX2" fmla="*/ 8417 w 215480"/>
                  <a:gd name="connsiteY2" fmla="*/ 23905 h 40402"/>
                  <a:gd name="connsiteX3" fmla="*/ 60940 w 215480"/>
                  <a:gd name="connsiteY3" fmla="*/ 38046 h 40402"/>
                  <a:gd name="connsiteX4" fmla="*/ 118177 w 215480"/>
                  <a:gd name="connsiteY4" fmla="*/ 29292 h 40402"/>
                  <a:gd name="connsiteX5" fmla="*/ 184841 w 215480"/>
                  <a:gd name="connsiteY5" fmla="*/ 19865 h 40402"/>
                  <a:gd name="connsiteX6" fmla="*/ 209756 w 215480"/>
                  <a:gd name="connsiteY6" fmla="*/ 21211 h 40402"/>
                  <a:gd name="connsiteX7" fmla="*/ 211103 w 215480"/>
                  <a:gd name="connsiteY7" fmla="*/ 21211 h 40402"/>
                  <a:gd name="connsiteX8" fmla="*/ 213797 w 215480"/>
                  <a:gd name="connsiteY8" fmla="*/ 20538 h 40402"/>
                  <a:gd name="connsiteX9" fmla="*/ 211776 w 215480"/>
                  <a:gd name="connsiteY9" fmla="*/ 18518 h 40402"/>
                  <a:gd name="connsiteX10" fmla="*/ 146459 w 215480"/>
                  <a:gd name="connsiteY10" fmla="*/ 11784 h 40402"/>
                  <a:gd name="connsiteX11" fmla="*/ 146459 w 215480"/>
                  <a:gd name="connsiteY11" fmla="*/ 11784 h 40402"/>
                  <a:gd name="connsiteX12" fmla="*/ 120197 w 215480"/>
                  <a:gd name="connsiteY12" fmla="*/ 12457 h 40402"/>
                  <a:gd name="connsiteX13" fmla="*/ 119524 w 215480"/>
                  <a:gd name="connsiteY13" fmla="*/ 12457 h 40402"/>
                  <a:gd name="connsiteX14" fmla="*/ 95283 w 215480"/>
                  <a:gd name="connsiteY14" fmla="*/ 13131 h 40402"/>
                  <a:gd name="connsiteX15" fmla="*/ 65654 w 215480"/>
                  <a:gd name="connsiteY15" fmla="*/ 11784 h 40402"/>
                  <a:gd name="connsiteX16" fmla="*/ 56900 w 215480"/>
                  <a:gd name="connsiteY16" fmla="*/ 10437 h 40402"/>
                  <a:gd name="connsiteX17" fmla="*/ 18518 w 215480"/>
                  <a:gd name="connsiteY17" fmla="*/ 5050 h 4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5480" h="40402">
                    <a:moveTo>
                      <a:pt x="18518" y="5050"/>
                    </a:moveTo>
                    <a:cubicBezTo>
                      <a:pt x="7744" y="5050"/>
                      <a:pt x="5724" y="7744"/>
                      <a:pt x="5050" y="14478"/>
                    </a:cubicBezTo>
                    <a:cubicBezTo>
                      <a:pt x="5050" y="17844"/>
                      <a:pt x="5724" y="21211"/>
                      <a:pt x="8417" y="23905"/>
                    </a:cubicBezTo>
                    <a:cubicBezTo>
                      <a:pt x="16498" y="32659"/>
                      <a:pt x="36026" y="38046"/>
                      <a:pt x="60940" y="38046"/>
                    </a:cubicBezTo>
                    <a:cubicBezTo>
                      <a:pt x="83835" y="38046"/>
                      <a:pt x="100670" y="34005"/>
                      <a:pt x="118177" y="29292"/>
                    </a:cubicBezTo>
                    <a:cubicBezTo>
                      <a:pt x="137032" y="24578"/>
                      <a:pt x="155886" y="19865"/>
                      <a:pt x="184841" y="19865"/>
                    </a:cubicBezTo>
                    <a:cubicBezTo>
                      <a:pt x="192922" y="19865"/>
                      <a:pt x="201002" y="20538"/>
                      <a:pt x="209756" y="21211"/>
                    </a:cubicBezTo>
                    <a:cubicBezTo>
                      <a:pt x="210430" y="21211"/>
                      <a:pt x="210430" y="21211"/>
                      <a:pt x="211103" y="21211"/>
                    </a:cubicBezTo>
                    <a:cubicBezTo>
                      <a:pt x="212450" y="21211"/>
                      <a:pt x="213797" y="21211"/>
                      <a:pt x="213797" y="20538"/>
                    </a:cubicBezTo>
                    <a:cubicBezTo>
                      <a:pt x="213797" y="19865"/>
                      <a:pt x="213123" y="18518"/>
                      <a:pt x="211776" y="18518"/>
                    </a:cubicBezTo>
                    <a:cubicBezTo>
                      <a:pt x="190228" y="12457"/>
                      <a:pt x="165314" y="11784"/>
                      <a:pt x="146459" y="11784"/>
                    </a:cubicBezTo>
                    <a:lnTo>
                      <a:pt x="146459" y="11784"/>
                    </a:lnTo>
                    <a:cubicBezTo>
                      <a:pt x="137032" y="11784"/>
                      <a:pt x="128278" y="11784"/>
                      <a:pt x="120197" y="12457"/>
                    </a:cubicBezTo>
                    <a:lnTo>
                      <a:pt x="119524" y="12457"/>
                    </a:lnTo>
                    <a:cubicBezTo>
                      <a:pt x="110770" y="12457"/>
                      <a:pt x="103363" y="13131"/>
                      <a:pt x="95283" y="13131"/>
                    </a:cubicBezTo>
                    <a:cubicBezTo>
                      <a:pt x="82488" y="13131"/>
                      <a:pt x="73061" y="12457"/>
                      <a:pt x="65654" y="11784"/>
                    </a:cubicBezTo>
                    <a:cubicBezTo>
                      <a:pt x="62961" y="11111"/>
                      <a:pt x="59594" y="11111"/>
                      <a:pt x="56900" y="10437"/>
                    </a:cubicBezTo>
                    <a:cubicBezTo>
                      <a:pt x="38046" y="7070"/>
                      <a:pt x="26598" y="5050"/>
                      <a:pt x="18518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4DB269-8743-49FA-951A-077124C7C9BD}"/>
                  </a:ext>
                </a:extLst>
              </p:cNvPr>
              <p:cNvSpPr/>
              <p:nvPr/>
            </p:nvSpPr>
            <p:spPr>
              <a:xfrm>
                <a:off x="363341" y="6286068"/>
                <a:ext cx="666641" cy="215480"/>
              </a:xfrm>
              <a:custGeom>
                <a:avLst/>
                <a:gdLst>
                  <a:gd name="connsiteX0" fmla="*/ 617148 w 666641"/>
                  <a:gd name="connsiteY0" fmla="*/ 5724 h 215479"/>
                  <a:gd name="connsiteX1" fmla="*/ 586173 w 666641"/>
                  <a:gd name="connsiteY1" fmla="*/ 139725 h 215479"/>
                  <a:gd name="connsiteX2" fmla="*/ 553851 w 666641"/>
                  <a:gd name="connsiteY2" fmla="*/ 5724 h 215479"/>
                  <a:gd name="connsiteX3" fmla="*/ 508735 w 666641"/>
                  <a:gd name="connsiteY3" fmla="*/ 5724 h 215479"/>
                  <a:gd name="connsiteX4" fmla="*/ 475739 w 666641"/>
                  <a:gd name="connsiteY4" fmla="*/ 137705 h 215479"/>
                  <a:gd name="connsiteX5" fmla="*/ 445438 w 666641"/>
                  <a:gd name="connsiteY5" fmla="*/ 5724 h 215479"/>
                  <a:gd name="connsiteX6" fmla="*/ 396281 w 666641"/>
                  <a:gd name="connsiteY6" fmla="*/ 5724 h 215479"/>
                  <a:gd name="connsiteX7" fmla="*/ 450825 w 666641"/>
                  <a:gd name="connsiteY7" fmla="*/ 214470 h 215479"/>
                  <a:gd name="connsiteX8" fmla="*/ 499308 w 666641"/>
                  <a:gd name="connsiteY8" fmla="*/ 214470 h 215479"/>
                  <a:gd name="connsiteX9" fmla="*/ 530956 w 666641"/>
                  <a:gd name="connsiteY9" fmla="*/ 82488 h 215479"/>
                  <a:gd name="connsiteX10" fmla="*/ 563278 w 666641"/>
                  <a:gd name="connsiteY10" fmla="*/ 214470 h 215479"/>
                  <a:gd name="connsiteX11" fmla="*/ 611088 w 666641"/>
                  <a:gd name="connsiteY11" fmla="*/ 214470 h 215479"/>
                  <a:gd name="connsiteX12" fmla="*/ 611761 w 666641"/>
                  <a:gd name="connsiteY12" fmla="*/ 212450 h 215479"/>
                  <a:gd name="connsiteX13" fmla="*/ 666305 w 666641"/>
                  <a:gd name="connsiteY13" fmla="*/ 5050 h 215479"/>
                  <a:gd name="connsiteX14" fmla="*/ 617148 w 666641"/>
                  <a:gd name="connsiteY14" fmla="*/ 5050 h 215479"/>
                  <a:gd name="connsiteX15" fmla="*/ 167334 w 666641"/>
                  <a:gd name="connsiteY15" fmla="*/ 139052 h 215479"/>
                  <a:gd name="connsiteX16" fmla="*/ 53533 w 666641"/>
                  <a:gd name="connsiteY16" fmla="*/ 5724 h 215479"/>
                  <a:gd name="connsiteX17" fmla="*/ 5050 w 666641"/>
                  <a:gd name="connsiteY17" fmla="*/ 5724 h 215479"/>
                  <a:gd name="connsiteX18" fmla="*/ 5050 w 666641"/>
                  <a:gd name="connsiteY18" fmla="*/ 214470 h 215479"/>
                  <a:gd name="connsiteX19" fmla="*/ 52187 w 666641"/>
                  <a:gd name="connsiteY19" fmla="*/ 214470 h 215479"/>
                  <a:gd name="connsiteX20" fmla="*/ 52187 w 666641"/>
                  <a:gd name="connsiteY20" fmla="*/ 81142 h 215479"/>
                  <a:gd name="connsiteX21" fmla="*/ 165314 w 666641"/>
                  <a:gd name="connsiteY21" fmla="*/ 214470 h 215479"/>
                  <a:gd name="connsiteX22" fmla="*/ 213797 w 666641"/>
                  <a:gd name="connsiteY22" fmla="*/ 214470 h 215479"/>
                  <a:gd name="connsiteX23" fmla="*/ 213797 w 666641"/>
                  <a:gd name="connsiteY23" fmla="*/ 5724 h 215479"/>
                  <a:gd name="connsiteX24" fmla="*/ 166660 w 666641"/>
                  <a:gd name="connsiteY24" fmla="*/ 5724 h 215479"/>
                  <a:gd name="connsiteX25" fmla="*/ 166660 w 666641"/>
                  <a:gd name="connsiteY25" fmla="*/ 139052 h 2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66641" h="215479">
                    <a:moveTo>
                      <a:pt x="617148" y="5724"/>
                    </a:moveTo>
                    <a:lnTo>
                      <a:pt x="586173" y="139725"/>
                    </a:lnTo>
                    <a:lnTo>
                      <a:pt x="553851" y="5724"/>
                    </a:lnTo>
                    <a:lnTo>
                      <a:pt x="508735" y="5724"/>
                    </a:lnTo>
                    <a:lnTo>
                      <a:pt x="475739" y="137705"/>
                    </a:lnTo>
                    <a:lnTo>
                      <a:pt x="445438" y="5724"/>
                    </a:lnTo>
                    <a:lnTo>
                      <a:pt x="396281" y="5724"/>
                    </a:lnTo>
                    <a:lnTo>
                      <a:pt x="450825" y="214470"/>
                    </a:lnTo>
                    <a:lnTo>
                      <a:pt x="499308" y="214470"/>
                    </a:lnTo>
                    <a:lnTo>
                      <a:pt x="530956" y="82488"/>
                    </a:lnTo>
                    <a:lnTo>
                      <a:pt x="563278" y="214470"/>
                    </a:lnTo>
                    <a:lnTo>
                      <a:pt x="611088" y="214470"/>
                    </a:lnTo>
                    <a:lnTo>
                      <a:pt x="611761" y="212450"/>
                    </a:lnTo>
                    <a:lnTo>
                      <a:pt x="666305" y="5050"/>
                    </a:lnTo>
                    <a:lnTo>
                      <a:pt x="617148" y="5050"/>
                    </a:lnTo>
                    <a:close/>
                    <a:moveTo>
                      <a:pt x="167334" y="139052"/>
                    </a:moveTo>
                    <a:lnTo>
                      <a:pt x="53533" y="5724"/>
                    </a:lnTo>
                    <a:lnTo>
                      <a:pt x="5050" y="5724"/>
                    </a:lnTo>
                    <a:lnTo>
                      <a:pt x="5050" y="214470"/>
                    </a:lnTo>
                    <a:lnTo>
                      <a:pt x="52187" y="214470"/>
                    </a:lnTo>
                    <a:lnTo>
                      <a:pt x="52187" y="81142"/>
                    </a:lnTo>
                    <a:lnTo>
                      <a:pt x="165314" y="214470"/>
                    </a:lnTo>
                    <a:lnTo>
                      <a:pt x="213797" y="214470"/>
                    </a:lnTo>
                    <a:lnTo>
                      <a:pt x="213797" y="5724"/>
                    </a:lnTo>
                    <a:lnTo>
                      <a:pt x="166660" y="5724"/>
                    </a:lnTo>
                    <a:lnTo>
                      <a:pt x="166660" y="139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F975CA5-8407-4A3F-8C50-BE0104FDBBCD}"/>
                  </a:ext>
                </a:extLst>
              </p:cNvPr>
              <p:cNvSpPr/>
              <p:nvPr/>
            </p:nvSpPr>
            <p:spPr>
              <a:xfrm>
                <a:off x="584882" y="6282028"/>
                <a:ext cx="175078" cy="228947"/>
              </a:xfrm>
              <a:custGeom>
                <a:avLst/>
                <a:gdLst>
                  <a:gd name="connsiteX0" fmla="*/ 5050 w 175077"/>
                  <a:gd name="connsiteY0" fmla="*/ 189555 h 228947"/>
                  <a:gd name="connsiteX1" fmla="*/ 32659 w 175077"/>
                  <a:gd name="connsiteY1" fmla="*/ 156560 h 228947"/>
                  <a:gd name="connsiteX2" fmla="*/ 95956 w 175077"/>
                  <a:gd name="connsiteY2" fmla="*/ 182148 h 228947"/>
                  <a:gd name="connsiteX3" fmla="*/ 126931 w 175077"/>
                  <a:gd name="connsiteY3" fmla="*/ 161947 h 228947"/>
                  <a:gd name="connsiteX4" fmla="*/ 126931 w 175077"/>
                  <a:gd name="connsiteY4" fmla="*/ 161273 h 228947"/>
                  <a:gd name="connsiteX5" fmla="*/ 83835 w 175077"/>
                  <a:gd name="connsiteY5" fmla="*/ 134338 h 228947"/>
                  <a:gd name="connsiteX6" fmla="*/ 13804 w 175077"/>
                  <a:gd name="connsiteY6" fmla="*/ 69694 h 228947"/>
                  <a:gd name="connsiteX7" fmla="*/ 13804 w 175077"/>
                  <a:gd name="connsiteY7" fmla="*/ 69021 h 228947"/>
                  <a:gd name="connsiteX8" fmla="*/ 87875 w 175077"/>
                  <a:gd name="connsiteY8" fmla="*/ 5050 h 228947"/>
                  <a:gd name="connsiteX9" fmla="*/ 166660 w 175077"/>
                  <a:gd name="connsiteY9" fmla="*/ 31985 h 228947"/>
                  <a:gd name="connsiteX10" fmla="*/ 142419 w 175077"/>
                  <a:gd name="connsiteY10" fmla="*/ 67001 h 228947"/>
                  <a:gd name="connsiteX11" fmla="*/ 87202 w 175077"/>
                  <a:gd name="connsiteY11" fmla="*/ 46126 h 228947"/>
                  <a:gd name="connsiteX12" fmla="*/ 59594 w 175077"/>
                  <a:gd name="connsiteY12" fmla="*/ 64981 h 228947"/>
                  <a:gd name="connsiteX13" fmla="*/ 59594 w 175077"/>
                  <a:gd name="connsiteY13" fmla="*/ 65654 h 228947"/>
                  <a:gd name="connsiteX14" fmla="*/ 105383 w 175077"/>
                  <a:gd name="connsiteY14" fmla="*/ 93262 h 228947"/>
                  <a:gd name="connsiteX15" fmla="*/ 172721 w 175077"/>
                  <a:gd name="connsiteY15" fmla="*/ 157233 h 228947"/>
                  <a:gd name="connsiteX16" fmla="*/ 172721 w 175077"/>
                  <a:gd name="connsiteY16" fmla="*/ 157906 h 228947"/>
                  <a:gd name="connsiteX17" fmla="*/ 94609 w 175077"/>
                  <a:gd name="connsiteY17" fmla="*/ 223897 h 228947"/>
                  <a:gd name="connsiteX18" fmla="*/ 5050 w 175077"/>
                  <a:gd name="connsiteY18" fmla="*/ 189555 h 2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5077" h="228947">
                    <a:moveTo>
                      <a:pt x="5050" y="189555"/>
                    </a:moveTo>
                    <a:lnTo>
                      <a:pt x="32659" y="156560"/>
                    </a:lnTo>
                    <a:cubicBezTo>
                      <a:pt x="51513" y="172047"/>
                      <a:pt x="71714" y="182148"/>
                      <a:pt x="95956" y="182148"/>
                    </a:cubicBezTo>
                    <a:cubicBezTo>
                      <a:pt x="114810" y="182148"/>
                      <a:pt x="126931" y="174741"/>
                      <a:pt x="126931" y="161947"/>
                    </a:cubicBezTo>
                    <a:lnTo>
                      <a:pt x="126931" y="161273"/>
                    </a:lnTo>
                    <a:cubicBezTo>
                      <a:pt x="126931" y="149152"/>
                      <a:pt x="119524" y="143092"/>
                      <a:pt x="83835" y="134338"/>
                    </a:cubicBezTo>
                    <a:cubicBezTo>
                      <a:pt x="41413" y="123564"/>
                      <a:pt x="13804" y="111443"/>
                      <a:pt x="13804" y="69694"/>
                    </a:cubicBezTo>
                    <a:lnTo>
                      <a:pt x="13804" y="69021"/>
                    </a:lnTo>
                    <a:cubicBezTo>
                      <a:pt x="13804" y="30639"/>
                      <a:pt x="44779" y="5050"/>
                      <a:pt x="87875" y="5050"/>
                    </a:cubicBezTo>
                    <a:cubicBezTo>
                      <a:pt x="118851" y="5050"/>
                      <a:pt x="145112" y="14478"/>
                      <a:pt x="166660" y="31985"/>
                    </a:cubicBezTo>
                    <a:lnTo>
                      <a:pt x="142419" y="67001"/>
                    </a:lnTo>
                    <a:cubicBezTo>
                      <a:pt x="123564" y="54207"/>
                      <a:pt x="105383" y="46126"/>
                      <a:pt x="87202" y="46126"/>
                    </a:cubicBezTo>
                    <a:cubicBezTo>
                      <a:pt x="69021" y="46126"/>
                      <a:pt x="59594" y="54207"/>
                      <a:pt x="59594" y="64981"/>
                    </a:cubicBezTo>
                    <a:lnTo>
                      <a:pt x="59594" y="65654"/>
                    </a:lnTo>
                    <a:cubicBezTo>
                      <a:pt x="59594" y="79795"/>
                      <a:pt x="69021" y="83835"/>
                      <a:pt x="105383" y="93262"/>
                    </a:cubicBezTo>
                    <a:cubicBezTo>
                      <a:pt x="148479" y="104710"/>
                      <a:pt x="172721" y="120197"/>
                      <a:pt x="172721" y="157233"/>
                    </a:cubicBezTo>
                    <a:lnTo>
                      <a:pt x="172721" y="157906"/>
                    </a:lnTo>
                    <a:cubicBezTo>
                      <a:pt x="172721" y="200329"/>
                      <a:pt x="140399" y="223897"/>
                      <a:pt x="94609" y="223897"/>
                    </a:cubicBezTo>
                    <a:cubicBezTo>
                      <a:pt x="62961" y="223224"/>
                      <a:pt x="30639" y="212450"/>
                      <a:pt x="5050" y="18955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7CE85A0-A298-4D00-84EE-93A3258C2B80}"/>
                  </a:ext>
                </a:extLst>
              </p:cNvPr>
              <p:cNvSpPr/>
              <p:nvPr/>
            </p:nvSpPr>
            <p:spPr>
              <a:xfrm>
                <a:off x="358628" y="6525789"/>
                <a:ext cx="67338" cy="74071"/>
              </a:xfrm>
              <a:custGeom>
                <a:avLst/>
                <a:gdLst>
                  <a:gd name="connsiteX0" fmla="*/ 5050 w 67337"/>
                  <a:gd name="connsiteY0" fmla="*/ 38719 h 74071"/>
                  <a:gd name="connsiteX1" fmla="*/ 5050 w 67337"/>
                  <a:gd name="connsiteY1" fmla="*/ 38719 h 74071"/>
                  <a:gd name="connsiteX2" fmla="*/ 38719 w 67337"/>
                  <a:gd name="connsiteY2" fmla="*/ 5050 h 74071"/>
                  <a:gd name="connsiteX3" fmla="*/ 63634 w 67337"/>
                  <a:gd name="connsiteY3" fmla="*/ 13804 h 74071"/>
                  <a:gd name="connsiteX4" fmla="*/ 56227 w 67337"/>
                  <a:gd name="connsiteY4" fmla="*/ 22558 h 74071"/>
                  <a:gd name="connsiteX5" fmla="*/ 38046 w 67337"/>
                  <a:gd name="connsiteY5" fmla="*/ 15824 h 74071"/>
                  <a:gd name="connsiteX6" fmla="*/ 17171 w 67337"/>
                  <a:gd name="connsiteY6" fmla="*/ 38719 h 74071"/>
                  <a:gd name="connsiteX7" fmla="*/ 17171 w 67337"/>
                  <a:gd name="connsiteY7" fmla="*/ 38719 h 74071"/>
                  <a:gd name="connsiteX8" fmla="*/ 39392 w 67337"/>
                  <a:gd name="connsiteY8" fmla="*/ 61614 h 74071"/>
                  <a:gd name="connsiteX9" fmla="*/ 54880 w 67337"/>
                  <a:gd name="connsiteY9" fmla="*/ 56900 h 74071"/>
                  <a:gd name="connsiteX10" fmla="*/ 54880 w 67337"/>
                  <a:gd name="connsiteY10" fmla="*/ 44779 h 74071"/>
                  <a:gd name="connsiteX11" fmla="*/ 38046 w 67337"/>
                  <a:gd name="connsiteY11" fmla="*/ 44779 h 74071"/>
                  <a:gd name="connsiteX12" fmla="*/ 38046 w 67337"/>
                  <a:gd name="connsiteY12" fmla="*/ 34679 h 74071"/>
                  <a:gd name="connsiteX13" fmla="*/ 65654 w 67337"/>
                  <a:gd name="connsiteY13" fmla="*/ 34679 h 74071"/>
                  <a:gd name="connsiteX14" fmla="*/ 65654 w 67337"/>
                  <a:gd name="connsiteY14" fmla="*/ 61614 h 74071"/>
                  <a:gd name="connsiteX15" fmla="*/ 38719 w 67337"/>
                  <a:gd name="connsiteY15" fmla="*/ 71714 h 74071"/>
                  <a:gd name="connsiteX16" fmla="*/ 5050 w 67337"/>
                  <a:gd name="connsiteY16" fmla="*/ 38719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7337" h="74071">
                    <a:moveTo>
                      <a:pt x="5050" y="38719"/>
                    </a:moveTo>
                    <a:lnTo>
                      <a:pt x="5050" y="38719"/>
                    </a:lnTo>
                    <a:cubicBezTo>
                      <a:pt x="5050" y="20538"/>
                      <a:pt x="19191" y="5050"/>
                      <a:pt x="38719" y="5050"/>
                    </a:cubicBezTo>
                    <a:cubicBezTo>
                      <a:pt x="50166" y="5050"/>
                      <a:pt x="56900" y="8417"/>
                      <a:pt x="63634" y="13804"/>
                    </a:cubicBezTo>
                    <a:lnTo>
                      <a:pt x="56227" y="22558"/>
                    </a:lnTo>
                    <a:cubicBezTo>
                      <a:pt x="51513" y="18518"/>
                      <a:pt x="46126" y="15824"/>
                      <a:pt x="38046" y="15824"/>
                    </a:cubicBezTo>
                    <a:cubicBezTo>
                      <a:pt x="25925" y="15824"/>
                      <a:pt x="17171" y="25925"/>
                      <a:pt x="17171" y="38719"/>
                    </a:cubicBezTo>
                    <a:lnTo>
                      <a:pt x="17171" y="38719"/>
                    </a:lnTo>
                    <a:cubicBezTo>
                      <a:pt x="17171" y="52187"/>
                      <a:pt x="25925" y="61614"/>
                      <a:pt x="39392" y="61614"/>
                    </a:cubicBezTo>
                    <a:cubicBezTo>
                      <a:pt x="45453" y="61614"/>
                      <a:pt x="50840" y="59594"/>
                      <a:pt x="54880" y="56900"/>
                    </a:cubicBezTo>
                    <a:lnTo>
                      <a:pt x="54880" y="44779"/>
                    </a:lnTo>
                    <a:lnTo>
                      <a:pt x="38046" y="44779"/>
                    </a:lnTo>
                    <a:lnTo>
                      <a:pt x="38046" y="34679"/>
                    </a:lnTo>
                    <a:lnTo>
                      <a:pt x="65654" y="34679"/>
                    </a:lnTo>
                    <a:lnTo>
                      <a:pt x="65654" y="61614"/>
                    </a:lnTo>
                    <a:cubicBezTo>
                      <a:pt x="59594" y="67001"/>
                      <a:pt x="50166" y="71714"/>
                      <a:pt x="38719" y="71714"/>
                    </a:cubicBezTo>
                    <a:cubicBezTo>
                      <a:pt x="18518" y="72388"/>
                      <a:pt x="5050" y="57574"/>
                      <a:pt x="5050" y="3871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56E24CB-9766-499E-B0A6-145E079CBAB8}"/>
                  </a:ext>
                </a:extLst>
              </p:cNvPr>
              <p:cNvSpPr/>
              <p:nvPr/>
            </p:nvSpPr>
            <p:spPr>
              <a:xfrm>
                <a:off x="425965" y="6525789"/>
                <a:ext cx="74071" cy="74071"/>
              </a:xfrm>
              <a:custGeom>
                <a:avLst/>
                <a:gdLst>
                  <a:gd name="connsiteX0" fmla="*/ 60940 w 74071"/>
                  <a:gd name="connsiteY0" fmla="*/ 38719 h 74071"/>
                  <a:gd name="connsiteX1" fmla="*/ 60940 w 74071"/>
                  <a:gd name="connsiteY1" fmla="*/ 38719 h 74071"/>
                  <a:gd name="connsiteX2" fmla="*/ 38719 w 74071"/>
                  <a:gd name="connsiteY2" fmla="*/ 15824 h 74071"/>
                  <a:gd name="connsiteX3" fmla="*/ 17171 w 74071"/>
                  <a:gd name="connsiteY3" fmla="*/ 38719 h 74071"/>
                  <a:gd name="connsiteX4" fmla="*/ 17171 w 74071"/>
                  <a:gd name="connsiteY4" fmla="*/ 38719 h 74071"/>
                  <a:gd name="connsiteX5" fmla="*/ 39392 w 74071"/>
                  <a:gd name="connsiteY5" fmla="*/ 61614 h 74071"/>
                  <a:gd name="connsiteX6" fmla="*/ 60940 w 74071"/>
                  <a:gd name="connsiteY6" fmla="*/ 38719 h 74071"/>
                  <a:gd name="connsiteX7" fmla="*/ 5050 w 74071"/>
                  <a:gd name="connsiteY7" fmla="*/ 38719 h 74071"/>
                  <a:gd name="connsiteX8" fmla="*/ 5050 w 74071"/>
                  <a:gd name="connsiteY8" fmla="*/ 38719 h 74071"/>
                  <a:gd name="connsiteX9" fmla="*/ 38719 w 74071"/>
                  <a:gd name="connsiteY9" fmla="*/ 5050 h 74071"/>
                  <a:gd name="connsiteX10" fmla="*/ 72388 w 74071"/>
                  <a:gd name="connsiteY10" fmla="*/ 38046 h 74071"/>
                  <a:gd name="connsiteX11" fmla="*/ 72388 w 74071"/>
                  <a:gd name="connsiteY11" fmla="*/ 38046 h 74071"/>
                  <a:gd name="connsiteX12" fmla="*/ 38719 w 74071"/>
                  <a:gd name="connsiteY12" fmla="*/ 71714 h 74071"/>
                  <a:gd name="connsiteX13" fmla="*/ 5050 w 74071"/>
                  <a:gd name="connsiteY13" fmla="*/ 38719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071" h="74071">
                    <a:moveTo>
                      <a:pt x="60940" y="38719"/>
                    </a:moveTo>
                    <a:lnTo>
                      <a:pt x="60940" y="38719"/>
                    </a:lnTo>
                    <a:cubicBezTo>
                      <a:pt x="60940" y="25925"/>
                      <a:pt x="51513" y="15824"/>
                      <a:pt x="38719" y="15824"/>
                    </a:cubicBezTo>
                    <a:cubicBezTo>
                      <a:pt x="25925" y="15824"/>
                      <a:pt x="17171" y="25925"/>
                      <a:pt x="17171" y="38719"/>
                    </a:cubicBezTo>
                    <a:lnTo>
                      <a:pt x="17171" y="38719"/>
                    </a:lnTo>
                    <a:cubicBezTo>
                      <a:pt x="17171" y="51513"/>
                      <a:pt x="26598" y="61614"/>
                      <a:pt x="39392" y="61614"/>
                    </a:cubicBezTo>
                    <a:cubicBezTo>
                      <a:pt x="51513" y="61614"/>
                      <a:pt x="60940" y="51513"/>
                      <a:pt x="60940" y="38719"/>
                    </a:cubicBezTo>
                    <a:moveTo>
                      <a:pt x="5050" y="38719"/>
                    </a:moveTo>
                    <a:lnTo>
                      <a:pt x="5050" y="38719"/>
                    </a:lnTo>
                    <a:cubicBezTo>
                      <a:pt x="5050" y="20538"/>
                      <a:pt x="19191" y="5050"/>
                      <a:pt x="38719" y="5050"/>
                    </a:cubicBezTo>
                    <a:cubicBezTo>
                      <a:pt x="58920" y="5050"/>
                      <a:pt x="72388" y="19865"/>
                      <a:pt x="72388" y="38046"/>
                    </a:cubicBezTo>
                    <a:lnTo>
                      <a:pt x="72388" y="38046"/>
                    </a:lnTo>
                    <a:cubicBezTo>
                      <a:pt x="72388" y="56227"/>
                      <a:pt x="58247" y="71714"/>
                      <a:pt x="38719" y="71714"/>
                    </a:cubicBezTo>
                    <a:cubicBezTo>
                      <a:pt x="18518" y="72388"/>
                      <a:pt x="5050" y="56900"/>
                      <a:pt x="5050" y="3871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8813F1F-FD36-4EF4-9FE2-ED7CCBD21DC3}"/>
                  </a:ext>
                </a:extLst>
              </p:cNvPr>
              <p:cNvSpPr/>
              <p:nvPr/>
            </p:nvSpPr>
            <p:spPr>
              <a:xfrm>
                <a:off x="492629" y="6527136"/>
                <a:ext cx="74071" cy="74071"/>
              </a:xfrm>
              <a:custGeom>
                <a:avLst/>
                <a:gdLst>
                  <a:gd name="connsiteX0" fmla="*/ 5050 w 74071"/>
                  <a:gd name="connsiteY0" fmla="*/ 5050 h 74071"/>
                  <a:gd name="connsiteX1" fmla="*/ 17844 w 74071"/>
                  <a:gd name="connsiteY1" fmla="*/ 5050 h 74071"/>
                  <a:gd name="connsiteX2" fmla="*/ 37372 w 74071"/>
                  <a:gd name="connsiteY2" fmla="*/ 54880 h 74071"/>
                  <a:gd name="connsiteX3" fmla="*/ 56227 w 74071"/>
                  <a:gd name="connsiteY3" fmla="*/ 5050 h 74071"/>
                  <a:gd name="connsiteX4" fmla="*/ 69021 w 74071"/>
                  <a:gd name="connsiteY4" fmla="*/ 5050 h 74071"/>
                  <a:gd name="connsiteX5" fmla="*/ 42086 w 74071"/>
                  <a:gd name="connsiteY5" fmla="*/ 70368 h 74071"/>
                  <a:gd name="connsiteX6" fmla="*/ 31985 w 74071"/>
                  <a:gd name="connsiteY6" fmla="*/ 70368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71" h="74071">
                    <a:moveTo>
                      <a:pt x="5050" y="5050"/>
                    </a:moveTo>
                    <a:lnTo>
                      <a:pt x="17844" y="5050"/>
                    </a:lnTo>
                    <a:lnTo>
                      <a:pt x="37372" y="54880"/>
                    </a:lnTo>
                    <a:lnTo>
                      <a:pt x="56227" y="5050"/>
                    </a:lnTo>
                    <a:lnTo>
                      <a:pt x="69021" y="5050"/>
                    </a:lnTo>
                    <a:lnTo>
                      <a:pt x="42086" y="70368"/>
                    </a:lnTo>
                    <a:lnTo>
                      <a:pt x="31985" y="7036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254D7C2-E640-4388-83B3-D99E84BB1339}"/>
                  </a:ext>
                </a:extLst>
              </p:cNvPr>
              <p:cNvSpPr/>
              <p:nvPr/>
            </p:nvSpPr>
            <p:spPr>
              <a:xfrm>
                <a:off x="564007" y="6527136"/>
                <a:ext cx="53870" cy="74071"/>
              </a:xfrm>
              <a:custGeom>
                <a:avLst/>
                <a:gdLst>
                  <a:gd name="connsiteX0" fmla="*/ 5050 w 53870"/>
                  <a:gd name="connsiteY0" fmla="*/ 5050 h 74071"/>
                  <a:gd name="connsiteX1" fmla="*/ 52860 w 53870"/>
                  <a:gd name="connsiteY1" fmla="*/ 5050 h 74071"/>
                  <a:gd name="connsiteX2" fmla="*/ 52860 w 53870"/>
                  <a:gd name="connsiteY2" fmla="*/ 15151 h 74071"/>
                  <a:gd name="connsiteX3" fmla="*/ 16498 w 53870"/>
                  <a:gd name="connsiteY3" fmla="*/ 15151 h 74071"/>
                  <a:gd name="connsiteX4" fmla="*/ 16498 w 53870"/>
                  <a:gd name="connsiteY4" fmla="*/ 31985 h 74071"/>
                  <a:gd name="connsiteX5" fmla="*/ 48820 w 53870"/>
                  <a:gd name="connsiteY5" fmla="*/ 31985 h 74071"/>
                  <a:gd name="connsiteX6" fmla="*/ 48820 w 53870"/>
                  <a:gd name="connsiteY6" fmla="*/ 42086 h 74071"/>
                  <a:gd name="connsiteX7" fmla="*/ 16498 w 53870"/>
                  <a:gd name="connsiteY7" fmla="*/ 42086 h 74071"/>
                  <a:gd name="connsiteX8" fmla="*/ 16498 w 53870"/>
                  <a:gd name="connsiteY8" fmla="*/ 59594 h 74071"/>
                  <a:gd name="connsiteX9" fmla="*/ 53533 w 53870"/>
                  <a:gd name="connsiteY9" fmla="*/ 59594 h 74071"/>
                  <a:gd name="connsiteX10" fmla="*/ 53533 w 53870"/>
                  <a:gd name="connsiteY10" fmla="*/ 69694 h 74071"/>
                  <a:gd name="connsiteX11" fmla="*/ 5050 w 53870"/>
                  <a:gd name="connsiteY11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870" h="74071">
                    <a:moveTo>
                      <a:pt x="5050" y="5050"/>
                    </a:moveTo>
                    <a:lnTo>
                      <a:pt x="52860" y="5050"/>
                    </a:lnTo>
                    <a:lnTo>
                      <a:pt x="52860" y="15151"/>
                    </a:lnTo>
                    <a:lnTo>
                      <a:pt x="16498" y="15151"/>
                    </a:lnTo>
                    <a:lnTo>
                      <a:pt x="16498" y="31985"/>
                    </a:lnTo>
                    <a:lnTo>
                      <a:pt x="48820" y="31985"/>
                    </a:lnTo>
                    <a:lnTo>
                      <a:pt x="48820" y="42086"/>
                    </a:lnTo>
                    <a:lnTo>
                      <a:pt x="16498" y="42086"/>
                    </a:lnTo>
                    <a:lnTo>
                      <a:pt x="16498" y="59594"/>
                    </a:lnTo>
                    <a:lnTo>
                      <a:pt x="53533" y="59594"/>
                    </a:lnTo>
                    <a:lnTo>
                      <a:pt x="53533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3CE589A-F44C-4027-9F6B-C96002488542}"/>
                  </a:ext>
                </a:extLst>
              </p:cNvPr>
              <p:cNvSpPr/>
              <p:nvPr/>
            </p:nvSpPr>
            <p:spPr>
              <a:xfrm>
                <a:off x="623264" y="6527136"/>
                <a:ext cx="60604" cy="74071"/>
              </a:xfrm>
              <a:custGeom>
                <a:avLst/>
                <a:gdLst>
                  <a:gd name="connsiteX0" fmla="*/ 33332 w 60603"/>
                  <a:gd name="connsiteY0" fmla="*/ 36699 h 74071"/>
                  <a:gd name="connsiteX1" fmla="*/ 46800 w 60603"/>
                  <a:gd name="connsiteY1" fmla="*/ 25925 h 74071"/>
                  <a:gd name="connsiteX2" fmla="*/ 46800 w 60603"/>
                  <a:gd name="connsiteY2" fmla="*/ 25925 h 74071"/>
                  <a:gd name="connsiteX3" fmla="*/ 33332 w 60603"/>
                  <a:gd name="connsiteY3" fmla="*/ 15151 h 74071"/>
                  <a:gd name="connsiteX4" fmla="*/ 16498 w 60603"/>
                  <a:gd name="connsiteY4" fmla="*/ 15151 h 74071"/>
                  <a:gd name="connsiteX5" fmla="*/ 16498 w 60603"/>
                  <a:gd name="connsiteY5" fmla="*/ 36699 h 74071"/>
                  <a:gd name="connsiteX6" fmla="*/ 33332 w 60603"/>
                  <a:gd name="connsiteY6" fmla="*/ 36699 h 74071"/>
                  <a:gd name="connsiteX7" fmla="*/ 5050 w 60603"/>
                  <a:gd name="connsiteY7" fmla="*/ 5050 h 74071"/>
                  <a:gd name="connsiteX8" fmla="*/ 34005 w 60603"/>
                  <a:gd name="connsiteY8" fmla="*/ 5050 h 74071"/>
                  <a:gd name="connsiteX9" fmla="*/ 52860 w 60603"/>
                  <a:gd name="connsiteY9" fmla="*/ 11784 h 74071"/>
                  <a:gd name="connsiteX10" fmla="*/ 58247 w 60603"/>
                  <a:gd name="connsiteY10" fmla="*/ 25925 h 74071"/>
                  <a:gd name="connsiteX11" fmla="*/ 58247 w 60603"/>
                  <a:gd name="connsiteY11" fmla="*/ 25925 h 74071"/>
                  <a:gd name="connsiteX12" fmla="*/ 42759 w 60603"/>
                  <a:gd name="connsiteY12" fmla="*/ 45453 h 74071"/>
                  <a:gd name="connsiteX13" fmla="*/ 60267 w 60603"/>
                  <a:gd name="connsiteY13" fmla="*/ 69694 h 74071"/>
                  <a:gd name="connsiteX14" fmla="*/ 46800 w 60603"/>
                  <a:gd name="connsiteY14" fmla="*/ 69694 h 74071"/>
                  <a:gd name="connsiteX15" fmla="*/ 30639 w 60603"/>
                  <a:gd name="connsiteY15" fmla="*/ 47473 h 74071"/>
                  <a:gd name="connsiteX16" fmla="*/ 16498 w 60603"/>
                  <a:gd name="connsiteY16" fmla="*/ 47473 h 74071"/>
                  <a:gd name="connsiteX17" fmla="*/ 16498 w 60603"/>
                  <a:gd name="connsiteY17" fmla="*/ 69694 h 74071"/>
                  <a:gd name="connsiteX18" fmla="*/ 5050 w 60603"/>
                  <a:gd name="connsiteY18" fmla="*/ 69694 h 74071"/>
                  <a:gd name="connsiteX19" fmla="*/ 5050 w 60603"/>
                  <a:gd name="connsiteY19" fmla="*/ 5050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0603" h="74071">
                    <a:moveTo>
                      <a:pt x="33332" y="36699"/>
                    </a:moveTo>
                    <a:cubicBezTo>
                      <a:pt x="41413" y="36699"/>
                      <a:pt x="46800" y="32659"/>
                      <a:pt x="46800" y="25925"/>
                    </a:cubicBezTo>
                    <a:lnTo>
                      <a:pt x="46800" y="25925"/>
                    </a:lnTo>
                    <a:cubicBezTo>
                      <a:pt x="46800" y="19191"/>
                      <a:pt x="42086" y="15151"/>
                      <a:pt x="33332" y="15151"/>
                    </a:cubicBezTo>
                    <a:lnTo>
                      <a:pt x="16498" y="15151"/>
                    </a:lnTo>
                    <a:lnTo>
                      <a:pt x="16498" y="36699"/>
                    </a:lnTo>
                    <a:lnTo>
                      <a:pt x="33332" y="36699"/>
                    </a:lnTo>
                    <a:close/>
                    <a:moveTo>
                      <a:pt x="5050" y="5050"/>
                    </a:moveTo>
                    <a:lnTo>
                      <a:pt x="34005" y="5050"/>
                    </a:lnTo>
                    <a:cubicBezTo>
                      <a:pt x="42086" y="5050"/>
                      <a:pt x="48820" y="7744"/>
                      <a:pt x="52860" y="11784"/>
                    </a:cubicBezTo>
                    <a:cubicBezTo>
                      <a:pt x="56227" y="15151"/>
                      <a:pt x="58247" y="19865"/>
                      <a:pt x="58247" y="25925"/>
                    </a:cubicBezTo>
                    <a:lnTo>
                      <a:pt x="58247" y="25925"/>
                    </a:lnTo>
                    <a:cubicBezTo>
                      <a:pt x="58247" y="36699"/>
                      <a:pt x="52187" y="42759"/>
                      <a:pt x="42759" y="45453"/>
                    </a:cubicBezTo>
                    <a:lnTo>
                      <a:pt x="60267" y="69694"/>
                    </a:lnTo>
                    <a:lnTo>
                      <a:pt x="46800" y="69694"/>
                    </a:lnTo>
                    <a:lnTo>
                      <a:pt x="30639" y="47473"/>
                    </a:lnTo>
                    <a:lnTo>
                      <a:pt x="16498" y="47473"/>
                    </a:lnTo>
                    <a:lnTo>
                      <a:pt x="16498" y="69694"/>
                    </a:lnTo>
                    <a:lnTo>
                      <a:pt x="5050" y="69694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A9715AC-BC8E-4811-909F-76D17002DAAA}"/>
                  </a:ext>
                </a:extLst>
              </p:cNvPr>
              <p:cNvSpPr/>
              <p:nvPr/>
            </p:nvSpPr>
            <p:spPr>
              <a:xfrm>
                <a:off x="686561" y="6527136"/>
                <a:ext cx="60604" cy="74071"/>
              </a:xfrm>
              <a:custGeom>
                <a:avLst/>
                <a:gdLst>
                  <a:gd name="connsiteX0" fmla="*/ 5050 w 60603"/>
                  <a:gd name="connsiteY0" fmla="*/ 5050 h 74071"/>
                  <a:gd name="connsiteX1" fmla="*/ 15151 w 60603"/>
                  <a:gd name="connsiteY1" fmla="*/ 5050 h 74071"/>
                  <a:gd name="connsiteX2" fmla="*/ 50166 w 60603"/>
                  <a:gd name="connsiteY2" fmla="*/ 49493 h 74071"/>
                  <a:gd name="connsiteX3" fmla="*/ 50166 w 60603"/>
                  <a:gd name="connsiteY3" fmla="*/ 5050 h 74071"/>
                  <a:gd name="connsiteX4" fmla="*/ 60940 w 60603"/>
                  <a:gd name="connsiteY4" fmla="*/ 5050 h 74071"/>
                  <a:gd name="connsiteX5" fmla="*/ 60940 w 60603"/>
                  <a:gd name="connsiteY5" fmla="*/ 69694 h 74071"/>
                  <a:gd name="connsiteX6" fmla="*/ 51513 w 60603"/>
                  <a:gd name="connsiteY6" fmla="*/ 69694 h 74071"/>
                  <a:gd name="connsiteX7" fmla="*/ 15824 w 60603"/>
                  <a:gd name="connsiteY7" fmla="*/ 23905 h 74071"/>
                  <a:gd name="connsiteX8" fmla="*/ 15824 w 60603"/>
                  <a:gd name="connsiteY8" fmla="*/ 69694 h 74071"/>
                  <a:gd name="connsiteX9" fmla="*/ 5050 w 60603"/>
                  <a:gd name="connsiteY9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603" h="74071">
                    <a:moveTo>
                      <a:pt x="5050" y="5050"/>
                    </a:moveTo>
                    <a:lnTo>
                      <a:pt x="15151" y="5050"/>
                    </a:lnTo>
                    <a:lnTo>
                      <a:pt x="50166" y="49493"/>
                    </a:lnTo>
                    <a:lnTo>
                      <a:pt x="50166" y="5050"/>
                    </a:lnTo>
                    <a:lnTo>
                      <a:pt x="60940" y="5050"/>
                    </a:lnTo>
                    <a:lnTo>
                      <a:pt x="60940" y="69694"/>
                    </a:lnTo>
                    <a:lnTo>
                      <a:pt x="51513" y="69694"/>
                    </a:lnTo>
                    <a:lnTo>
                      <a:pt x="15824" y="23905"/>
                    </a:lnTo>
                    <a:lnTo>
                      <a:pt x="15824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054D47E-5F50-4F4E-B64E-4FBD9C2AB48A}"/>
                  </a:ext>
                </a:extLst>
              </p:cNvPr>
              <p:cNvSpPr/>
              <p:nvPr/>
            </p:nvSpPr>
            <p:spPr>
              <a:xfrm>
                <a:off x="754572" y="6527136"/>
                <a:ext cx="67338" cy="74071"/>
              </a:xfrm>
              <a:custGeom>
                <a:avLst/>
                <a:gdLst>
                  <a:gd name="connsiteX0" fmla="*/ 5050 w 67337"/>
                  <a:gd name="connsiteY0" fmla="*/ 5050 h 74071"/>
                  <a:gd name="connsiteX1" fmla="*/ 17171 w 67337"/>
                  <a:gd name="connsiteY1" fmla="*/ 5050 h 74071"/>
                  <a:gd name="connsiteX2" fmla="*/ 36699 w 67337"/>
                  <a:gd name="connsiteY2" fmla="*/ 35352 h 74071"/>
                  <a:gd name="connsiteX3" fmla="*/ 56227 w 67337"/>
                  <a:gd name="connsiteY3" fmla="*/ 5050 h 74071"/>
                  <a:gd name="connsiteX4" fmla="*/ 68348 w 67337"/>
                  <a:gd name="connsiteY4" fmla="*/ 5050 h 74071"/>
                  <a:gd name="connsiteX5" fmla="*/ 68348 w 67337"/>
                  <a:gd name="connsiteY5" fmla="*/ 69694 h 74071"/>
                  <a:gd name="connsiteX6" fmla="*/ 56900 w 67337"/>
                  <a:gd name="connsiteY6" fmla="*/ 69694 h 74071"/>
                  <a:gd name="connsiteX7" fmla="*/ 56900 w 67337"/>
                  <a:gd name="connsiteY7" fmla="*/ 23231 h 74071"/>
                  <a:gd name="connsiteX8" fmla="*/ 36699 w 67337"/>
                  <a:gd name="connsiteY8" fmla="*/ 53533 h 74071"/>
                  <a:gd name="connsiteX9" fmla="*/ 36026 w 67337"/>
                  <a:gd name="connsiteY9" fmla="*/ 53533 h 74071"/>
                  <a:gd name="connsiteX10" fmla="*/ 15824 w 67337"/>
                  <a:gd name="connsiteY10" fmla="*/ 23231 h 74071"/>
                  <a:gd name="connsiteX11" fmla="*/ 15824 w 67337"/>
                  <a:gd name="connsiteY11" fmla="*/ 69694 h 74071"/>
                  <a:gd name="connsiteX12" fmla="*/ 5050 w 67337"/>
                  <a:gd name="connsiteY12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337" h="74071">
                    <a:moveTo>
                      <a:pt x="5050" y="5050"/>
                    </a:moveTo>
                    <a:lnTo>
                      <a:pt x="17171" y="5050"/>
                    </a:lnTo>
                    <a:lnTo>
                      <a:pt x="36699" y="35352"/>
                    </a:lnTo>
                    <a:lnTo>
                      <a:pt x="56227" y="5050"/>
                    </a:lnTo>
                    <a:lnTo>
                      <a:pt x="68348" y="5050"/>
                    </a:lnTo>
                    <a:lnTo>
                      <a:pt x="68348" y="69694"/>
                    </a:lnTo>
                    <a:lnTo>
                      <a:pt x="56900" y="69694"/>
                    </a:lnTo>
                    <a:lnTo>
                      <a:pt x="56900" y="23231"/>
                    </a:lnTo>
                    <a:lnTo>
                      <a:pt x="36699" y="53533"/>
                    </a:lnTo>
                    <a:lnTo>
                      <a:pt x="36026" y="53533"/>
                    </a:lnTo>
                    <a:lnTo>
                      <a:pt x="15824" y="23231"/>
                    </a:lnTo>
                    <a:lnTo>
                      <a:pt x="15824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4A55352-D718-497E-B71E-C46436EB5CC1}"/>
                  </a:ext>
                </a:extLst>
              </p:cNvPr>
              <p:cNvSpPr/>
              <p:nvPr/>
            </p:nvSpPr>
            <p:spPr>
              <a:xfrm>
                <a:off x="828643" y="6527136"/>
                <a:ext cx="53870" cy="74071"/>
              </a:xfrm>
              <a:custGeom>
                <a:avLst/>
                <a:gdLst>
                  <a:gd name="connsiteX0" fmla="*/ 5050 w 53870"/>
                  <a:gd name="connsiteY0" fmla="*/ 5050 h 74071"/>
                  <a:gd name="connsiteX1" fmla="*/ 52860 w 53870"/>
                  <a:gd name="connsiteY1" fmla="*/ 5050 h 74071"/>
                  <a:gd name="connsiteX2" fmla="*/ 52860 w 53870"/>
                  <a:gd name="connsiteY2" fmla="*/ 15151 h 74071"/>
                  <a:gd name="connsiteX3" fmla="*/ 16498 w 53870"/>
                  <a:gd name="connsiteY3" fmla="*/ 15151 h 74071"/>
                  <a:gd name="connsiteX4" fmla="*/ 16498 w 53870"/>
                  <a:gd name="connsiteY4" fmla="*/ 31985 h 74071"/>
                  <a:gd name="connsiteX5" fmla="*/ 48820 w 53870"/>
                  <a:gd name="connsiteY5" fmla="*/ 31985 h 74071"/>
                  <a:gd name="connsiteX6" fmla="*/ 48820 w 53870"/>
                  <a:gd name="connsiteY6" fmla="*/ 42086 h 74071"/>
                  <a:gd name="connsiteX7" fmla="*/ 16498 w 53870"/>
                  <a:gd name="connsiteY7" fmla="*/ 42086 h 74071"/>
                  <a:gd name="connsiteX8" fmla="*/ 16498 w 53870"/>
                  <a:gd name="connsiteY8" fmla="*/ 59594 h 74071"/>
                  <a:gd name="connsiteX9" fmla="*/ 53533 w 53870"/>
                  <a:gd name="connsiteY9" fmla="*/ 59594 h 74071"/>
                  <a:gd name="connsiteX10" fmla="*/ 53533 w 53870"/>
                  <a:gd name="connsiteY10" fmla="*/ 69694 h 74071"/>
                  <a:gd name="connsiteX11" fmla="*/ 5050 w 53870"/>
                  <a:gd name="connsiteY11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870" h="74071">
                    <a:moveTo>
                      <a:pt x="5050" y="5050"/>
                    </a:moveTo>
                    <a:lnTo>
                      <a:pt x="52860" y="5050"/>
                    </a:lnTo>
                    <a:lnTo>
                      <a:pt x="52860" y="15151"/>
                    </a:lnTo>
                    <a:lnTo>
                      <a:pt x="16498" y="15151"/>
                    </a:lnTo>
                    <a:lnTo>
                      <a:pt x="16498" y="31985"/>
                    </a:lnTo>
                    <a:lnTo>
                      <a:pt x="48820" y="31985"/>
                    </a:lnTo>
                    <a:lnTo>
                      <a:pt x="48820" y="42086"/>
                    </a:lnTo>
                    <a:lnTo>
                      <a:pt x="16498" y="42086"/>
                    </a:lnTo>
                    <a:lnTo>
                      <a:pt x="16498" y="59594"/>
                    </a:lnTo>
                    <a:lnTo>
                      <a:pt x="53533" y="59594"/>
                    </a:lnTo>
                    <a:lnTo>
                      <a:pt x="53533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47E5677-EAEE-4C68-8DFD-BBF4B8396A92}"/>
                  </a:ext>
                </a:extLst>
              </p:cNvPr>
              <p:cNvSpPr/>
              <p:nvPr/>
            </p:nvSpPr>
            <p:spPr>
              <a:xfrm>
                <a:off x="888574" y="6527136"/>
                <a:ext cx="60604" cy="74071"/>
              </a:xfrm>
              <a:custGeom>
                <a:avLst/>
                <a:gdLst>
                  <a:gd name="connsiteX0" fmla="*/ 5050 w 60603"/>
                  <a:gd name="connsiteY0" fmla="*/ 5050 h 74071"/>
                  <a:gd name="connsiteX1" fmla="*/ 15151 w 60603"/>
                  <a:gd name="connsiteY1" fmla="*/ 5050 h 74071"/>
                  <a:gd name="connsiteX2" fmla="*/ 50166 w 60603"/>
                  <a:gd name="connsiteY2" fmla="*/ 49493 h 74071"/>
                  <a:gd name="connsiteX3" fmla="*/ 50166 w 60603"/>
                  <a:gd name="connsiteY3" fmla="*/ 5050 h 74071"/>
                  <a:gd name="connsiteX4" fmla="*/ 60940 w 60603"/>
                  <a:gd name="connsiteY4" fmla="*/ 5050 h 74071"/>
                  <a:gd name="connsiteX5" fmla="*/ 60940 w 60603"/>
                  <a:gd name="connsiteY5" fmla="*/ 69694 h 74071"/>
                  <a:gd name="connsiteX6" fmla="*/ 51513 w 60603"/>
                  <a:gd name="connsiteY6" fmla="*/ 69694 h 74071"/>
                  <a:gd name="connsiteX7" fmla="*/ 15824 w 60603"/>
                  <a:gd name="connsiteY7" fmla="*/ 23905 h 74071"/>
                  <a:gd name="connsiteX8" fmla="*/ 15824 w 60603"/>
                  <a:gd name="connsiteY8" fmla="*/ 69694 h 74071"/>
                  <a:gd name="connsiteX9" fmla="*/ 5050 w 60603"/>
                  <a:gd name="connsiteY9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603" h="74071">
                    <a:moveTo>
                      <a:pt x="5050" y="5050"/>
                    </a:moveTo>
                    <a:lnTo>
                      <a:pt x="15151" y="5050"/>
                    </a:lnTo>
                    <a:lnTo>
                      <a:pt x="50166" y="49493"/>
                    </a:lnTo>
                    <a:lnTo>
                      <a:pt x="50166" y="5050"/>
                    </a:lnTo>
                    <a:lnTo>
                      <a:pt x="60940" y="5050"/>
                    </a:lnTo>
                    <a:lnTo>
                      <a:pt x="60940" y="69694"/>
                    </a:lnTo>
                    <a:lnTo>
                      <a:pt x="51513" y="69694"/>
                    </a:lnTo>
                    <a:lnTo>
                      <a:pt x="15824" y="23905"/>
                    </a:lnTo>
                    <a:lnTo>
                      <a:pt x="15824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7FA3A0F-236A-4A11-8623-332621BB0122}"/>
                  </a:ext>
                </a:extLst>
              </p:cNvPr>
              <p:cNvSpPr/>
              <p:nvPr/>
            </p:nvSpPr>
            <p:spPr>
              <a:xfrm>
                <a:off x="953891" y="6527136"/>
                <a:ext cx="60604" cy="74071"/>
              </a:xfrm>
              <a:custGeom>
                <a:avLst/>
                <a:gdLst>
                  <a:gd name="connsiteX0" fmla="*/ 25252 w 60603"/>
                  <a:gd name="connsiteY0" fmla="*/ 15151 h 74071"/>
                  <a:gd name="connsiteX1" fmla="*/ 5050 w 60603"/>
                  <a:gd name="connsiteY1" fmla="*/ 15151 h 74071"/>
                  <a:gd name="connsiteX2" fmla="*/ 5050 w 60603"/>
                  <a:gd name="connsiteY2" fmla="*/ 5050 h 74071"/>
                  <a:gd name="connsiteX3" fmla="*/ 57574 w 60603"/>
                  <a:gd name="connsiteY3" fmla="*/ 5050 h 74071"/>
                  <a:gd name="connsiteX4" fmla="*/ 57574 w 60603"/>
                  <a:gd name="connsiteY4" fmla="*/ 15151 h 74071"/>
                  <a:gd name="connsiteX5" fmla="*/ 36699 w 60603"/>
                  <a:gd name="connsiteY5" fmla="*/ 15151 h 74071"/>
                  <a:gd name="connsiteX6" fmla="*/ 36699 w 60603"/>
                  <a:gd name="connsiteY6" fmla="*/ 69694 h 74071"/>
                  <a:gd name="connsiteX7" fmla="*/ 25252 w 60603"/>
                  <a:gd name="connsiteY7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603" h="74071">
                    <a:moveTo>
                      <a:pt x="25252" y="15151"/>
                    </a:moveTo>
                    <a:lnTo>
                      <a:pt x="5050" y="15151"/>
                    </a:lnTo>
                    <a:lnTo>
                      <a:pt x="5050" y="5050"/>
                    </a:lnTo>
                    <a:lnTo>
                      <a:pt x="57574" y="5050"/>
                    </a:lnTo>
                    <a:lnTo>
                      <a:pt x="57574" y="15151"/>
                    </a:lnTo>
                    <a:lnTo>
                      <a:pt x="36699" y="15151"/>
                    </a:lnTo>
                    <a:lnTo>
                      <a:pt x="36699" y="69694"/>
                    </a:lnTo>
                    <a:lnTo>
                      <a:pt x="25252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AU">
                  <a:solidFill>
                    <a:srgbClr val="262626"/>
                  </a:solidFill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3D7766-0FA0-41E4-B557-71370474E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386" y="2114550"/>
            <a:ext cx="5564716" cy="2199733"/>
          </a:xfrm>
        </p:spPr>
        <p:txBody>
          <a:bodyPr/>
          <a:lstStyle/>
          <a:p>
            <a:r>
              <a:rPr lang="en-AU" sz="4000" cap="all">
                <a:solidFill>
                  <a:schemeClr val="bg1"/>
                </a:solidFill>
                <a:latin typeface="Arial" panose="020B0604020202020204" pitchFamily="34" charset="0"/>
              </a:rPr>
              <a:t>Risk and resilience: maternity services</a:t>
            </a:r>
            <a:endParaRPr lang="en-AU" sz="4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F22DA1-F87F-4ADE-AABA-98E3EC999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386" y="4442311"/>
            <a:ext cx="5564716" cy="598161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717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5004" y="5792457"/>
            <a:ext cx="2571750" cy="85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72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/>
        </p:nvSpPr>
        <p:spPr>
          <a:xfrm>
            <a:off x="6653591" y="3563259"/>
            <a:ext cx="5538409" cy="2546076"/>
          </a:xfrm>
          <a:custGeom>
            <a:avLst/>
            <a:gdLst>
              <a:gd name="connsiteX0" fmla="*/ 682219 w 4153807"/>
              <a:gd name="connsiteY0" fmla="*/ 0 h 2546076"/>
              <a:gd name="connsiteX1" fmla="*/ 4153807 w 4153807"/>
              <a:gd name="connsiteY1" fmla="*/ 0 h 2546076"/>
              <a:gd name="connsiteX2" fmla="*/ 4153807 w 4153807"/>
              <a:gd name="connsiteY2" fmla="*/ 2546076 h 2546076"/>
              <a:gd name="connsiteX3" fmla="*/ 0 w 4153807"/>
              <a:gd name="connsiteY3" fmla="*/ 2546076 h 254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807" h="2546076">
                <a:moveTo>
                  <a:pt x="682219" y="0"/>
                </a:moveTo>
                <a:lnTo>
                  <a:pt x="4153807" y="0"/>
                </a:lnTo>
                <a:lnTo>
                  <a:pt x="4153807" y="2546076"/>
                </a:lnTo>
                <a:lnTo>
                  <a:pt x="0" y="25460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 noRot="1" noMove="1" noResize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AU"/>
              <a:t>Benefits of Resilience Thinking over Traditional Risk Analysis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346AEE8-3BEA-48FD-AF15-BA9DA3A27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905436"/>
            <a:ext cx="5564185" cy="4595368"/>
          </a:xfrm>
        </p:spPr>
        <p:txBody>
          <a:bodyPr/>
          <a:lstStyle/>
          <a:p>
            <a:r>
              <a:rPr lang="en-AU" sz="2000"/>
              <a:t>Whilst they differ they are </a:t>
            </a:r>
            <a:r>
              <a:rPr lang="en-AU" sz="2000" b="1"/>
              <a:t>complimentary</a:t>
            </a:r>
            <a:r>
              <a:rPr lang="en-AU" sz="2000"/>
              <a:t> approaches to dealing with risk</a:t>
            </a:r>
          </a:p>
          <a:p>
            <a:r>
              <a:rPr lang="en-AU" sz="2000" b="1"/>
              <a:t>Risk assessment </a:t>
            </a:r>
            <a:r>
              <a:rPr lang="en-AU" sz="2000"/>
              <a:t>is a </a:t>
            </a:r>
            <a:r>
              <a:rPr lang="en-AU" sz="2000" b="1"/>
              <a:t>bottom up </a:t>
            </a:r>
            <a:r>
              <a:rPr lang="en-AU" sz="2000"/>
              <a:t>approach that starts with data collection and progresses through modelling </a:t>
            </a:r>
          </a:p>
          <a:p>
            <a:r>
              <a:rPr lang="en-AU" sz="2000" b="1"/>
              <a:t>Resilience</a:t>
            </a:r>
            <a:r>
              <a:rPr lang="en-AU" sz="2000"/>
              <a:t> is a </a:t>
            </a:r>
            <a:r>
              <a:rPr lang="en-AU" sz="2000" b="1"/>
              <a:t>top down </a:t>
            </a:r>
            <a:r>
              <a:rPr lang="en-AU" sz="2000"/>
              <a:t>approach that starts with assessing values of stakeholders and critical functions and through decision models progresses to generation of metrics and data that can ultimately inform risk assessments</a:t>
            </a:r>
          </a:p>
          <a:p>
            <a:r>
              <a:rPr lang="en-AU" sz="2000" b="1"/>
              <a:t>Risk assessment is a preliminary phase to resilience analysis</a:t>
            </a:r>
          </a:p>
          <a:p>
            <a:pPr lvl="1"/>
            <a:r>
              <a:rPr lang="en-AU" sz="2000"/>
              <a:t>Provides the first elements needed to trigger, or not, the need for resilience assessment.</a:t>
            </a:r>
          </a:p>
          <a:p>
            <a:pPr marL="0" indent="0">
              <a:buNone/>
            </a:pPr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E1815D-9863-4CB7-8C89-D0E1710AC046}"/>
              </a:ext>
            </a:extLst>
          </p:cNvPr>
          <p:cNvSpPr/>
          <p:nvPr/>
        </p:nvSpPr>
        <p:spPr>
          <a:xfrm>
            <a:off x="7239727" y="3357564"/>
            <a:ext cx="4509360" cy="21076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r" defTabSz="914400">
              <a:lnSpc>
                <a:spcPct val="125000"/>
              </a:lnSpc>
              <a:spcBef>
                <a:spcPts val="1000"/>
              </a:spcBef>
              <a:buClr>
                <a:schemeClr val="accent4"/>
              </a:buClr>
              <a:buSzPct val="75000"/>
            </a:pPr>
            <a:endParaRPr lang="en-AU" sz="2000" b="1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FD7EA1-248F-4077-924B-37E4F089E1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2" t="9180"/>
          <a:stretch/>
        </p:blipFill>
        <p:spPr>
          <a:xfrm>
            <a:off x="8444592" y="3838364"/>
            <a:ext cx="2743200" cy="2057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43700" y="1117599"/>
            <a:ext cx="5005387" cy="202639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400" b="1"/>
              <a:t>Resilience analysis centres on the integration of risk perception,</a:t>
            </a:r>
          </a:p>
          <a:p>
            <a:pPr algn="ctr"/>
            <a:r>
              <a:rPr lang="en-AU" sz="2400" b="1"/>
              <a:t>risk mitigation,</a:t>
            </a:r>
          </a:p>
          <a:p>
            <a:pPr algn="ctr"/>
            <a:r>
              <a:rPr lang="en-AU" sz="2400" b="1"/>
              <a:t>risk communication, and</a:t>
            </a:r>
          </a:p>
          <a:p>
            <a:pPr algn="ctr"/>
            <a:r>
              <a:rPr lang="en-AU" sz="2400" b="1"/>
              <a:t>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30282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BB9007-6000-4037-887C-65C51BBAE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49" y="883699"/>
            <a:ext cx="8888738" cy="5090601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BDD5781-BA54-418F-BA5F-23AE95DF0399}"/>
              </a:ext>
            </a:extLst>
          </p:cNvPr>
          <p:cNvSpPr/>
          <p:nvPr/>
        </p:nvSpPr>
        <p:spPr>
          <a:xfrm rot="20073955">
            <a:off x="1185289" y="1637614"/>
            <a:ext cx="8449597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Increasingly informed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7EF5B-D72D-488F-B839-CC51366C3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242" y="2303382"/>
            <a:ext cx="8175445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0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230757"/>
            <a:ext cx="11306174" cy="49834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b="1"/>
              <a:t>Risk management </a:t>
            </a:r>
            <a:r>
              <a:rPr lang="en-AU"/>
              <a:t>helps the system </a:t>
            </a:r>
            <a:r>
              <a:rPr lang="en-AU" b="1"/>
              <a:t>prepare and plan </a:t>
            </a:r>
            <a:r>
              <a:rPr lang="en-AU"/>
              <a:t>for adverse events, whereas </a:t>
            </a:r>
            <a:r>
              <a:rPr lang="en-AU" b="1"/>
              <a:t>resilience management </a:t>
            </a:r>
            <a:r>
              <a:rPr lang="en-AU"/>
              <a:t>goes further by integrating the temporal capacity of a system to </a:t>
            </a:r>
            <a:r>
              <a:rPr lang="en-AU" b="1"/>
              <a:t>absorb and recover </a:t>
            </a:r>
            <a:r>
              <a:rPr lang="en-AU"/>
              <a:t>from adverse events</a:t>
            </a:r>
            <a:r>
              <a:rPr lang="en-AU" b="1"/>
              <a:t>, and then adapt</a:t>
            </a:r>
            <a:r>
              <a:rPr lang="en-AU"/>
              <a:t>.</a:t>
            </a:r>
          </a:p>
          <a:p>
            <a:pPr>
              <a:lnSpc>
                <a:spcPct val="150000"/>
              </a:lnSpc>
            </a:pPr>
            <a:r>
              <a:rPr lang="en-AU"/>
              <a:t>The </a:t>
            </a:r>
            <a:r>
              <a:rPr lang="en-AU" b="1"/>
              <a:t>Resilience Matrix </a:t>
            </a:r>
            <a:r>
              <a:rPr lang="en-AU"/>
              <a:t>is a framework for the performance assessment of integrated complex systems. The framework consists of a </a:t>
            </a:r>
            <a:r>
              <a:rPr lang="en-AU" b="1"/>
              <a:t>4 x 4 matrix </a:t>
            </a:r>
            <a:r>
              <a:rPr lang="en-AU"/>
              <a:t>where one axis contains the major subcomponents of any system and the other axis lists the stages of a disruptive event. The rows describe the four general management domains of any complex system (physical, information, cognitive, social). The four domains can be described as follows:</a:t>
            </a:r>
          </a:p>
          <a:p>
            <a:pPr lvl="1">
              <a:lnSpc>
                <a:spcPct val="150000"/>
              </a:lnSpc>
            </a:pPr>
            <a:r>
              <a:rPr lang="en-AU" b="1"/>
              <a:t>Physical: Physical resources and the capabilities and the design of those resources</a:t>
            </a:r>
          </a:p>
          <a:p>
            <a:pPr lvl="1">
              <a:lnSpc>
                <a:spcPct val="150000"/>
              </a:lnSpc>
            </a:pPr>
            <a:r>
              <a:rPr lang="en-AU" b="1"/>
              <a:t>Information: Information and information development about the physical domain</a:t>
            </a:r>
          </a:p>
          <a:p>
            <a:pPr lvl="1">
              <a:lnSpc>
                <a:spcPct val="150000"/>
              </a:lnSpc>
            </a:pPr>
            <a:r>
              <a:rPr lang="en-AU" b="1"/>
              <a:t>Cognitive: Use of the information and physical domains to make decisions</a:t>
            </a:r>
          </a:p>
          <a:p>
            <a:pPr lvl="1">
              <a:lnSpc>
                <a:spcPct val="150000"/>
              </a:lnSpc>
            </a:pPr>
            <a:r>
              <a:rPr lang="en-AU" b="1"/>
              <a:t>Social: Organisation structure and communication for making cognitive decisions</a:t>
            </a:r>
          </a:p>
          <a:p>
            <a:pPr>
              <a:lnSpc>
                <a:spcPct val="150000"/>
              </a:lnSpc>
            </a:pPr>
            <a:r>
              <a:rPr lang="en-AU"/>
              <a:t>The columns describe the four stages of incident management (</a:t>
            </a:r>
            <a:r>
              <a:rPr lang="en-AU" b="1"/>
              <a:t>plan/prepare, absorb/withstand, recover, adapt</a:t>
            </a:r>
            <a:r>
              <a:rPr lang="en-AU"/>
              <a:t>).</a:t>
            </a:r>
          </a:p>
          <a:p>
            <a:pPr marL="0" indent="0">
              <a:buNone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51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Resilience matrix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5550462"/>
              </p:ext>
            </p:extLst>
          </p:nvPr>
        </p:nvGraphicFramePr>
        <p:xfrm>
          <a:off x="1281795" y="1230313"/>
          <a:ext cx="8980710" cy="370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6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6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6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61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1816">
                <a:tc>
                  <a:txBody>
                    <a:bodyPr/>
                    <a:lstStyle/>
                    <a:p>
                      <a:pPr algn="ctr"/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/>
                        <a:t>PREPARE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/>
                        <a:t>ABSORB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/>
                        <a:t>RECOVER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/>
                        <a:t>ADAPT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816">
                <a:tc>
                  <a:txBody>
                    <a:bodyPr/>
                    <a:lstStyle/>
                    <a:p>
                      <a:pPr algn="ctr"/>
                      <a:r>
                        <a:rPr lang="en-AU"/>
                        <a:t>PHYSICAL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816">
                <a:tc>
                  <a:txBody>
                    <a:bodyPr/>
                    <a:lstStyle/>
                    <a:p>
                      <a:pPr algn="ctr"/>
                      <a:r>
                        <a:rPr lang="en-AU"/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1816">
                <a:tc>
                  <a:txBody>
                    <a:bodyPr/>
                    <a:lstStyle/>
                    <a:p>
                      <a:pPr algn="ctr"/>
                      <a:r>
                        <a:rPr lang="en-AU"/>
                        <a:t>COGNITIVE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816">
                <a:tc>
                  <a:txBody>
                    <a:bodyPr/>
                    <a:lstStyle/>
                    <a:p>
                      <a:pPr algn="ctr"/>
                      <a:r>
                        <a:rPr lang="en-AU"/>
                        <a:t>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1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/>
              <a:t>Collectively, these sixteen cells provide a general description of the functionality of the system through an adverse event. </a:t>
            </a:r>
            <a:r>
              <a:rPr lang="en-AU" sz="2400" b="1"/>
              <a:t>Resilience is assessed by assigning a score to each cell </a:t>
            </a:r>
            <a:r>
              <a:rPr lang="en-AU" sz="2400"/>
              <a:t>that reports the capacity of the system to perform in that domain and time .For example:</a:t>
            </a:r>
          </a:p>
          <a:p>
            <a:pPr marL="0" indent="0">
              <a:buNone/>
            </a:pPr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2" y="3014164"/>
            <a:ext cx="5852115" cy="2444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5314" y="415108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600"/>
              </a:spcBef>
            </a:pPr>
            <a:endParaRPr lang="en-AU" sz="1600" err="1"/>
          </a:p>
        </p:txBody>
      </p:sp>
      <p:sp>
        <p:nvSpPr>
          <p:cNvPr id="10" name="TextBox 9"/>
          <p:cNvSpPr txBox="1"/>
          <p:nvPr/>
        </p:nvSpPr>
        <p:spPr>
          <a:xfrm>
            <a:off x="7201570" y="2577755"/>
            <a:ext cx="4368800" cy="1901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AU" sz="2000"/>
              <a:t>The </a:t>
            </a:r>
            <a:r>
              <a:rPr lang="en-AU" sz="2000" b="1" i="1"/>
              <a:t>Information - Recover </a:t>
            </a:r>
            <a:r>
              <a:rPr lang="en-AU" sz="2000"/>
              <a:t>cell is assigned a rating according to the ability of the system to collect (monitor) and share (analyse and disseminate) data that will aid in ‘recovery’. </a:t>
            </a:r>
          </a:p>
        </p:txBody>
      </p:sp>
      <p:sp>
        <p:nvSpPr>
          <p:cNvPr id="11" name="Curved Up Arrow 10"/>
          <p:cNvSpPr/>
          <p:nvPr/>
        </p:nvSpPr>
        <p:spPr>
          <a:xfrm rot="9764326">
            <a:off x="4566523" y="2780929"/>
            <a:ext cx="2510972" cy="121740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8728" y="4479126"/>
            <a:ext cx="4574484" cy="19508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1" algn="ctr"/>
            <a:r>
              <a:rPr lang="en-AU" sz="2000"/>
              <a:t>The </a:t>
            </a:r>
            <a:r>
              <a:rPr lang="en-AU" sz="2000" b="1" i="1"/>
              <a:t>Social - Adapt </a:t>
            </a:r>
            <a:r>
              <a:rPr lang="en-AU" sz="2000"/>
              <a:t>cell is assigned a rating according to the capacity of the system users to modify behaviour and sustain changes beyond the immediate incident response</a:t>
            </a:r>
            <a:r>
              <a:rPr lang="en-AU"/>
              <a:t>. </a:t>
            </a:r>
          </a:p>
        </p:txBody>
      </p:sp>
      <p:sp>
        <p:nvSpPr>
          <p:cNvPr id="13" name="Curved Up Arrow 12"/>
          <p:cNvSpPr/>
          <p:nvPr/>
        </p:nvSpPr>
        <p:spPr>
          <a:xfrm rot="10640393">
            <a:off x="5948853" y="4639969"/>
            <a:ext cx="1379561" cy="61439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442" y="905342"/>
            <a:ext cx="11306175" cy="4595368"/>
          </a:xfrm>
        </p:spPr>
        <p:txBody>
          <a:bodyPr/>
          <a:lstStyle/>
          <a:p>
            <a:r>
              <a:rPr lang="en-AU" sz="2400"/>
              <a:t>The matrix of scores can be aggregated to represent a </a:t>
            </a:r>
            <a:r>
              <a:rPr lang="en-AU" sz="2400" b="1"/>
              <a:t>snapshot of overall system resilience</a:t>
            </a:r>
            <a:r>
              <a:rPr lang="en-AU" sz="2400"/>
              <a:t>, which can be monitored over time, used for comparison with similar systems, or examined more closely to illuminate gaps in system capacity.</a:t>
            </a:r>
          </a:p>
          <a:p>
            <a:r>
              <a:rPr lang="en-AU" sz="2400"/>
              <a:t>To perform the resilience assessment using the matrix approach a team of reviewers have:</a:t>
            </a:r>
          </a:p>
          <a:p>
            <a:pPr lvl="1"/>
            <a:r>
              <a:rPr lang="en-AU" sz="2000"/>
              <a:t>defined the system boundary and the threat scenario under consideration;</a:t>
            </a:r>
          </a:p>
          <a:p>
            <a:pPr lvl="1"/>
            <a:r>
              <a:rPr lang="en-AU" sz="2000"/>
              <a:t>identified the critical function(s) of the system to be maintained;</a:t>
            </a:r>
          </a:p>
          <a:p>
            <a:pPr lvl="1"/>
            <a:r>
              <a:rPr lang="en-AU" sz="2000"/>
              <a:t>for each critical function, selected indicators and generated scores for system performance in each cell; and</a:t>
            </a:r>
          </a:p>
          <a:p>
            <a:pPr lvl="1"/>
            <a:r>
              <a:rPr lang="en-AU" sz="2000"/>
              <a:t>aggregated the matrices to create an overall resilience rating.</a:t>
            </a:r>
          </a:p>
          <a:p>
            <a:r>
              <a:rPr lang="en-AU" sz="2400"/>
              <a:t>The scoring of the metrics in this review is based on evidence provided to the reviewers.</a:t>
            </a:r>
          </a:p>
          <a:p>
            <a:pPr marL="0" indent="0">
              <a:buNone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15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Resilience Matrix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2505196"/>
              </p:ext>
            </p:extLst>
          </p:nvPr>
        </p:nvGraphicFramePr>
        <p:xfrm>
          <a:off x="653144" y="905342"/>
          <a:ext cx="9871346" cy="4769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2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50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5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PREPARE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ABSORB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RECOVER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ADAPT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PHYSICAL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Quantified resources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Local Resources</a:t>
                      </a:r>
                      <a:endParaRPr lang="en-AU" sz="1400" b="1" i="1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Resource planning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Mobilising resources</a:t>
                      </a:r>
                      <a:endParaRPr lang="en-AU" sz="1400" b="1" i="1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Networked resources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Networked resources</a:t>
                      </a:r>
                      <a:endParaRPr lang="en-AU" sz="1400" b="1" i="1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Flexibility of resources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Flexibility of resources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4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INFORMATION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Collected / Reported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What data do we collect and report?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Reported / Reviewed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What data reported is reviewed?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Reviewed / Analysed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What data reviewed is analysed?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Analysed / Refined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What data analysed is refined to inform improvement?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4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COGNITIVE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Capability / Escalation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What can we do?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Escalation / Performance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What happens when we need help?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Performance / Review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How are we really doing?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Review / Improvement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How can we improve?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SOCIAL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Educated / Connected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How do we learn?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Connecting / Listening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How do we feedback?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Listening / Responding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How do we respond?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Responding / Collaborating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i="1">
                          <a:effectLst/>
                        </a:rPr>
                        <a:t>How do we work better together?</a:t>
                      </a:r>
                      <a:endParaRPr lang="en-AU" sz="1400" b="1" i="1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3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Methodology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755685"/>
              </p:ext>
            </p:extLst>
          </p:nvPr>
        </p:nvGraphicFramePr>
        <p:xfrm>
          <a:off x="711200" y="905436"/>
          <a:ext cx="9813290" cy="4841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3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3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7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2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PREPARE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ABSORB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RECOVER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ADAPT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8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PHYSICAL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Quantified resources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physical facility operational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core services operational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permanent workforce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equipment available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Resource planning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demand management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 b="1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Networked resources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operational plan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Flexibility of resources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facility disaster plan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maternity business continuity plan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2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INFORMATION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Collected / Reported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multiple (3) data sources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Reported / Reviewed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data incorporated into meetings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Reviewed / Analysed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data monitoring with interpretation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Analysed / Refined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data analysis and refinement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34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COGNITIVE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Capability / Escalation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service capability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individual capability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Escalation / Performance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escalation procedures both operational and clinical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Performance / Review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internal service performance review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individual performance development review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Review / Improvement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service redesign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improvement capability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 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400" kern="0">
                          <a:effectLst/>
                        </a:rPr>
                        <a:t>SOCIAL</a:t>
                      </a:r>
                      <a:endParaRPr lang="en-AU" sz="1400" b="1" kern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Educated / Connected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clinician education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patient education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Connecting / Listening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staff feedback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patient feedback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Listening / Responding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feedback to staff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feedback to patients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1">
                          <a:effectLst/>
                        </a:rPr>
                        <a:t>Responding / Collaborating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collaboration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- co-design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4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Scoring –example ‘prepare phase’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4319897"/>
              </p:ext>
            </p:extLst>
          </p:nvPr>
        </p:nvGraphicFramePr>
        <p:xfrm>
          <a:off x="275772" y="905436"/>
          <a:ext cx="10760530" cy="4726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6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4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4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8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37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0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688">
                <a:tc>
                  <a:txBody>
                    <a:bodyPr/>
                    <a:lstStyle/>
                    <a:p>
                      <a:pPr marL="226695"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400">
                          <a:effectLst/>
                        </a:rPr>
                        <a:t>Matrix Position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400">
                          <a:effectLst/>
                        </a:rPr>
                        <a:t>Metric Selected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400">
                          <a:effectLst/>
                        </a:rPr>
                        <a:t>Value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400">
                          <a:effectLst/>
                        </a:rPr>
                        <a:t>Source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400">
                          <a:effectLst/>
                        </a:rPr>
                        <a:t>Upper score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400">
                          <a:effectLst/>
                        </a:rPr>
                        <a:t>Lower score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400">
                          <a:effectLst/>
                        </a:rPr>
                        <a:t>Score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4432">
                <a:tc>
                  <a:txBody>
                    <a:bodyPr/>
                    <a:lstStyle/>
                    <a:p>
                      <a:pPr marL="226695"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400">
                          <a:effectLst/>
                        </a:rPr>
                        <a:t>Prepare - Physical 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- physical facility is operational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- core services operational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- permanent workforce 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- equipment available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Confirmed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Mostly confirmed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Part confirmed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Not confirmed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Interview, observation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Confirmed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Not confirmed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986">
                <a:tc>
                  <a:txBody>
                    <a:bodyPr/>
                    <a:lstStyle/>
                    <a:p>
                      <a:pPr marL="226695"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400">
                          <a:effectLst/>
                        </a:rPr>
                        <a:t>Prepare - Information 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- multiple (3) data sources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Confirmed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Mostly confirmed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Part</a:t>
                      </a:r>
                      <a:r>
                        <a:rPr lang="en-AU" sz="1200" baseline="0">
                          <a:effectLst/>
                        </a:rPr>
                        <a:t> </a:t>
                      </a:r>
                      <a:r>
                        <a:rPr lang="en-AU" sz="1200">
                          <a:effectLst/>
                        </a:rPr>
                        <a:t>confirmed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Not confirmed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 Interview, observation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Confirmed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Not confirmed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986">
                <a:tc>
                  <a:txBody>
                    <a:bodyPr/>
                    <a:lstStyle/>
                    <a:p>
                      <a:pPr marL="226695"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400">
                          <a:effectLst/>
                        </a:rPr>
                        <a:t>Prepare - Cognitive 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- service capability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- scope of practice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Confirmed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Mostly confirmed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Part confirmed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Not confirmed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Interview, observation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Confirmed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Not confirmed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</a:p>
                    <a:p>
                      <a:pPr marL="226695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9986">
                <a:tc>
                  <a:txBody>
                    <a:bodyPr/>
                    <a:lstStyle/>
                    <a:p>
                      <a:pPr marL="226695"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400">
                          <a:effectLst/>
                        </a:rPr>
                        <a:t>Prepare - Social </a:t>
                      </a:r>
                      <a:endParaRPr lang="en-A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- clinician education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- patient education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Confirmed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Mostly confirmed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Part</a:t>
                      </a:r>
                      <a:r>
                        <a:rPr lang="en-AU" sz="1200" baseline="0">
                          <a:effectLst/>
                        </a:rPr>
                        <a:t> </a:t>
                      </a:r>
                      <a:r>
                        <a:rPr lang="en-AU" sz="1200">
                          <a:effectLst/>
                        </a:rPr>
                        <a:t>confirmed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Not confirmed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Interview, observation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Confirmed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Not confirmed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</a:p>
                    <a:p>
                      <a:pPr marL="226695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02857" y="5791200"/>
            <a:ext cx="7315200" cy="5370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AU" sz="1600" b="1"/>
              <a:t>Confirmed</a:t>
            </a:r>
            <a:r>
              <a:rPr lang="en-AU" sz="1600"/>
              <a:t> (all elements demonstrated) / </a:t>
            </a:r>
            <a:r>
              <a:rPr lang="en-AU" sz="1600" b="1"/>
              <a:t>Mostly confirmed </a:t>
            </a:r>
            <a:r>
              <a:rPr lang="en-AU" sz="1600"/>
              <a:t>(minor deficits) / </a:t>
            </a:r>
          </a:p>
          <a:p>
            <a:pPr>
              <a:spcBef>
                <a:spcPts val="600"/>
              </a:spcBef>
            </a:pPr>
            <a:r>
              <a:rPr lang="en-AU" sz="1600" b="1"/>
              <a:t>Partially confirmed</a:t>
            </a:r>
            <a:r>
              <a:rPr lang="en-AU" sz="1600"/>
              <a:t> (major deficits) / </a:t>
            </a:r>
            <a:r>
              <a:rPr lang="en-AU" sz="1600" b="1"/>
              <a:t>Not confirmed </a:t>
            </a:r>
            <a:r>
              <a:rPr lang="en-AU" sz="1600"/>
              <a:t>(absence of elements)</a:t>
            </a:r>
          </a:p>
        </p:txBody>
      </p:sp>
    </p:spTree>
    <p:extLst>
      <p:ext uri="{BB962C8B-B14F-4D97-AF65-F5344CB8AC3E}">
        <p14:creationId xmlns:p14="http://schemas.microsoft.com/office/powerpoint/2010/main" val="28540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643336"/>
              </p:ext>
            </p:extLst>
          </p:nvPr>
        </p:nvGraphicFramePr>
        <p:xfrm>
          <a:off x="1667510" y="1378856"/>
          <a:ext cx="8856980" cy="4093029"/>
        </p:xfrm>
        <a:graphic>
          <a:graphicData uri="http://schemas.openxmlformats.org/drawingml/2006/table">
            <a:tbl>
              <a:tblPr firstRow="1" firstCol="1" bandRow="1"/>
              <a:tblGrid>
                <a:gridCol w="1771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7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2000" b="1" kern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PREPARE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2000" b="1" kern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ABSORB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2000" b="1" kern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RECOVER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2000" b="1" kern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ADAPT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2000" b="1" kern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PHYSICAL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BASIC</a:t>
                      </a: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PLANNED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PROACTIVE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FF9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RESILIENT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6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2000" b="1" kern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BASIC</a:t>
                      </a:r>
                      <a:endParaRPr lang="en-AU" sz="2000" b="1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PLANNED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PROACTIVE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FF9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RESILIENT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6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2000" b="1" kern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COGNITIVE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BASIC</a:t>
                      </a:r>
                      <a:endParaRPr lang="en-AU" sz="2000" b="1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PLANNED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PROACTIVE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FF9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RESILIENT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6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2000" b="1" kern="0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SOCIAL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BASIC</a:t>
                      </a:r>
                      <a:endParaRPr lang="en-AU" sz="2000" b="1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PLANNED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PROACTIVE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FF9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2000" b="1">
                          <a:solidFill>
                            <a:srgbClr val="2E74B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RESILIENT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5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28361-F7EA-48D4-8633-7659DEBCE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NSW…..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F81B6-5132-4FC2-B3C6-BC1AFF9A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083612"/>
            <a:ext cx="11306174" cy="50922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250 women birth each day of which: </a:t>
            </a:r>
          </a:p>
          <a:p>
            <a:pPr lvl="1"/>
            <a:r>
              <a:rPr lang="en-US" dirty="0"/>
              <a:t>25% are overweight, 15% are obese, 9% smoke</a:t>
            </a:r>
          </a:p>
          <a:p>
            <a:pPr lvl="1"/>
            <a:r>
              <a:rPr lang="en-US" dirty="0"/>
              <a:t>25% are over the age of 35</a:t>
            </a:r>
          </a:p>
          <a:p>
            <a:pPr lvl="1"/>
            <a:r>
              <a:rPr lang="en-US" dirty="0"/>
              <a:t>4% are Aboriginal and/or Torres Strait Islander, and of these 43% smoke</a:t>
            </a:r>
          </a:p>
          <a:p>
            <a:pPr lvl="1"/>
            <a:r>
              <a:rPr lang="en-US" dirty="0"/>
              <a:t>15% are affected by diabetes</a:t>
            </a:r>
          </a:p>
          <a:p>
            <a:pPr lvl="1"/>
            <a:r>
              <a:rPr lang="en-US" dirty="0"/>
              <a:t>5% are affected by hypertension </a:t>
            </a:r>
          </a:p>
          <a:p>
            <a:pPr lvl="1"/>
            <a:r>
              <a:rPr lang="en-US" dirty="0"/>
              <a:t>4 women suffer a 3</a:t>
            </a:r>
            <a:r>
              <a:rPr lang="en-US" baseline="30000" dirty="0"/>
              <a:t>rd</a:t>
            </a:r>
            <a:r>
              <a:rPr lang="en-US" dirty="0"/>
              <a:t> or 4</a:t>
            </a:r>
            <a:r>
              <a:rPr lang="en-US" baseline="30000" dirty="0"/>
              <a:t>th</a:t>
            </a:r>
            <a:r>
              <a:rPr lang="en-US" dirty="0"/>
              <a:t> degree perineal tear everyday </a:t>
            </a:r>
          </a:p>
          <a:p>
            <a:pPr marL="268288" lvl="1" indent="0">
              <a:buNone/>
            </a:pPr>
            <a:endParaRPr lang="en-US" dirty="0"/>
          </a:p>
          <a:p>
            <a:pPr marL="0" indent="-1587">
              <a:buNone/>
            </a:pPr>
            <a:r>
              <a:rPr lang="en-US" b="1" dirty="0"/>
              <a:t>Of the 262 babies born each day: </a:t>
            </a:r>
          </a:p>
          <a:p>
            <a:pPr lvl="1"/>
            <a:r>
              <a:rPr lang="en-US" dirty="0"/>
              <a:t>Over 1/3 are delivered by caesarean section</a:t>
            </a:r>
          </a:p>
          <a:p>
            <a:pPr lvl="1"/>
            <a:r>
              <a:rPr lang="en-US" dirty="0"/>
              <a:t>20 are born prematurely, 18 are low birth weight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AU" b="1" dirty="0"/>
              <a:t>2 babies die everyday </a:t>
            </a:r>
          </a:p>
          <a:p>
            <a:pPr marL="0" indent="0">
              <a:buNone/>
            </a:pPr>
            <a:r>
              <a:rPr lang="en-AU" b="1" dirty="0"/>
              <a:t>12 families are affected by stillbirth every week  </a:t>
            </a:r>
          </a:p>
          <a:p>
            <a:pPr marL="0" indent="0">
              <a:buNone/>
            </a:pPr>
            <a:r>
              <a:rPr lang="en-AU" b="1" dirty="0"/>
              <a:t>100 women per month are transferred for urgent higher level care</a:t>
            </a:r>
          </a:p>
          <a:p>
            <a:pPr marL="0" indent="0">
              <a:buNone/>
            </a:pPr>
            <a:endParaRPr lang="en-AU" b="1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557A75-00BE-4FEE-B7D3-70B1C959D8B4}"/>
              </a:ext>
            </a:extLst>
          </p:cNvPr>
          <p:cNvSpPr txBox="1">
            <a:spLocks/>
          </p:cNvSpPr>
          <p:nvPr/>
        </p:nvSpPr>
        <p:spPr>
          <a:xfrm>
            <a:off x="4631283" y="5952564"/>
            <a:ext cx="4260467" cy="5403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Safety has to be the priority  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667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BB9007-6000-4037-887C-65C51BBAE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49" y="883699"/>
            <a:ext cx="8888738" cy="5090601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BDD5781-BA54-418F-BA5F-23AE95DF0399}"/>
              </a:ext>
            </a:extLst>
          </p:cNvPr>
          <p:cNvSpPr/>
          <p:nvPr/>
        </p:nvSpPr>
        <p:spPr>
          <a:xfrm rot="20073955">
            <a:off x="1185289" y="1637614"/>
            <a:ext cx="8449597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Increasingly informed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7EF5B-D72D-488F-B839-CC51366C3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242" y="2303382"/>
            <a:ext cx="8175445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2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905436"/>
            <a:ext cx="11306174" cy="5092234"/>
          </a:xfrm>
        </p:spPr>
        <p:txBody>
          <a:bodyPr/>
          <a:lstStyle/>
          <a:p>
            <a:pPr marL="0" indent="0">
              <a:buNone/>
            </a:pPr>
            <a:endParaRPr lang="en-AU" sz="2400"/>
          </a:p>
          <a:p>
            <a:r>
              <a:rPr lang="en-AU" sz="2400"/>
              <a:t>Assessment by domain</a:t>
            </a:r>
          </a:p>
          <a:p>
            <a:endParaRPr lang="en-AU" sz="2400"/>
          </a:p>
          <a:p>
            <a:r>
              <a:rPr lang="en-AU" sz="2400"/>
              <a:t>Assessment across prepare – absorb – recover – adapt</a:t>
            </a:r>
          </a:p>
          <a:p>
            <a:endParaRPr lang="en-AU" sz="2400"/>
          </a:p>
          <a:p>
            <a:r>
              <a:rPr lang="en-AU" sz="2400"/>
              <a:t>Overall assessment</a:t>
            </a:r>
          </a:p>
          <a:p>
            <a:endParaRPr lang="en-AU" sz="2400"/>
          </a:p>
          <a:p>
            <a:r>
              <a:rPr lang="en-AU" sz="2400"/>
              <a:t>Themes and thematic analysis</a:t>
            </a:r>
          </a:p>
          <a:p>
            <a:endParaRPr lang="en-AU" sz="2400"/>
          </a:p>
          <a:p>
            <a:r>
              <a:rPr lang="en-AU" sz="2400"/>
              <a:t>Recommendations – from the top down (Ministry, pillars, LHD’s, facilities, etc)</a:t>
            </a:r>
          </a:p>
          <a:p>
            <a:pPr marL="0" indent="0">
              <a:buNone/>
            </a:pPr>
            <a:endParaRPr lang="en-AU" sz="2400"/>
          </a:p>
        </p:txBody>
      </p:sp>
    </p:spTree>
    <p:extLst>
      <p:ext uri="{BB962C8B-B14F-4D97-AF65-F5344CB8AC3E}">
        <p14:creationId xmlns:p14="http://schemas.microsoft.com/office/powerpoint/2010/main" val="3514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B248-B39E-41C2-95CB-CD40EEB3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The role of resilience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40DD7-B421-41CF-B281-C8F7B70EA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/>
              <a:t>Challenges our existing mental and process models </a:t>
            </a:r>
          </a:p>
          <a:p>
            <a:r>
              <a:rPr lang="en-AU" sz="2400"/>
              <a:t>Prioritises work to be done</a:t>
            </a:r>
          </a:p>
          <a:p>
            <a:r>
              <a:rPr lang="en-AU" sz="2400"/>
              <a:t>Achieves high level engagement</a:t>
            </a:r>
          </a:p>
          <a:p>
            <a:r>
              <a:rPr lang="en-AU" sz="2400"/>
              <a:t>Complimentary to risk assessment</a:t>
            </a:r>
          </a:p>
          <a:p>
            <a:r>
              <a:rPr lang="en-AU" sz="2400"/>
              <a:t>Complimentary to standards / accreditation</a:t>
            </a:r>
          </a:p>
          <a:p>
            <a:r>
              <a:rPr lang="en-AU" sz="2400"/>
              <a:t>Drives:</a:t>
            </a:r>
          </a:p>
          <a:p>
            <a:pPr lvl="1"/>
            <a:r>
              <a:rPr lang="en-AU" sz="2400"/>
              <a:t>Flexibility of resources</a:t>
            </a:r>
          </a:p>
          <a:p>
            <a:pPr lvl="1"/>
            <a:r>
              <a:rPr lang="en-AU" sz="2400"/>
              <a:t>Data analytics</a:t>
            </a:r>
          </a:p>
          <a:p>
            <a:pPr lvl="1"/>
            <a:r>
              <a:rPr lang="en-AU" sz="2400"/>
              <a:t>Practice improvement</a:t>
            </a:r>
          </a:p>
          <a:p>
            <a:pPr lvl="1"/>
            <a:r>
              <a:rPr lang="en-AU" sz="2400"/>
              <a:t>Development of collaboration and a shared mental model of safety</a:t>
            </a:r>
            <a:endParaRPr lang="en-AU" sz="2000"/>
          </a:p>
          <a:p>
            <a:pPr lvl="1"/>
            <a:endParaRPr lang="en-AU" sz="2400"/>
          </a:p>
          <a:p>
            <a:endParaRPr lang="en-AU" sz="2400"/>
          </a:p>
        </p:txBody>
      </p:sp>
    </p:spTree>
    <p:extLst>
      <p:ext uri="{BB962C8B-B14F-4D97-AF65-F5344CB8AC3E}">
        <p14:creationId xmlns:p14="http://schemas.microsoft.com/office/powerpoint/2010/main" val="37518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26404-4F05-4CBC-A0BB-A078883964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" r="11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B24E8-DAF7-4AF4-A8C9-693E245071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3" b="15323"/>
          <a:stretch/>
        </p:blipFill>
        <p:spPr>
          <a:xfrm>
            <a:off x="3318934" y="1615438"/>
            <a:ext cx="8884249" cy="5242563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-1" y="3387242"/>
            <a:ext cx="6007100" cy="1653227"/>
          </a:xfrm>
          <a:prstGeom prst="rect">
            <a:avLst/>
          </a:prstGeom>
          <a:solidFill>
            <a:srgbClr val="752F8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3F1FD-E0B4-4082-9C06-BC4AA7A461FC}"/>
              </a:ext>
            </a:extLst>
          </p:cNvPr>
          <p:cNvGrpSpPr/>
          <p:nvPr/>
        </p:nvGrpSpPr>
        <p:grpSpPr>
          <a:xfrm>
            <a:off x="447646" y="5823751"/>
            <a:ext cx="2268922" cy="781497"/>
            <a:chOff x="335733" y="5831540"/>
            <a:chExt cx="1966255" cy="7737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FC2C179-667C-4318-ADC7-E9FFF3250CF2}"/>
                </a:ext>
              </a:extLst>
            </p:cNvPr>
            <p:cNvGrpSpPr/>
            <p:nvPr userDrawn="1"/>
          </p:nvGrpSpPr>
          <p:grpSpPr>
            <a:xfrm>
              <a:off x="1248829" y="5891470"/>
              <a:ext cx="1053159" cy="713778"/>
              <a:chOff x="1248829" y="5891470"/>
              <a:chExt cx="1053159" cy="713778"/>
            </a:xfrm>
            <a:solidFill>
              <a:schemeClr val="bg1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9A321FB-AA83-4556-BA0C-B78205564FAB}"/>
                  </a:ext>
                </a:extLst>
              </p:cNvPr>
              <p:cNvSpPr/>
              <p:nvPr/>
            </p:nvSpPr>
            <p:spPr>
              <a:xfrm>
                <a:off x="1248829" y="5891470"/>
                <a:ext cx="20201" cy="713777"/>
              </a:xfrm>
              <a:custGeom>
                <a:avLst/>
                <a:gdLst>
                  <a:gd name="connsiteX0" fmla="*/ 11784 w 20201"/>
                  <a:gd name="connsiteY0" fmla="*/ 710074 h 713777"/>
                  <a:gd name="connsiteX1" fmla="*/ 5050 w 20201"/>
                  <a:gd name="connsiteY1" fmla="*/ 703340 h 713777"/>
                  <a:gd name="connsiteX2" fmla="*/ 5050 w 20201"/>
                  <a:gd name="connsiteY2" fmla="*/ 11784 h 713777"/>
                  <a:gd name="connsiteX3" fmla="*/ 11784 w 20201"/>
                  <a:gd name="connsiteY3" fmla="*/ 5050 h 713777"/>
                  <a:gd name="connsiteX4" fmla="*/ 18518 w 20201"/>
                  <a:gd name="connsiteY4" fmla="*/ 11784 h 713777"/>
                  <a:gd name="connsiteX5" fmla="*/ 18518 w 20201"/>
                  <a:gd name="connsiteY5" fmla="*/ 703340 h 713777"/>
                  <a:gd name="connsiteX6" fmla="*/ 11784 w 20201"/>
                  <a:gd name="connsiteY6" fmla="*/ 710074 h 71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01" h="713777">
                    <a:moveTo>
                      <a:pt x="11784" y="710074"/>
                    </a:moveTo>
                    <a:cubicBezTo>
                      <a:pt x="7744" y="710074"/>
                      <a:pt x="5050" y="707380"/>
                      <a:pt x="5050" y="703340"/>
                    </a:cubicBezTo>
                    <a:lnTo>
                      <a:pt x="5050" y="11784"/>
                    </a:lnTo>
                    <a:cubicBezTo>
                      <a:pt x="5050" y="7744"/>
                      <a:pt x="8417" y="5050"/>
                      <a:pt x="11784" y="5050"/>
                    </a:cubicBezTo>
                    <a:cubicBezTo>
                      <a:pt x="15824" y="5050"/>
                      <a:pt x="18518" y="7744"/>
                      <a:pt x="18518" y="11784"/>
                    </a:cubicBezTo>
                    <a:lnTo>
                      <a:pt x="18518" y="703340"/>
                    </a:lnTo>
                    <a:cubicBezTo>
                      <a:pt x="18518" y="706707"/>
                      <a:pt x="15824" y="710074"/>
                      <a:pt x="11784" y="71007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89E2C7E-362A-4B62-B017-A437B7E65C5E}"/>
                  </a:ext>
                </a:extLst>
              </p:cNvPr>
              <p:cNvSpPr/>
              <p:nvPr/>
            </p:nvSpPr>
            <p:spPr>
              <a:xfrm>
                <a:off x="1471043" y="6397175"/>
                <a:ext cx="168344" cy="202012"/>
              </a:xfrm>
              <a:custGeom>
                <a:avLst/>
                <a:gdLst>
                  <a:gd name="connsiteX0" fmla="*/ 5050 w 168343"/>
                  <a:gd name="connsiteY0" fmla="*/ 5050 h 202012"/>
                  <a:gd name="connsiteX1" fmla="*/ 39392 w 168343"/>
                  <a:gd name="connsiteY1" fmla="*/ 5050 h 202012"/>
                  <a:gd name="connsiteX2" fmla="*/ 39392 w 168343"/>
                  <a:gd name="connsiteY2" fmla="*/ 85855 h 202012"/>
                  <a:gd name="connsiteX3" fmla="*/ 132318 w 168343"/>
                  <a:gd name="connsiteY3" fmla="*/ 85855 h 202012"/>
                  <a:gd name="connsiteX4" fmla="*/ 132318 w 168343"/>
                  <a:gd name="connsiteY4" fmla="*/ 5050 h 202012"/>
                  <a:gd name="connsiteX5" fmla="*/ 166660 w 168343"/>
                  <a:gd name="connsiteY5" fmla="*/ 5050 h 202012"/>
                  <a:gd name="connsiteX6" fmla="*/ 166660 w 168343"/>
                  <a:gd name="connsiteY6" fmla="*/ 199656 h 202012"/>
                  <a:gd name="connsiteX7" fmla="*/ 132318 w 168343"/>
                  <a:gd name="connsiteY7" fmla="*/ 199656 h 202012"/>
                  <a:gd name="connsiteX8" fmla="*/ 132318 w 168343"/>
                  <a:gd name="connsiteY8" fmla="*/ 117504 h 202012"/>
                  <a:gd name="connsiteX9" fmla="*/ 39392 w 168343"/>
                  <a:gd name="connsiteY9" fmla="*/ 117504 h 202012"/>
                  <a:gd name="connsiteX10" fmla="*/ 39392 w 168343"/>
                  <a:gd name="connsiteY10" fmla="*/ 199656 h 202012"/>
                  <a:gd name="connsiteX11" fmla="*/ 5050 w 168343"/>
                  <a:gd name="connsiteY11" fmla="*/ 199656 h 202012"/>
                  <a:gd name="connsiteX12" fmla="*/ 5050 w 168343"/>
                  <a:gd name="connsiteY12" fmla="*/ 5050 h 202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8343" h="202012">
                    <a:moveTo>
                      <a:pt x="5050" y="5050"/>
                    </a:moveTo>
                    <a:lnTo>
                      <a:pt x="39392" y="5050"/>
                    </a:lnTo>
                    <a:lnTo>
                      <a:pt x="39392" y="85855"/>
                    </a:lnTo>
                    <a:lnTo>
                      <a:pt x="132318" y="85855"/>
                    </a:lnTo>
                    <a:lnTo>
                      <a:pt x="132318" y="5050"/>
                    </a:lnTo>
                    <a:lnTo>
                      <a:pt x="166660" y="5050"/>
                    </a:lnTo>
                    <a:lnTo>
                      <a:pt x="166660" y="199656"/>
                    </a:lnTo>
                    <a:lnTo>
                      <a:pt x="132318" y="199656"/>
                    </a:lnTo>
                    <a:lnTo>
                      <a:pt x="132318" y="117504"/>
                    </a:lnTo>
                    <a:lnTo>
                      <a:pt x="39392" y="117504"/>
                    </a:lnTo>
                    <a:lnTo>
                      <a:pt x="39392" y="199656"/>
                    </a:lnTo>
                    <a:lnTo>
                      <a:pt x="5050" y="199656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6E5EBE9-7D32-427B-BAC4-B5DACF9206F2}"/>
                  </a:ext>
                </a:extLst>
              </p:cNvPr>
              <p:cNvSpPr/>
              <p:nvPr/>
            </p:nvSpPr>
            <p:spPr>
              <a:xfrm>
                <a:off x="1662282" y="6442291"/>
                <a:ext cx="148143" cy="161610"/>
              </a:xfrm>
              <a:custGeom>
                <a:avLst/>
                <a:gdLst>
                  <a:gd name="connsiteX0" fmla="*/ 5050 w 148142"/>
                  <a:gd name="connsiteY0" fmla="*/ 81815 h 161609"/>
                  <a:gd name="connsiteX1" fmla="*/ 5050 w 148142"/>
                  <a:gd name="connsiteY1" fmla="*/ 81815 h 161609"/>
                  <a:gd name="connsiteX2" fmla="*/ 76428 w 148142"/>
                  <a:gd name="connsiteY2" fmla="*/ 5050 h 161609"/>
                  <a:gd name="connsiteX3" fmla="*/ 146459 w 148142"/>
                  <a:gd name="connsiteY3" fmla="*/ 83835 h 161609"/>
                  <a:gd name="connsiteX4" fmla="*/ 145786 w 148142"/>
                  <a:gd name="connsiteY4" fmla="*/ 93262 h 161609"/>
                  <a:gd name="connsiteX5" fmla="*/ 38046 w 148142"/>
                  <a:gd name="connsiteY5" fmla="*/ 93262 h 161609"/>
                  <a:gd name="connsiteX6" fmla="*/ 80468 w 148142"/>
                  <a:gd name="connsiteY6" fmla="*/ 130298 h 161609"/>
                  <a:gd name="connsiteX7" fmla="*/ 120197 w 148142"/>
                  <a:gd name="connsiteY7" fmla="*/ 112790 h 161609"/>
                  <a:gd name="connsiteX8" fmla="*/ 139725 w 148142"/>
                  <a:gd name="connsiteY8" fmla="*/ 130298 h 161609"/>
                  <a:gd name="connsiteX9" fmla="*/ 79795 w 148142"/>
                  <a:gd name="connsiteY9" fmla="*/ 157906 h 161609"/>
                  <a:gd name="connsiteX10" fmla="*/ 5050 w 148142"/>
                  <a:gd name="connsiteY10" fmla="*/ 81815 h 161609"/>
                  <a:gd name="connsiteX11" fmla="*/ 113464 w 148142"/>
                  <a:gd name="connsiteY11" fmla="*/ 71041 h 161609"/>
                  <a:gd name="connsiteX12" fmla="*/ 76428 w 148142"/>
                  <a:gd name="connsiteY12" fmla="*/ 32659 h 161609"/>
                  <a:gd name="connsiteX13" fmla="*/ 38046 w 148142"/>
                  <a:gd name="connsiteY13" fmla="*/ 71041 h 161609"/>
                  <a:gd name="connsiteX14" fmla="*/ 113464 w 148142"/>
                  <a:gd name="connsiteY14" fmla="*/ 71041 h 16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8142" h="161609">
                    <a:moveTo>
                      <a:pt x="5050" y="81815"/>
                    </a:moveTo>
                    <a:lnTo>
                      <a:pt x="5050" y="81815"/>
                    </a:lnTo>
                    <a:cubicBezTo>
                      <a:pt x="5050" y="39392"/>
                      <a:pt x="34679" y="5050"/>
                      <a:pt x="76428" y="5050"/>
                    </a:cubicBezTo>
                    <a:cubicBezTo>
                      <a:pt x="122891" y="5050"/>
                      <a:pt x="146459" y="41413"/>
                      <a:pt x="146459" y="83835"/>
                    </a:cubicBezTo>
                    <a:cubicBezTo>
                      <a:pt x="146459" y="87202"/>
                      <a:pt x="146459" y="89896"/>
                      <a:pt x="145786" y="93262"/>
                    </a:cubicBezTo>
                    <a:lnTo>
                      <a:pt x="38046" y="93262"/>
                    </a:lnTo>
                    <a:cubicBezTo>
                      <a:pt x="41413" y="116831"/>
                      <a:pt x="58920" y="130298"/>
                      <a:pt x="80468" y="130298"/>
                    </a:cubicBezTo>
                    <a:cubicBezTo>
                      <a:pt x="96629" y="130298"/>
                      <a:pt x="108750" y="124238"/>
                      <a:pt x="120197" y="112790"/>
                    </a:cubicBezTo>
                    <a:lnTo>
                      <a:pt x="139725" y="130298"/>
                    </a:lnTo>
                    <a:cubicBezTo>
                      <a:pt x="125584" y="147132"/>
                      <a:pt x="106730" y="157906"/>
                      <a:pt x="79795" y="157906"/>
                    </a:cubicBezTo>
                    <a:cubicBezTo>
                      <a:pt x="37372" y="157906"/>
                      <a:pt x="5050" y="126931"/>
                      <a:pt x="5050" y="81815"/>
                    </a:cubicBezTo>
                    <a:close/>
                    <a:moveTo>
                      <a:pt x="113464" y="71041"/>
                    </a:moveTo>
                    <a:cubicBezTo>
                      <a:pt x="111443" y="49493"/>
                      <a:pt x="98649" y="32659"/>
                      <a:pt x="76428" y="32659"/>
                    </a:cubicBezTo>
                    <a:cubicBezTo>
                      <a:pt x="55553" y="32659"/>
                      <a:pt x="41413" y="48820"/>
                      <a:pt x="38046" y="71041"/>
                    </a:cubicBezTo>
                    <a:lnTo>
                      <a:pt x="113464" y="710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9E88C-1D08-4061-8D83-FE9668D266CD}"/>
                  </a:ext>
                </a:extLst>
              </p:cNvPr>
              <p:cNvSpPr/>
              <p:nvPr/>
            </p:nvSpPr>
            <p:spPr>
              <a:xfrm>
                <a:off x="1819851" y="6443638"/>
                <a:ext cx="141409" cy="161610"/>
              </a:xfrm>
              <a:custGeom>
                <a:avLst/>
                <a:gdLst>
                  <a:gd name="connsiteX0" fmla="*/ 5050 w 141408"/>
                  <a:gd name="connsiteY0" fmla="*/ 110770 h 161609"/>
                  <a:gd name="connsiteX1" fmla="*/ 5050 w 141408"/>
                  <a:gd name="connsiteY1" fmla="*/ 110770 h 161609"/>
                  <a:gd name="connsiteX2" fmla="*/ 65654 w 141408"/>
                  <a:gd name="connsiteY2" fmla="*/ 62961 h 161609"/>
                  <a:gd name="connsiteX3" fmla="*/ 105383 w 141408"/>
                  <a:gd name="connsiteY3" fmla="*/ 69021 h 161609"/>
                  <a:gd name="connsiteX4" fmla="*/ 105383 w 141408"/>
                  <a:gd name="connsiteY4" fmla="*/ 65654 h 161609"/>
                  <a:gd name="connsiteX5" fmla="*/ 69021 w 141408"/>
                  <a:gd name="connsiteY5" fmla="*/ 34005 h 161609"/>
                  <a:gd name="connsiteX6" fmla="*/ 27272 w 141408"/>
                  <a:gd name="connsiteY6" fmla="*/ 43433 h 161609"/>
                  <a:gd name="connsiteX7" fmla="*/ 18518 w 141408"/>
                  <a:gd name="connsiteY7" fmla="*/ 17171 h 161609"/>
                  <a:gd name="connsiteX8" fmla="*/ 73735 w 141408"/>
                  <a:gd name="connsiteY8" fmla="*/ 5050 h 161609"/>
                  <a:gd name="connsiteX9" fmla="*/ 122218 w 141408"/>
                  <a:gd name="connsiteY9" fmla="*/ 21211 h 161609"/>
                  <a:gd name="connsiteX10" fmla="*/ 138379 w 141408"/>
                  <a:gd name="connsiteY10" fmla="*/ 66327 h 161609"/>
                  <a:gd name="connsiteX11" fmla="*/ 138379 w 141408"/>
                  <a:gd name="connsiteY11" fmla="*/ 153193 h 161609"/>
                  <a:gd name="connsiteX12" fmla="*/ 105383 w 141408"/>
                  <a:gd name="connsiteY12" fmla="*/ 153193 h 161609"/>
                  <a:gd name="connsiteX13" fmla="*/ 105383 w 141408"/>
                  <a:gd name="connsiteY13" fmla="*/ 135012 h 161609"/>
                  <a:gd name="connsiteX14" fmla="*/ 57574 w 141408"/>
                  <a:gd name="connsiteY14" fmla="*/ 156560 h 161609"/>
                  <a:gd name="connsiteX15" fmla="*/ 5050 w 141408"/>
                  <a:gd name="connsiteY15" fmla="*/ 110770 h 161609"/>
                  <a:gd name="connsiteX16" fmla="*/ 105383 w 141408"/>
                  <a:gd name="connsiteY16" fmla="*/ 99996 h 161609"/>
                  <a:gd name="connsiteX17" fmla="*/ 105383 w 141408"/>
                  <a:gd name="connsiteY17" fmla="*/ 90569 h 161609"/>
                  <a:gd name="connsiteX18" fmla="*/ 71714 w 141408"/>
                  <a:gd name="connsiteY18" fmla="*/ 84509 h 161609"/>
                  <a:gd name="connsiteX19" fmla="*/ 37372 w 141408"/>
                  <a:gd name="connsiteY19" fmla="*/ 108750 h 161609"/>
                  <a:gd name="connsiteX20" fmla="*/ 37372 w 141408"/>
                  <a:gd name="connsiteY20" fmla="*/ 109423 h 161609"/>
                  <a:gd name="connsiteX21" fmla="*/ 66327 w 141408"/>
                  <a:gd name="connsiteY21" fmla="*/ 131645 h 161609"/>
                  <a:gd name="connsiteX22" fmla="*/ 105383 w 141408"/>
                  <a:gd name="connsiteY22" fmla="*/ 99996 h 16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1408" h="161609">
                    <a:moveTo>
                      <a:pt x="5050" y="110770"/>
                    </a:moveTo>
                    <a:lnTo>
                      <a:pt x="5050" y="110770"/>
                    </a:lnTo>
                    <a:cubicBezTo>
                      <a:pt x="5050" y="78448"/>
                      <a:pt x="29965" y="62961"/>
                      <a:pt x="65654" y="62961"/>
                    </a:cubicBezTo>
                    <a:cubicBezTo>
                      <a:pt x="81815" y="62961"/>
                      <a:pt x="93936" y="65654"/>
                      <a:pt x="105383" y="69021"/>
                    </a:cubicBezTo>
                    <a:lnTo>
                      <a:pt x="105383" y="65654"/>
                    </a:lnTo>
                    <a:cubicBezTo>
                      <a:pt x="105383" y="44779"/>
                      <a:pt x="92589" y="34005"/>
                      <a:pt x="69021" y="34005"/>
                    </a:cubicBezTo>
                    <a:cubicBezTo>
                      <a:pt x="52860" y="34005"/>
                      <a:pt x="40066" y="37372"/>
                      <a:pt x="27272" y="43433"/>
                    </a:cubicBezTo>
                    <a:lnTo>
                      <a:pt x="18518" y="17171"/>
                    </a:lnTo>
                    <a:cubicBezTo>
                      <a:pt x="34679" y="9764"/>
                      <a:pt x="50166" y="5050"/>
                      <a:pt x="73735" y="5050"/>
                    </a:cubicBezTo>
                    <a:cubicBezTo>
                      <a:pt x="95956" y="5050"/>
                      <a:pt x="112117" y="11111"/>
                      <a:pt x="122218" y="21211"/>
                    </a:cubicBezTo>
                    <a:cubicBezTo>
                      <a:pt x="132992" y="31985"/>
                      <a:pt x="138379" y="47473"/>
                      <a:pt x="138379" y="66327"/>
                    </a:cubicBezTo>
                    <a:lnTo>
                      <a:pt x="138379" y="153193"/>
                    </a:lnTo>
                    <a:lnTo>
                      <a:pt x="105383" y="153193"/>
                    </a:lnTo>
                    <a:lnTo>
                      <a:pt x="105383" y="135012"/>
                    </a:lnTo>
                    <a:cubicBezTo>
                      <a:pt x="95283" y="147132"/>
                      <a:pt x="79795" y="156560"/>
                      <a:pt x="57574" y="156560"/>
                    </a:cubicBezTo>
                    <a:cubicBezTo>
                      <a:pt x="29292" y="155886"/>
                      <a:pt x="5050" y="140399"/>
                      <a:pt x="5050" y="110770"/>
                    </a:cubicBezTo>
                    <a:close/>
                    <a:moveTo>
                      <a:pt x="105383" y="99996"/>
                    </a:moveTo>
                    <a:lnTo>
                      <a:pt x="105383" y="90569"/>
                    </a:lnTo>
                    <a:cubicBezTo>
                      <a:pt x="96629" y="87202"/>
                      <a:pt x="85182" y="84509"/>
                      <a:pt x="71714" y="84509"/>
                    </a:cubicBezTo>
                    <a:cubicBezTo>
                      <a:pt x="50166" y="84509"/>
                      <a:pt x="37372" y="93936"/>
                      <a:pt x="37372" y="108750"/>
                    </a:cubicBezTo>
                    <a:lnTo>
                      <a:pt x="37372" y="109423"/>
                    </a:lnTo>
                    <a:cubicBezTo>
                      <a:pt x="37372" y="123564"/>
                      <a:pt x="50166" y="131645"/>
                      <a:pt x="66327" y="131645"/>
                    </a:cubicBezTo>
                    <a:cubicBezTo>
                      <a:pt x="88549" y="131645"/>
                      <a:pt x="105383" y="118851"/>
                      <a:pt x="105383" y="999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002DFB3-A349-4DC0-9937-C5F782B9A3CD}"/>
                  </a:ext>
                </a:extLst>
              </p:cNvPr>
              <p:cNvSpPr/>
              <p:nvPr/>
            </p:nvSpPr>
            <p:spPr>
              <a:xfrm>
                <a:off x="1985502" y="6389094"/>
                <a:ext cx="40403" cy="208746"/>
              </a:xfrm>
              <a:custGeom>
                <a:avLst/>
                <a:gdLst>
                  <a:gd name="connsiteX0" fmla="*/ 5050 w 40402"/>
                  <a:gd name="connsiteY0" fmla="*/ 5050 h 208746"/>
                  <a:gd name="connsiteX1" fmla="*/ 38719 w 40402"/>
                  <a:gd name="connsiteY1" fmla="*/ 5050 h 208746"/>
                  <a:gd name="connsiteX2" fmla="*/ 38719 w 40402"/>
                  <a:gd name="connsiteY2" fmla="*/ 207736 h 208746"/>
                  <a:gd name="connsiteX3" fmla="*/ 5050 w 40402"/>
                  <a:gd name="connsiteY3" fmla="*/ 207736 h 208746"/>
                  <a:gd name="connsiteX4" fmla="*/ 5050 w 40402"/>
                  <a:gd name="connsiteY4" fmla="*/ 5050 h 20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02" h="208746">
                    <a:moveTo>
                      <a:pt x="5050" y="5050"/>
                    </a:moveTo>
                    <a:lnTo>
                      <a:pt x="38719" y="5050"/>
                    </a:lnTo>
                    <a:lnTo>
                      <a:pt x="38719" y="207736"/>
                    </a:lnTo>
                    <a:lnTo>
                      <a:pt x="5050" y="207736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05FA795-82F0-4C2B-82B6-B32D2DDADFDC}"/>
                  </a:ext>
                </a:extLst>
              </p:cNvPr>
              <p:cNvSpPr/>
              <p:nvPr/>
            </p:nvSpPr>
            <p:spPr>
              <a:xfrm>
                <a:off x="2042738" y="6404582"/>
                <a:ext cx="101006" cy="195279"/>
              </a:xfrm>
              <a:custGeom>
                <a:avLst/>
                <a:gdLst>
                  <a:gd name="connsiteX0" fmla="*/ 23905 w 101006"/>
                  <a:gd name="connsiteY0" fmla="*/ 151846 h 195278"/>
                  <a:gd name="connsiteX1" fmla="*/ 23905 w 101006"/>
                  <a:gd name="connsiteY1" fmla="*/ 74408 h 195278"/>
                  <a:gd name="connsiteX2" fmla="*/ 5050 w 101006"/>
                  <a:gd name="connsiteY2" fmla="*/ 74408 h 195278"/>
                  <a:gd name="connsiteX3" fmla="*/ 5050 w 101006"/>
                  <a:gd name="connsiteY3" fmla="*/ 45453 h 195278"/>
                  <a:gd name="connsiteX4" fmla="*/ 23905 w 101006"/>
                  <a:gd name="connsiteY4" fmla="*/ 45453 h 195278"/>
                  <a:gd name="connsiteX5" fmla="*/ 23905 w 101006"/>
                  <a:gd name="connsiteY5" fmla="*/ 5050 h 195278"/>
                  <a:gd name="connsiteX6" fmla="*/ 57573 w 101006"/>
                  <a:gd name="connsiteY6" fmla="*/ 5050 h 195278"/>
                  <a:gd name="connsiteX7" fmla="*/ 57573 w 101006"/>
                  <a:gd name="connsiteY7" fmla="*/ 45453 h 195278"/>
                  <a:gd name="connsiteX8" fmla="*/ 97303 w 101006"/>
                  <a:gd name="connsiteY8" fmla="*/ 45453 h 195278"/>
                  <a:gd name="connsiteX9" fmla="*/ 97303 w 101006"/>
                  <a:gd name="connsiteY9" fmla="*/ 74408 h 195278"/>
                  <a:gd name="connsiteX10" fmla="*/ 57573 w 101006"/>
                  <a:gd name="connsiteY10" fmla="*/ 74408 h 195278"/>
                  <a:gd name="connsiteX11" fmla="*/ 57573 w 101006"/>
                  <a:gd name="connsiteY11" fmla="*/ 146459 h 195278"/>
                  <a:gd name="connsiteX12" fmla="*/ 75755 w 101006"/>
                  <a:gd name="connsiteY12" fmla="*/ 164640 h 195278"/>
                  <a:gd name="connsiteX13" fmla="*/ 96629 w 101006"/>
                  <a:gd name="connsiteY13" fmla="*/ 159927 h 195278"/>
                  <a:gd name="connsiteX14" fmla="*/ 96629 w 101006"/>
                  <a:gd name="connsiteY14" fmla="*/ 187535 h 195278"/>
                  <a:gd name="connsiteX15" fmla="*/ 66327 w 101006"/>
                  <a:gd name="connsiteY15" fmla="*/ 194942 h 195278"/>
                  <a:gd name="connsiteX16" fmla="*/ 23905 w 101006"/>
                  <a:gd name="connsiteY16" fmla="*/ 151846 h 195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006" h="195278">
                    <a:moveTo>
                      <a:pt x="23905" y="151846"/>
                    </a:moveTo>
                    <a:lnTo>
                      <a:pt x="23905" y="74408"/>
                    </a:lnTo>
                    <a:lnTo>
                      <a:pt x="5050" y="74408"/>
                    </a:lnTo>
                    <a:lnTo>
                      <a:pt x="5050" y="45453"/>
                    </a:lnTo>
                    <a:lnTo>
                      <a:pt x="23905" y="45453"/>
                    </a:lnTo>
                    <a:lnTo>
                      <a:pt x="23905" y="5050"/>
                    </a:lnTo>
                    <a:lnTo>
                      <a:pt x="57573" y="5050"/>
                    </a:lnTo>
                    <a:lnTo>
                      <a:pt x="57573" y="45453"/>
                    </a:lnTo>
                    <a:lnTo>
                      <a:pt x="97303" y="45453"/>
                    </a:lnTo>
                    <a:lnTo>
                      <a:pt x="97303" y="74408"/>
                    </a:lnTo>
                    <a:lnTo>
                      <a:pt x="57573" y="74408"/>
                    </a:lnTo>
                    <a:lnTo>
                      <a:pt x="57573" y="146459"/>
                    </a:lnTo>
                    <a:cubicBezTo>
                      <a:pt x="57573" y="159253"/>
                      <a:pt x="64307" y="164640"/>
                      <a:pt x="75755" y="164640"/>
                    </a:cubicBezTo>
                    <a:cubicBezTo>
                      <a:pt x="83162" y="164640"/>
                      <a:pt x="89896" y="163293"/>
                      <a:pt x="96629" y="159927"/>
                    </a:cubicBezTo>
                    <a:lnTo>
                      <a:pt x="96629" y="187535"/>
                    </a:lnTo>
                    <a:cubicBezTo>
                      <a:pt x="88549" y="192249"/>
                      <a:pt x="79122" y="194942"/>
                      <a:pt x="66327" y="194942"/>
                    </a:cubicBezTo>
                    <a:cubicBezTo>
                      <a:pt x="41413" y="194942"/>
                      <a:pt x="23905" y="183495"/>
                      <a:pt x="23905" y="1518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C66BB99-21E7-44BF-923F-7319AF3AE0B5}"/>
                  </a:ext>
                </a:extLst>
              </p:cNvPr>
              <p:cNvSpPr/>
              <p:nvPr/>
            </p:nvSpPr>
            <p:spPr>
              <a:xfrm>
                <a:off x="2160579" y="6389094"/>
                <a:ext cx="141409" cy="208746"/>
              </a:xfrm>
              <a:custGeom>
                <a:avLst/>
                <a:gdLst>
                  <a:gd name="connsiteX0" fmla="*/ 5050 w 141408"/>
                  <a:gd name="connsiteY0" fmla="*/ 5050 h 208746"/>
                  <a:gd name="connsiteX1" fmla="*/ 38719 w 141408"/>
                  <a:gd name="connsiteY1" fmla="*/ 5050 h 208746"/>
                  <a:gd name="connsiteX2" fmla="*/ 38719 w 141408"/>
                  <a:gd name="connsiteY2" fmla="*/ 83835 h 208746"/>
                  <a:gd name="connsiteX3" fmla="*/ 84508 w 141408"/>
                  <a:gd name="connsiteY3" fmla="*/ 58247 h 208746"/>
                  <a:gd name="connsiteX4" fmla="*/ 137032 w 141408"/>
                  <a:gd name="connsiteY4" fmla="*/ 114137 h 208746"/>
                  <a:gd name="connsiteX5" fmla="*/ 137032 w 141408"/>
                  <a:gd name="connsiteY5" fmla="*/ 207736 h 208746"/>
                  <a:gd name="connsiteX6" fmla="*/ 103363 w 141408"/>
                  <a:gd name="connsiteY6" fmla="*/ 207736 h 208746"/>
                  <a:gd name="connsiteX7" fmla="*/ 103363 w 141408"/>
                  <a:gd name="connsiteY7" fmla="*/ 124238 h 208746"/>
                  <a:gd name="connsiteX8" fmla="*/ 71714 w 141408"/>
                  <a:gd name="connsiteY8" fmla="*/ 88549 h 208746"/>
                  <a:gd name="connsiteX9" fmla="*/ 38719 w 141408"/>
                  <a:gd name="connsiteY9" fmla="*/ 124911 h 208746"/>
                  <a:gd name="connsiteX10" fmla="*/ 38719 w 141408"/>
                  <a:gd name="connsiteY10" fmla="*/ 207736 h 208746"/>
                  <a:gd name="connsiteX11" fmla="*/ 5050 w 141408"/>
                  <a:gd name="connsiteY11" fmla="*/ 207736 h 208746"/>
                  <a:gd name="connsiteX12" fmla="*/ 5050 w 141408"/>
                  <a:gd name="connsiteY12" fmla="*/ 5050 h 20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408" h="208746">
                    <a:moveTo>
                      <a:pt x="5050" y="5050"/>
                    </a:moveTo>
                    <a:lnTo>
                      <a:pt x="38719" y="5050"/>
                    </a:lnTo>
                    <a:lnTo>
                      <a:pt x="38719" y="83835"/>
                    </a:lnTo>
                    <a:cubicBezTo>
                      <a:pt x="48146" y="70368"/>
                      <a:pt x="61614" y="58247"/>
                      <a:pt x="84508" y="58247"/>
                    </a:cubicBezTo>
                    <a:cubicBezTo>
                      <a:pt x="117504" y="58247"/>
                      <a:pt x="137032" y="80468"/>
                      <a:pt x="137032" y="114137"/>
                    </a:cubicBezTo>
                    <a:lnTo>
                      <a:pt x="137032" y="207736"/>
                    </a:lnTo>
                    <a:lnTo>
                      <a:pt x="103363" y="207736"/>
                    </a:lnTo>
                    <a:lnTo>
                      <a:pt x="103363" y="124238"/>
                    </a:lnTo>
                    <a:cubicBezTo>
                      <a:pt x="103363" y="101343"/>
                      <a:pt x="91916" y="88549"/>
                      <a:pt x="71714" y="88549"/>
                    </a:cubicBezTo>
                    <a:cubicBezTo>
                      <a:pt x="52187" y="88549"/>
                      <a:pt x="38719" y="102016"/>
                      <a:pt x="38719" y="124911"/>
                    </a:cubicBezTo>
                    <a:lnTo>
                      <a:pt x="38719" y="207736"/>
                    </a:lnTo>
                    <a:lnTo>
                      <a:pt x="5050" y="207736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E92D73-F90B-42B3-932D-D0CDC69A5FF1}"/>
                </a:ext>
              </a:extLst>
            </p:cNvPr>
            <p:cNvGrpSpPr/>
            <p:nvPr userDrawn="1"/>
          </p:nvGrpSpPr>
          <p:grpSpPr>
            <a:xfrm>
              <a:off x="335733" y="5831540"/>
              <a:ext cx="713777" cy="769667"/>
              <a:chOff x="335733" y="5831540"/>
              <a:chExt cx="713777" cy="769667"/>
            </a:xfrm>
            <a:solidFill>
              <a:schemeClr val="bg1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C3D40A4-353B-4D49-86CB-59816CE7CD80}"/>
                  </a:ext>
                </a:extLst>
              </p:cNvPr>
              <p:cNvSpPr/>
              <p:nvPr/>
            </p:nvSpPr>
            <p:spPr>
              <a:xfrm>
                <a:off x="462327" y="5890124"/>
                <a:ext cx="141409" cy="329954"/>
              </a:xfrm>
              <a:custGeom>
                <a:avLst/>
                <a:gdLst>
                  <a:gd name="connsiteX0" fmla="*/ 17844 w 141408"/>
                  <a:gd name="connsiteY0" fmla="*/ 5050 h 329953"/>
                  <a:gd name="connsiteX1" fmla="*/ 9764 w 141408"/>
                  <a:gd name="connsiteY1" fmla="*/ 13131 h 329953"/>
                  <a:gd name="connsiteX2" fmla="*/ 7744 w 141408"/>
                  <a:gd name="connsiteY2" fmla="*/ 34005 h 329953"/>
                  <a:gd name="connsiteX3" fmla="*/ 5050 w 141408"/>
                  <a:gd name="connsiteY3" fmla="*/ 87202 h 329953"/>
                  <a:gd name="connsiteX4" fmla="*/ 42759 w 141408"/>
                  <a:gd name="connsiteY4" fmla="*/ 263626 h 329953"/>
                  <a:gd name="connsiteX5" fmla="*/ 138379 w 141408"/>
                  <a:gd name="connsiteY5" fmla="*/ 330290 h 329953"/>
                  <a:gd name="connsiteX6" fmla="*/ 96629 w 141408"/>
                  <a:gd name="connsiteY6" fmla="*/ 271033 h 329953"/>
                  <a:gd name="connsiteX7" fmla="*/ 83162 w 141408"/>
                  <a:gd name="connsiteY7" fmla="*/ 174067 h 329953"/>
                  <a:gd name="connsiteX8" fmla="*/ 93936 w 141408"/>
                  <a:gd name="connsiteY8" fmla="*/ 67674 h 329953"/>
                  <a:gd name="connsiteX9" fmla="*/ 93936 w 141408"/>
                  <a:gd name="connsiteY9" fmla="*/ 67001 h 329953"/>
                  <a:gd name="connsiteX10" fmla="*/ 104710 w 141408"/>
                  <a:gd name="connsiteY10" fmla="*/ 51513 h 329953"/>
                  <a:gd name="connsiteX11" fmla="*/ 26598 w 141408"/>
                  <a:gd name="connsiteY11" fmla="*/ 9091 h 329953"/>
                  <a:gd name="connsiteX12" fmla="*/ 20538 w 141408"/>
                  <a:gd name="connsiteY12" fmla="*/ 6397 h 329953"/>
                  <a:gd name="connsiteX13" fmla="*/ 20538 w 141408"/>
                  <a:gd name="connsiteY13" fmla="*/ 6397 h 329953"/>
                  <a:gd name="connsiteX14" fmla="*/ 20538 w 141408"/>
                  <a:gd name="connsiteY14" fmla="*/ 6397 h 329953"/>
                  <a:gd name="connsiteX15" fmla="*/ 17844 w 141408"/>
                  <a:gd name="connsiteY15" fmla="*/ 5050 h 32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1408" h="329953">
                    <a:moveTo>
                      <a:pt x="17844" y="5050"/>
                    </a:moveTo>
                    <a:cubicBezTo>
                      <a:pt x="13131" y="5050"/>
                      <a:pt x="11111" y="7744"/>
                      <a:pt x="9764" y="13131"/>
                    </a:cubicBezTo>
                    <a:cubicBezTo>
                      <a:pt x="9764" y="13131"/>
                      <a:pt x="8417" y="20538"/>
                      <a:pt x="7744" y="34005"/>
                    </a:cubicBezTo>
                    <a:cubicBezTo>
                      <a:pt x="6397" y="46126"/>
                      <a:pt x="5050" y="64307"/>
                      <a:pt x="5050" y="87202"/>
                    </a:cubicBezTo>
                    <a:cubicBezTo>
                      <a:pt x="5050" y="137705"/>
                      <a:pt x="11784" y="209083"/>
                      <a:pt x="42759" y="263626"/>
                    </a:cubicBezTo>
                    <a:cubicBezTo>
                      <a:pt x="67001" y="305375"/>
                      <a:pt x="100670" y="328944"/>
                      <a:pt x="138379" y="330290"/>
                    </a:cubicBezTo>
                    <a:cubicBezTo>
                      <a:pt x="123564" y="318843"/>
                      <a:pt x="106057" y="299988"/>
                      <a:pt x="96629" y="271033"/>
                    </a:cubicBezTo>
                    <a:cubicBezTo>
                      <a:pt x="87875" y="243425"/>
                      <a:pt x="83162" y="210430"/>
                      <a:pt x="83162" y="174067"/>
                    </a:cubicBezTo>
                    <a:cubicBezTo>
                      <a:pt x="83162" y="123564"/>
                      <a:pt x="91916" y="79795"/>
                      <a:pt x="93936" y="67674"/>
                    </a:cubicBezTo>
                    <a:cubicBezTo>
                      <a:pt x="93936" y="67674"/>
                      <a:pt x="93936" y="67001"/>
                      <a:pt x="93936" y="67001"/>
                    </a:cubicBezTo>
                    <a:cubicBezTo>
                      <a:pt x="95283" y="59594"/>
                      <a:pt x="99323" y="54207"/>
                      <a:pt x="104710" y="51513"/>
                    </a:cubicBezTo>
                    <a:cubicBezTo>
                      <a:pt x="66327" y="26598"/>
                      <a:pt x="32659" y="12457"/>
                      <a:pt x="26598" y="9091"/>
                    </a:cubicBezTo>
                    <a:cubicBezTo>
                      <a:pt x="22558" y="7070"/>
                      <a:pt x="20538" y="6397"/>
                      <a:pt x="20538" y="6397"/>
                    </a:cubicBezTo>
                    <a:lnTo>
                      <a:pt x="20538" y="6397"/>
                    </a:lnTo>
                    <a:lnTo>
                      <a:pt x="20538" y="6397"/>
                    </a:lnTo>
                    <a:cubicBezTo>
                      <a:pt x="20538" y="5050"/>
                      <a:pt x="19191" y="5050"/>
                      <a:pt x="17844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B95D2B-AE0E-4913-AB53-FC8CCC2D72EC}"/>
                  </a:ext>
                </a:extLst>
              </p:cNvPr>
              <p:cNvSpPr/>
              <p:nvPr/>
            </p:nvSpPr>
            <p:spPr>
              <a:xfrm>
                <a:off x="680428" y="5948707"/>
                <a:ext cx="148143" cy="282817"/>
              </a:xfrm>
              <a:custGeom>
                <a:avLst/>
                <a:gdLst>
                  <a:gd name="connsiteX0" fmla="*/ 129024 w 148142"/>
                  <a:gd name="connsiteY0" fmla="*/ 5050 h 282817"/>
                  <a:gd name="connsiteX1" fmla="*/ 125657 w 148142"/>
                  <a:gd name="connsiteY1" fmla="*/ 6397 h 282817"/>
                  <a:gd name="connsiteX2" fmla="*/ 122290 w 148142"/>
                  <a:gd name="connsiteY2" fmla="*/ 9091 h 282817"/>
                  <a:gd name="connsiteX3" fmla="*/ 112863 w 148142"/>
                  <a:gd name="connsiteY3" fmla="*/ 17171 h 282817"/>
                  <a:gd name="connsiteX4" fmla="*/ 81214 w 148142"/>
                  <a:gd name="connsiteY4" fmla="*/ 48146 h 282817"/>
                  <a:gd name="connsiteX5" fmla="*/ 16570 w 148142"/>
                  <a:gd name="connsiteY5" fmla="*/ 154540 h 282817"/>
                  <a:gd name="connsiteX6" fmla="*/ 5123 w 148142"/>
                  <a:gd name="connsiteY6" fmla="*/ 221204 h 282817"/>
                  <a:gd name="connsiteX7" fmla="*/ 11856 w 148142"/>
                  <a:gd name="connsiteY7" fmla="*/ 255546 h 282817"/>
                  <a:gd name="connsiteX8" fmla="*/ 31384 w 148142"/>
                  <a:gd name="connsiteY8" fmla="*/ 275074 h 282817"/>
                  <a:gd name="connsiteX9" fmla="*/ 45525 w 148142"/>
                  <a:gd name="connsiteY9" fmla="*/ 277767 h 282817"/>
                  <a:gd name="connsiteX10" fmla="*/ 45525 w 148142"/>
                  <a:gd name="connsiteY10" fmla="*/ 277767 h 282817"/>
                  <a:gd name="connsiteX11" fmla="*/ 131044 w 148142"/>
                  <a:gd name="connsiteY11" fmla="*/ 207063 h 282817"/>
                  <a:gd name="connsiteX12" fmla="*/ 143165 w 148142"/>
                  <a:gd name="connsiteY12" fmla="*/ 114137 h 282817"/>
                  <a:gd name="connsiteX13" fmla="*/ 134411 w 148142"/>
                  <a:gd name="connsiteY13" fmla="*/ 18518 h 282817"/>
                  <a:gd name="connsiteX14" fmla="*/ 133064 w 148142"/>
                  <a:gd name="connsiteY14" fmla="*/ 10437 h 282817"/>
                  <a:gd name="connsiteX15" fmla="*/ 129024 w 148142"/>
                  <a:gd name="connsiteY15" fmla="*/ 5050 h 28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142" h="282817">
                    <a:moveTo>
                      <a:pt x="129024" y="5050"/>
                    </a:moveTo>
                    <a:cubicBezTo>
                      <a:pt x="128350" y="5050"/>
                      <a:pt x="127004" y="5724"/>
                      <a:pt x="125657" y="6397"/>
                    </a:cubicBezTo>
                    <a:cubicBezTo>
                      <a:pt x="125657" y="6397"/>
                      <a:pt x="124310" y="7070"/>
                      <a:pt x="122290" y="9091"/>
                    </a:cubicBezTo>
                    <a:cubicBezTo>
                      <a:pt x="120270" y="11111"/>
                      <a:pt x="116903" y="13804"/>
                      <a:pt x="112863" y="17171"/>
                    </a:cubicBezTo>
                    <a:cubicBezTo>
                      <a:pt x="106802" y="22558"/>
                      <a:pt x="95355" y="33332"/>
                      <a:pt x="81214" y="48146"/>
                    </a:cubicBezTo>
                    <a:cubicBezTo>
                      <a:pt x="59666" y="72388"/>
                      <a:pt x="30711" y="110770"/>
                      <a:pt x="16570" y="154540"/>
                    </a:cubicBezTo>
                    <a:cubicBezTo>
                      <a:pt x="8490" y="180128"/>
                      <a:pt x="4449" y="202349"/>
                      <a:pt x="5123" y="221204"/>
                    </a:cubicBezTo>
                    <a:cubicBezTo>
                      <a:pt x="5123" y="234671"/>
                      <a:pt x="7143" y="246118"/>
                      <a:pt x="11856" y="255546"/>
                    </a:cubicBezTo>
                    <a:cubicBezTo>
                      <a:pt x="15897" y="264300"/>
                      <a:pt x="22630" y="271033"/>
                      <a:pt x="31384" y="275074"/>
                    </a:cubicBezTo>
                    <a:cubicBezTo>
                      <a:pt x="35425" y="276420"/>
                      <a:pt x="40138" y="277767"/>
                      <a:pt x="45525" y="277767"/>
                    </a:cubicBezTo>
                    <a:lnTo>
                      <a:pt x="45525" y="277767"/>
                    </a:lnTo>
                    <a:cubicBezTo>
                      <a:pt x="71787" y="277767"/>
                      <a:pt x="116230" y="255546"/>
                      <a:pt x="131044" y="207063"/>
                    </a:cubicBezTo>
                    <a:cubicBezTo>
                      <a:pt x="139124" y="180801"/>
                      <a:pt x="143165" y="149826"/>
                      <a:pt x="143165" y="114137"/>
                    </a:cubicBezTo>
                    <a:cubicBezTo>
                      <a:pt x="143165" y="70368"/>
                      <a:pt x="137104" y="32659"/>
                      <a:pt x="134411" y="18518"/>
                    </a:cubicBezTo>
                    <a:cubicBezTo>
                      <a:pt x="133064" y="13131"/>
                      <a:pt x="133064" y="10437"/>
                      <a:pt x="133064" y="10437"/>
                    </a:cubicBezTo>
                    <a:cubicBezTo>
                      <a:pt x="132391" y="8417"/>
                      <a:pt x="131044" y="5050"/>
                      <a:pt x="129024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D5E78A1-D609-47CA-B317-0D2817F9C9E8}"/>
                  </a:ext>
                </a:extLst>
              </p:cNvPr>
              <p:cNvSpPr/>
              <p:nvPr/>
            </p:nvSpPr>
            <p:spPr>
              <a:xfrm>
                <a:off x="555926" y="5948707"/>
                <a:ext cx="134675" cy="282817"/>
              </a:xfrm>
              <a:custGeom>
                <a:avLst/>
                <a:gdLst>
                  <a:gd name="connsiteX0" fmla="*/ 20538 w 134675"/>
                  <a:gd name="connsiteY0" fmla="*/ 5050 h 282817"/>
                  <a:gd name="connsiteX1" fmla="*/ 15824 w 134675"/>
                  <a:gd name="connsiteY1" fmla="*/ 10437 h 282817"/>
                  <a:gd name="connsiteX2" fmla="*/ 14478 w 134675"/>
                  <a:gd name="connsiteY2" fmla="*/ 18518 h 282817"/>
                  <a:gd name="connsiteX3" fmla="*/ 10437 w 134675"/>
                  <a:gd name="connsiteY3" fmla="*/ 40739 h 282817"/>
                  <a:gd name="connsiteX4" fmla="*/ 5050 w 134675"/>
                  <a:gd name="connsiteY4" fmla="*/ 114137 h 282817"/>
                  <a:gd name="connsiteX5" fmla="*/ 17844 w 134675"/>
                  <a:gd name="connsiteY5" fmla="*/ 206389 h 282817"/>
                  <a:gd name="connsiteX6" fmla="*/ 105383 w 134675"/>
                  <a:gd name="connsiteY6" fmla="*/ 277767 h 282817"/>
                  <a:gd name="connsiteX7" fmla="*/ 105383 w 134675"/>
                  <a:gd name="connsiteY7" fmla="*/ 277767 h 282817"/>
                  <a:gd name="connsiteX8" fmla="*/ 120197 w 134675"/>
                  <a:gd name="connsiteY8" fmla="*/ 275074 h 282817"/>
                  <a:gd name="connsiteX9" fmla="*/ 126931 w 134675"/>
                  <a:gd name="connsiteY9" fmla="*/ 271707 h 282817"/>
                  <a:gd name="connsiteX10" fmla="*/ 121544 w 134675"/>
                  <a:gd name="connsiteY10" fmla="*/ 262953 h 282817"/>
                  <a:gd name="connsiteX11" fmla="*/ 114137 w 134675"/>
                  <a:gd name="connsiteY11" fmla="*/ 221877 h 282817"/>
                  <a:gd name="connsiteX12" fmla="*/ 126931 w 134675"/>
                  <a:gd name="connsiteY12" fmla="*/ 151173 h 282817"/>
                  <a:gd name="connsiteX13" fmla="*/ 129625 w 134675"/>
                  <a:gd name="connsiteY13" fmla="*/ 143766 h 282817"/>
                  <a:gd name="connsiteX14" fmla="*/ 130298 w 134675"/>
                  <a:gd name="connsiteY14" fmla="*/ 141072 h 282817"/>
                  <a:gd name="connsiteX15" fmla="*/ 27945 w 134675"/>
                  <a:gd name="connsiteY15" fmla="*/ 9764 h 282817"/>
                  <a:gd name="connsiteX16" fmla="*/ 24578 w 134675"/>
                  <a:gd name="connsiteY16" fmla="*/ 7070 h 282817"/>
                  <a:gd name="connsiteX17" fmla="*/ 20538 w 134675"/>
                  <a:gd name="connsiteY17" fmla="*/ 5050 h 28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4675" h="282817">
                    <a:moveTo>
                      <a:pt x="20538" y="5050"/>
                    </a:moveTo>
                    <a:cubicBezTo>
                      <a:pt x="18518" y="5050"/>
                      <a:pt x="16498" y="8417"/>
                      <a:pt x="15824" y="10437"/>
                    </a:cubicBezTo>
                    <a:cubicBezTo>
                      <a:pt x="15824" y="11111"/>
                      <a:pt x="15151" y="13804"/>
                      <a:pt x="14478" y="18518"/>
                    </a:cubicBezTo>
                    <a:cubicBezTo>
                      <a:pt x="13804" y="21885"/>
                      <a:pt x="12457" y="29965"/>
                      <a:pt x="10437" y="40739"/>
                    </a:cubicBezTo>
                    <a:cubicBezTo>
                      <a:pt x="7744" y="58247"/>
                      <a:pt x="5050" y="84509"/>
                      <a:pt x="5050" y="114137"/>
                    </a:cubicBezTo>
                    <a:cubicBezTo>
                      <a:pt x="5050" y="149826"/>
                      <a:pt x="9091" y="180801"/>
                      <a:pt x="17844" y="206389"/>
                    </a:cubicBezTo>
                    <a:cubicBezTo>
                      <a:pt x="33332" y="255546"/>
                      <a:pt x="78448" y="277767"/>
                      <a:pt x="105383" y="277767"/>
                    </a:cubicBezTo>
                    <a:lnTo>
                      <a:pt x="105383" y="277767"/>
                    </a:lnTo>
                    <a:cubicBezTo>
                      <a:pt x="111444" y="277767"/>
                      <a:pt x="116157" y="277094"/>
                      <a:pt x="120197" y="275074"/>
                    </a:cubicBezTo>
                    <a:cubicBezTo>
                      <a:pt x="122218" y="274400"/>
                      <a:pt x="124238" y="273053"/>
                      <a:pt x="126931" y="271707"/>
                    </a:cubicBezTo>
                    <a:cubicBezTo>
                      <a:pt x="124911" y="269013"/>
                      <a:pt x="122891" y="266320"/>
                      <a:pt x="121544" y="262953"/>
                    </a:cubicBezTo>
                    <a:cubicBezTo>
                      <a:pt x="116831" y="251506"/>
                      <a:pt x="114137" y="238711"/>
                      <a:pt x="114137" y="221877"/>
                    </a:cubicBezTo>
                    <a:cubicBezTo>
                      <a:pt x="114137" y="201676"/>
                      <a:pt x="118851" y="177434"/>
                      <a:pt x="126931" y="151173"/>
                    </a:cubicBezTo>
                    <a:cubicBezTo>
                      <a:pt x="127605" y="148479"/>
                      <a:pt x="128278" y="146459"/>
                      <a:pt x="129625" y="143766"/>
                    </a:cubicBezTo>
                    <a:cubicBezTo>
                      <a:pt x="129625" y="143092"/>
                      <a:pt x="130298" y="141745"/>
                      <a:pt x="130298" y="141072"/>
                    </a:cubicBezTo>
                    <a:cubicBezTo>
                      <a:pt x="101343" y="69694"/>
                      <a:pt x="35352" y="15824"/>
                      <a:pt x="27945" y="9764"/>
                    </a:cubicBezTo>
                    <a:cubicBezTo>
                      <a:pt x="25252" y="7744"/>
                      <a:pt x="24578" y="7070"/>
                      <a:pt x="24578" y="7070"/>
                    </a:cubicBezTo>
                    <a:cubicBezTo>
                      <a:pt x="23231" y="5724"/>
                      <a:pt x="21885" y="5050"/>
                      <a:pt x="20538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E5CC88B-766F-48E0-882F-D68FFA6657CD}"/>
                  </a:ext>
                </a:extLst>
              </p:cNvPr>
              <p:cNvSpPr/>
              <p:nvPr/>
            </p:nvSpPr>
            <p:spPr>
              <a:xfrm>
                <a:off x="620570" y="5831540"/>
                <a:ext cx="141409" cy="242415"/>
              </a:xfrm>
              <a:custGeom>
                <a:avLst/>
                <a:gdLst>
                  <a:gd name="connsiteX0" fmla="*/ 72388 w 141408"/>
                  <a:gd name="connsiteY0" fmla="*/ 5050 h 242414"/>
                  <a:gd name="connsiteX1" fmla="*/ 67674 w 141408"/>
                  <a:gd name="connsiteY1" fmla="*/ 9091 h 242414"/>
                  <a:gd name="connsiteX2" fmla="*/ 64307 w 141408"/>
                  <a:gd name="connsiteY2" fmla="*/ 14478 h 242414"/>
                  <a:gd name="connsiteX3" fmla="*/ 54880 w 141408"/>
                  <a:gd name="connsiteY3" fmla="*/ 30639 h 242414"/>
                  <a:gd name="connsiteX4" fmla="*/ 25925 w 141408"/>
                  <a:gd name="connsiteY4" fmla="*/ 89222 h 242414"/>
                  <a:gd name="connsiteX5" fmla="*/ 5050 w 141408"/>
                  <a:gd name="connsiteY5" fmla="*/ 143092 h 242414"/>
                  <a:gd name="connsiteX6" fmla="*/ 74408 w 141408"/>
                  <a:gd name="connsiteY6" fmla="*/ 238711 h 242414"/>
                  <a:gd name="connsiteX7" fmla="*/ 141072 w 141408"/>
                  <a:gd name="connsiteY7" fmla="*/ 144439 h 242414"/>
                  <a:gd name="connsiteX8" fmla="*/ 81142 w 141408"/>
                  <a:gd name="connsiteY8" fmla="*/ 14478 h 242414"/>
                  <a:gd name="connsiteX9" fmla="*/ 77775 w 141408"/>
                  <a:gd name="connsiteY9" fmla="*/ 8417 h 242414"/>
                  <a:gd name="connsiteX10" fmla="*/ 72388 w 141408"/>
                  <a:gd name="connsiteY10" fmla="*/ 5050 h 24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1408" h="242414">
                    <a:moveTo>
                      <a:pt x="72388" y="5050"/>
                    </a:moveTo>
                    <a:cubicBezTo>
                      <a:pt x="71041" y="5050"/>
                      <a:pt x="69021" y="6397"/>
                      <a:pt x="67674" y="9091"/>
                    </a:cubicBezTo>
                    <a:cubicBezTo>
                      <a:pt x="67674" y="9091"/>
                      <a:pt x="66327" y="11111"/>
                      <a:pt x="64307" y="14478"/>
                    </a:cubicBezTo>
                    <a:cubicBezTo>
                      <a:pt x="60940" y="19865"/>
                      <a:pt x="57574" y="25252"/>
                      <a:pt x="54880" y="30639"/>
                    </a:cubicBezTo>
                    <a:cubicBezTo>
                      <a:pt x="47473" y="43433"/>
                      <a:pt x="36699" y="63634"/>
                      <a:pt x="25925" y="89222"/>
                    </a:cubicBezTo>
                    <a:cubicBezTo>
                      <a:pt x="18518" y="106730"/>
                      <a:pt x="11111" y="124911"/>
                      <a:pt x="5050" y="143092"/>
                    </a:cubicBezTo>
                    <a:cubicBezTo>
                      <a:pt x="26598" y="164640"/>
                      <a:pt x="55553" y="197636"/>
                      <a:pt x="74408" y="238711"/>
                    </a:cubicBezTo>
                    <a:cubicBezTo>
                      <a:pt x="89222" y="207063"/>
                      <a:pt x="111444" y="175414"/>
                      <a:pt x="141072" y="144439"/>
                    </a:cubicBezTo>
                    <a:cubicBezTo>
                      <a:pt x="120871" y="83162"/>
                      <a:pt x="92589" y="33332"/>
                      <a:pt x="81142" y="14478"/>
                    </a:cubicBezTo>
                    <a:cubicBezTo>
                      <a:pt x="78448" y="10437"/>
                      <a:pt x="77775" y="8417"/>
                      <a:pt x="77775" y="8417"/>
                    </a:cubicBezTo>
                    <a:cubicBezTo>
                      <a:pt x="74408" y="5050"/>
                      <a:pt x="72388" y="5050"/>
                      <a:pt x="72388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CAB4BD-24C8-4995-87C7-B5849D9DD4FF}"/>
                  </a:ext>
                </a:extLst>
              </p:cNvPr>
              <p:cNvSpPr/>
              <p:nvPr/>
            </p:nvSpPr>
            <p:spPr>
              <a:xfrm>
                <a:off x="780160" y="5890124"/>
                <a:ext cx="141409" cy="329954"/>
              </a:xfrm>
              <a:custGeom>
                <a:avLst/>
                <a:gdLst>
                  <a:gd name="connsiteX0" fmla="*/ 124911 w 141408"/>
                  <a:gd name="connsiteY0" fmla="*/ 5050 h 329953"/>
                  <a:gd name="connsiteX1" fmla="*/ 120871 w 141408"/>
                  <a:gd name="connsiteY1" fmla="*/ 5724 h 329953"/>
                  <a:gd name="connsiteX2" fmla="*/ 120871 w 141408"/>
                  <a:gd name="connsiteY2" fmla="*/ 5724 h 329953"/>
                  <a:gd name="connsiteX3" fmla="*/ 120871 w 141408"/>
                  <a:gd name="connsiteY3" fmla="*/ 5724 h 329953"/>
                  <a:gd name="connsiteX4" fmla="*/ 114810 w 141408"/>
                  <a:gd name="connsiteY4" fmla="*/ 8417 h 329953"/>
                  <a:gd name="connsiteX5" fmla="*/ 99996 w 141408"/>
                  <a:gd name="connsiteY5" fmla="*/ 15151 h 329953"/>
                  <a:gd name="connsiteX6" fmla="*/ 97976 w 141408"/>
                  <a:gd name="connsiteY6" fmla="*/ 15824 h 329953"/>
                  <a:gd name="connsiteX7" fmla="*/ 42759 w 141408"/>
                  <a:gd name="connsiteY7" fmla="*/ 46126 h 329953"/>
                  <a:gd name="connsiteX8" fmla="*/ 36699 w 141408"/>
                  <a:gd name="connsiteY8" fmla="*/ 49493 h 329953"/>
                  <a:gd name="connsiteX9" fmla="*/ 48146 w 141408"/>
                  <a:gd name="connsiteY9" fmla="*/ 64981 h 329953"/>
                  <a:gd name="connsiteX10" fmla="*/ 48146 w 141408"/>
                  <a:gd name="connsiteY10" fmla="*/ 65654 h 329953"/>
                  <a:gd name="connsiteX11" fmla="*/ 58920 w 141408"/>
                  <a:gd name="connsiteY11" fmla="*/ 172047 h 329953"/>
                  <a:gd name="connsiteX12" fmla="*/ 46126 w 141408"/>
                  <a:gd name="connsiteY12" fmla="*/ 269013 h 329953"/>
                  <a:gd name="connsiteX13" fmla="*/ 5050 w 141408"/>
                  <a:gd name="connsiteY13" fmla="*/ 328270 h 329953"/>
                  <a:gd name="connsiteX14" fmla="*/ 99323 w 141408"/>
                  <a:gd name="connsiteY14" fmla="*/ 261606 h 329953"/>
                  <a:gd name="connsiteX15" fmla="*/ 137032 w 141408"/>
                  <a:gd name="connsiteY15" fmla="*/ 85182 h 329953"/>
                  <a:gd name="connsiteX16" fmla="*/ 134338 w 141408"/>
                  <a:gd name="connsiteY16" fmla="*/ 31985 h 329953"/>
                  <a:gd name="connsiteX17" fmla="*/ 132318 w 141408"/>
                  <a:gd name="connsiteY17" fmla="*/ 11784 h 329953"/>
                  <a:gd name="connsiteX18" fmla="*/ 124911 w 141408"/>
                  <a:gd name="connsiteY18" fmla="*/ 5050 h 32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1408" h="329953">
                    <a:moveTo>
                      <a:pt x="124911" y="5050"/>
                    </a:moveTo>
                    <a:cubicBezTo>
                      <a:pt x="124238" y="5050"/>
                      <a:pt x="122891" y="5050"/>
                      <a:pt x="120871" y="5724"/>
                    </a:cubicBezTo>
                    <a:lnTo>
                      <a:pt x="120871" y="5724"/>
                    </a:lnTo>
                    <a:lnTo>
                      <a:pt x="120871" y="5724"/>
                    </a:lnTo>
                    <a:cubicBezTo>
                      <a:pt x="120871" y="5724"/>
                      <a:pt x="118851" y="6397"/>
                      <a:pt x="114810" y="8417"/>
                    </a:cubicBezTo>
                    <a:cubicBezTo>
                      <a:pt x="111444" y="9764"/>
                      <a:pt x="106057" y="12457"/>
                      <a:pt x="99996" y="15151"/>
                    </a:cubicBezTo>
                    <a:lnTo>
                      <a:pt x="97976" y="15824"/>
                    </a:lnTo>
                    <a:cubicBezTo>
                      <a:pt x="79122" y="25252"/>
                      <a:pt x="60267" y="35352"/>
                      <a:pt x="42759" y="46126"/>
                    </a:cubicBezTo>
                    <a:cubicBezTo>
                      <a:pt x="40739" y="47473"/>
                      <a:pt x="38719" y="48820"/>
                      <a:pt x="36699" y="49493"/>
                    </a:cubicBezTo>
                    <a:cubicBezTo>
                      <a:pt x="42086" y="52187"/>
                      <a:pt x="46126" y="58247"/>
                      <a:pt x="48146" y="64981"/>
                    </a:cubicBezTo>
                    <a:cubicBezTo>
                      <a:pt x="48146" y="64981"/>
                      <a:pt x="48146" y="65654"/>
                      <a:pt x="48146" y="65654"/>
                    </a:cubicBezTo>
                    <a:cubicBezTo>
                      <a:pt x="50840" y="77775"/>
                      <a:pt x="58920" y="121544"/>
                      <a:pt x="58920" y="172047"/>
                    </a:cubicBezTo>
                    <a:cubicBezTo>
                      <a:pt x="58920" y="208409"/>
                      <a:pt x="54880" y="241405"/>
                      <a:pt x="46126" y="269013"/>
                    </a:cubicBezTo>
                    <a:cubicBezTo>
                      <a:pt x="36699" y="297968"/>
                      <a:pt x="19865" y="316823"/>
                      <a:pt x="5050" y="328270"/>
                    </a:cubicBezTo>
                    <a:cubicBezTo>
                      <a:pt x="42086" y="326250"/>
                      <a:pt x="75755" y="303355"/>
                      <a:pt x="99323" y="261606"/>
                    </a:cubicBezTo>
                    <a:cubicBezTo>
                      <a:pt x="130298" y="207063"/>
                      <a:pt x="137032" y="135685"/>
                      <a:pt x="137032" y="85182"/>
                    </a:cubicBezTo>
                    <a:cubicBezTo>
                      <a:pt x="137032" y="67674"/>
                      <a:pt x="136358" y="49493"/>
                      <a:pt x="134338" y="31985"/>
                    </a:cubicBezTo>
                    <a:cubicBezTo>
                      <a:pt x="132992" y="19191"/>
                      <a:pt x="132318" y="11784"/>
                      <a:pt x="132318" y="11784"/>
                    </a:cubicBezTo>
                    <a:cubicBezTo>
                      <a:pt x="131645" y="7744"/>
                      <a:pt x="129625" y="5050"/>
                      <a:pt x="124911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8DA12CB-8B3B-4006-ACFC-769DE63E6EA0}"/>
                  </a:ext>
                </a:extLst>
              </p:cNvPr>
              <p:cNvSpPr/>
              <p:nvPr/>
            </p:nvSpPr>
            <p:spPr>
              <a:xfrm>
                <a:off x="739084" y="5847701"/>
                <a:ext cx="87539" cy="107740"/>
              </a:xfrm>
              <a:custGeom>
                <a:avLst/>
                <a:gdLst>
                  <a:gd name="connsiteX0" fmla="*/ 62287 w 87538"/>
                  <a:gd name="connsiteY0" fmla="*/ 5050 h 107739"/>
                  <a:gd name="connsiteX1" fmla="*/ 60940 w 87538"/>
                  <a:gd name="connsiteY1" fmla="*/ 5050 h 107739"/>
                  <a:gd name="connsiteX2" fmla="*/ 60940 w 87538"/>
                  <a:gd name="connsiteY2" fmla="*/ 5050 h 107739"/>
                  <a:gd name="connsiteX3" fmla="*/ 60940 w 87538"/>
                  <a:gd name="connsiteY3" fmla="*/ 5050 h 107739"/>
                  <a:gd name="connsiteX4" fmla="*/ 57574 w 87538"/>
                  <a:gd name="connsiteY4" fmla="*/ 6397 h 107739"/>
                  <a:gd name="connsiteX5" fmla="*/ 57574 w 87538"/>
                  <a:gd name="connsiteY5" fmla="*/ 6397 h 107739"/>
                  <a:gd name="connsiteX6" fmla="*/ 57574 w 87538"/>
                  <a:gd name="connsiteY6" fmla="*/ 6397 h 107739"/>
                  <a:gd name="connsiteX7" fmla="*/ 36699 w 87538"/>
                  <a:gd name="connsiteY7" fmla="*/ 20538 h 107739"/>
                  <a:gd name="connsiteX8" fmla="*/ 5050 w 87538"/>
                  <a:gd name="connsiteY8" fmla="*/ 45453 h 107739"/>
                  <a:gd name="connsiteX9" fmla="*/ 31312 w 87538"/>
                  <a:gd name="connsiteY9" fmla="*/ 108077 h 107739"/>
                  <a:gd name="connsiteX10" fmla="*/ 85855 w 87538"/>
                  <a:gd name="connsiteY10" fmla="*/ 71041 h 107739"/>
                  <a:gd name="connsiteX11" fmla="*/ 70368 w 87538"/>
                  <a:gd name="connsiteY11" fmla="*/ 11784 h 107739"/>
                  <a:gd name="connsiteX12" fmla="*/ 70368 w 87538"/>
                  <a:gd name="connsiteY12" fmla="*/ 11111 h 107739"/>
                  <a:gd name="connsiteX13" fmla="*/ 62287 w 87538"/>
                  <a:gd name="connsiteY13" fmla="*/ 5050 h 10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38" h="107739">
                    <a:moveTo>
                      <a:pt x="62287" y="5050"/>
                    </a:moveTo>
                    <a:cubicBezTo>
                      <a:pt x="61614" y="5050"/>
                      <a:pt x="61614" y="5050"/>
                      <a:pt x="60940" y="5050"/>
                    </a:cubicBezTo>
                    <a:lnTo>
                      <a:pt x="60940" y="5050"/>
                    </a:lnTo>
                    <a:lnTo>
                      <a:pt x="60940" y="5050"/>
                    </a:lnTo>
                    <a:cubicBezTo>
                      <a:pt x="59594" y="5050"/>
                      <a:pt x="58920" y="5724"/>
                      <a:pt x="57574" y="6397"/>
                    </a:cubicBezTo>
                    <a:lnTo>
                      <a:pt x="57574" y="6397"/>
                    </a:lnTo>
                    <a:lnTo>
                      <a:pt x="57574" y="6397"/>
                    </a:lnTo>
                    <a:cubicBezTo>
                      <a:pt x="57574" y="6397"/>
                      <a:pt x="49493" y="11784"/>
                      <a:pt x="36699" y="20538"/>
                    </a:cubicBezTo>
                    <a:cubicBezTo>
                      <a:pt x="29965" y="25252"/>
                      <a:pt x="18518" y="34005"/>
                      <a:pt x="5050" y="45453"/>
                    </a:cubicBezTo>
                    <a:cubicBezTo>
                      <a:pt x="15151" y="66327"/>
                      <a:pt x="23905" y="87202"/>
                      <a:pt x="31312" y="108077"/>
                    </a:cubicBezTo>
                    <a:cubicBezTo>
                      <a:pt x="47473" y="95283"/>
                      <a:pt x="65654" y="83162"/>
                      <a:pt x="85855" y="71041"/>
                    </a:cubicBezTo>
                    <a:cubicBezTo>
                      <a:pt x="79122" y="41413"/>
                      <a:pt x="73061" y="19865"/>
                      <a:pt x="70368" y="11784"/>
                    </a:cubicBezTo>
                    <a:cubicBezTo>
                      <a:pt x="70368" y="11784"/>
                      <a:pt x="70368" y="11111"/>
                      <a:pt x="70368" y="11111"/>
                    </a:cubicBezTo>
                    <a:cubicBezTo>
                      <a:pt x="68348" y="7070"/>
                      <a:pt x="65654" y="5050"/>
                      <a:pt x="62287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91AF3C3-7B34-4046-88E3-47534AC46E79}"/>
                  </a:ext>
                </a:extLst>
              </p:cNvPr>
              <p:cNvSpPr/>
              <p:nvPr/>
            </p:nvSpPr>
            <p:spPr>
              <a:xfrm>
                <a:off x="556600" y="5847701"/>
                <a:ext cx="87539" cy="107740"/>
              </a:xfrm>
              <a:custGeom>
                <a:avLst/>
                <a:gdLst>
                  <a:gd name="connsiteX0" fmla="*/ 27272 w 87538"/>
                  <a:gd name="connsiteY0" fmla="*/ 5050 h 107739"/>
                  <a:gd name="connsiteX1" fmla="*/ 19865 w 87538"/>
                  <a:gd name="connsiteY1" fmla="*/ 11111 h 107739"/>
                  <a:gd name="connsiteX2" fmla="*/ 19865 w 87538"/>
                  <a:gd name="connsiteY2" fmla="*/ 11784 h 107739"/>
                  <a:gd name="connsiteX3" fmla="*/ 5050 w 87538"/>
                  <a:gd name="connsiteY3" fmla="*/ 70368 h 107739"/>
                  <a:gd name="connsiteX4" fmla="*/ 59594 w 87538"/>
                  <a:gd name="connsiteY4" fmla="*/ 107403 h 107739"/>
                  <a:gd name="connsiteX5" fmla="*/ 85855 w 87538"/>
                  <a:gd name="connsiteY5" fmla="*/ 44779 h 107739"/>
                  <a:gd name="connsiteX6" fmla="*/ 54207 w 87538"/>
                  <a:gd name="connsiteY6" fmla="*/ 19865 h 107739"/>
                  <a:gd name="connsiteX7" fmla="*/ 32659 w 87538"/>
                  <a:gd name="connsiteY7" fmla="*/ 6397 h 107739"/>
                  <a:gd name="connsiteX8" fmla="*/ 32659 w 87538"/>
                  <a:gd name="connsiteY8" fmla="*/ 6397 h 107739"/>
                  <a:gd name="connsiteX9" fmla="*/ 32659 w 87538"/>
                  <a:gd name="connsiteY9" fmla="*/ 6397 h 107739"/>
                  <a:gd name="connsiteX10" fmla="*/ 29292 w 87538"/>
                  <a:gd name="connsiteY10" fmla="*/ 5050 h 107739"/>
                  <a:gd name="connsiteX11" fmla="*/ 29292 w 87538"/>
                  <a:gd name="connsiteY11" fmla="*/ 5050 h 107739"/>
                  <a:gd name="connsiteX12" fmla="*/ 29292 w 87538"/>
                  <a:gd name="connsiteY12" fmla="*/ 5050 h 107739"/>
                  <a:gd name="connsiteX13" fmla="*/ 27272 w 87538"/>
                  <a:gd name="connsiteY13" fmla="*/ 5050 h 10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38" h="107739">
                    <a:moveTo>
                      <a:pt x="27272" y="5050"/>
                    </a:moveTo>
                    <a:cubicBezTo>
                      <a:pt x="23905" y="5050"/>
                      <a:pt x="21211" y="7070"/>
                      <a:pt x="19865" y="11111"/>
                    </a:cubicBezTo>
                    <a:cubicBezTo>
                      <a:pt x="19865" y="11111"/>
                      <a:pt x="19865" y="11784"/>
                      <a:pt x="19865" y="11784"/>
                    </a:cubicBezTo>
                    <a:cubicBezTo>
                      <a:pt x="17171" y="19865"/>
                      <a:pt x="10437" y="41413"/>
                      <a:pt x="5050" y="70368"/>
                    </a:cubicBezTo>
                    <a:cubicBezTo>
                      <a:pt x="25252" y="82488"/>
                      <a:pt x="43433" y="94609"/>
                      <a:pt x="59594" y="107403"/>
                    </a:cubicBezTo>
                    <a:cubicBezTo>
                      <a:pt x="67001" y="87202"/>
                      <a:pt x="75755" y="66327"/>
                      <a:pt x="85855" y="44779"/>
                    </a:cubicBezTo>
                    <a:cubicBezTo>
                      <a:pt x="75081" y="36026"/>
                      <a:pt x="64307" y="27272"/>
                      <a:pt x="54207" y="19865"/>
                    </a:cubicBezTo>
                    <a:cubicBezTo>
                      <a:pt x="40739" y="11784"/>
                      <a:pt x="32659" y="6397"/>
                      <a:pt x="32659" y="6397"/>
                    </a:cubicBezTo>
                    <a:lnTo>
                      <a:pt x="32659" y="6397"/>
                    </a:lnTo>
                    <a:lnTo>
                      <a:pt x="32659" y="6397"/>
                    </a:lnTo>
                    <a:cubicBezTo>
                      <a:pt x="31312" y="5724"/>
                      <a:pt x="29965" y="5050"/>
                      <a:pt x="29292" y="5050"/>
                    </a:cubicBezTo>
                    <a:lnTo>
                      <a:pt x="29292" y="5050"/>
                    </a:lnTo>
                    <a:lnTo>
                      <a:pt x="29292" y="5050"/>
                    </a:lnTo>
                    <a:cubicBezTo>
                      <a:pt x="28618" y="5050"/>
                      <a:pt x="27945" y="5050"/>
                      <a:pt x="27272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615CD39-C95E-4110-AFB7-AFC3391B4660}"/>
                  </a:ext>
                </a:extLst>
              </p:cNvPr>
              <p:cNvSpPr/>
              <p:nvPr/>
            </p:nvSpPr>
            <p:spPr>
              <a:xfrm>
                <a:off x="366035" y="5983049"/>
                <a:ext cx="94273" cy="101006"/>
              </a:xfrm>
              <a:custGeom>
                <a:avLst/>
                <a:gdLst>
                  <a:gd name="connsiteX0" fmla="*/ 35352 w 94272"/>
                  <a:gd name="connsiteY0" fmla="*/ 5050 h 101006"/>
                  <a:gd name="connsiteX1" fmla="*/ 17844 w 94272"/>
                  <a:gd name="connsiteY1" fmla="*/ 5050 h 101006"/>
                  <a:gd name="connsiteX2" fmla="*/ 7070 w 94272"/>
                  <a:gd name="connsiteY2" fmla="*/ 11784 h 101006"/>
                  <a:gd name="connsiteX3" fmla="*/ 5050 w 94272"/>
                  <a:gd name="connsiteY3" fmla="*/ 19865 h 101006"/>
                  <a:gd name="connsiteX4" fmla="*/ 43433 w 94272"/>
                  <a:gd name="connsiteY4" fmla="*/ 95956 h 101006"/>
                  <a:gd name="connsiteX5" fmla="*/ 92589 w 94272"/>
                  <a:gd name="connsiteY5" fmla="*/ 74408 h 101006"/>
                  <a:gd name="connsiteX6" fmla="*/ 86529 w 94272"/>
                  <a:gd name="connsiteY6" fmla="*/ 7744 h 101006"/>
                  <a:gd name="connsiteX7" fmla="*/ 40739 w 94272"/>
                  <a:gd name="connsiteY7" fmla="*/ 5050 h 101006"/>
                  <a:gd name="connsiteX8" fmla="*/ 35352 w 94272"/>
                  <a:gd name="connsiteY8" fmla="*/ 5050 h 10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72" h="101006">
                    <a:moveTo>
                      <a:pt x="35352" y="5050"/>
                    </a:moveTo>
                    <a:cubicBezTo>
                      <a:pt x="24578" y="5050"/>
                      <a:pt x="17844" y="5050"/>
                      <a:pt x="17844" y="5050"/>
                    </a:cubicBezTo>
                    <a:cubicBezTo>
                      <a:pt x="13804" y="5050"/>
                      <a:pt x="9764" y="7744"/>
                      <a:pt x="7070" y="11784"/>
                    </a:cubicBezTo>
                    <a:cubicBezTo>
                      <a:pt x="5724" y="13804"/>
                      <a:pt x="5050" y="17171"/>
                      <a:pt x="5050" y="19865"/>
                    </a:cubicBezTo>
                    <a:cubicBezTo>
                      <a:pt x="5724" y="27272"/>
                      <a:pt x="11111" y="54880"/>
                      <a:pt x="43433" y="95956"/>
                    </a:cubicBezTo>
                    <a:cubicBezTo>
                      <a:pt x="60267" y="87875"/>
                      <a:pt x="77101" y="80468"/>
                      <a:pt x="92589" y="74408"/>
                    </a:cubicBezTo>
                    <a:cubicBezTo>
                      <a:pt x="89222" y="54207"/>
                      <a:pt x="87202" y="31312"/>
                      <a:pt x="86529" y="7744"/>
                    </a:cubicBezTo>
                    <a:cubicBezTo>
                      <a:pt x="66327" y="5724"/>
                      <a:pt x="50840" y="5050"/>
                      <a:pt x="40739" y="5050"/>
                    </a:cubicBezTo>
                    <a:cubicBezTo>
                      <a:pt x="39392" y="5050"/>
                      <a:pt x="37372" y="5050"/>
                      <a:pt x="35352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B2EC8-50E4-499F-A176-4230B75A7476}"/>
                  </a:ext>
                </a:extLst>
              </p:cNvPr>
              <p:cNvSpPr/>
              <p:nvPr/>
            </p:nvSpPr>
            <p:spPr>
              <a:xfrm>
                <a:off x="921569" y="5983049"/>
                <a:ext cx="94273" cy="101006"/>
              </a:xfrm>
              <a:custGeom>
                <a:avLst/>
                <a:gdLst>
                  <a:gd name="connsiteX0" fmla="*/ 62287 w 94272"/>
                  <a:gd name="connsiteY0" fmla="*/ 5050 h 101006"/>
                  <a:gd name="connsiteX1" fmla="*/ 56227 w 94272"/>
                  <a:gd name="connsiteY1" fmla="*/ 5050 h 101006"/>
                  <a:gd name="connsiteX2" fmla="*/ 11111 w 94272"/>
                  <a:gd name="connsiteY2" fmla="*/ 7744 h 101006"/>
                  <a:gd name="connsiteX3" fmla="*/ 5050 w 94272"/>
                  <a:gd name="connsiteY3" fmla="*/ 74408 h 101006"/>
                  <a:gd name="connsiteX4" fmla="*/ 54207 w 94272"/>
                  <a:gd name="connsiteY4" fmla="*/ 95956 h 101006"/>
                  <a:gd name="connsiteX5" fmla="*/ 92589 w 94272"/>
                  <a:gd name="connsiteY5" fmla="*/ 19865 h 101006"/>
                  <a:gd name="connsiteX6" fmla="*/ 90569 w 94272"/>
                  <a:gd name="connsiteY6" fmla="*/ 11784 h 101006"/>
                  <a:gd name="connsiteX7" fmla="*/ 79795 w 94272"/>
                  <a:gd name="connsiteY7" fmla="*/ 5050 h 101006"/>
                  <a:gd name="connsiteX8" fmla="*/ 62287 w 94272"/>
                  <a:gd name="connsiteY8" fmla="*/ 5050 h 10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72" h="101006">
                    <a:moveTo>
                      <a:pt x="62287" y="5050"/>
                    </a:moveTo>
                    <a:cubicBezTo>
                      <a:pt x="60267" y="5050"/>
                      <a:pt x="58247" y="5050"/>
                      <a:pt x="56227" y="5050"/>
                    </a:cubicBezTo>
                    <a:cubicBezTo>
                      <a:pt x="46800" y="5724"/>
                      <a:pt x="31312" y="5724"/>
                      <a:pt x="11111" y="7744"/>
                    </a:cubicBezTo>
                    <a:cubicBezTo>
                      <a:pt x="10437" y="30639"/>
                      <a:pt x="8417" y="52860"/>
                      <a:pt x="5050" y="74408"/>
                    </a:cubicBezTo>
                    <a:cubicBezTo>
                      <a:pt x="21211" y="80468"/>
                      <a:pt x="38046" y="87875"/>
                      <a:pt x="54207" y="95956"/>
                    </a:cubicBezTo>
                    <a:cubicBezTo>
                      <a:pt x="87202" y="54880"/>
                      <a:pt x="91916" y="27272"/>
                      <a:pt x="92589" y="19865"/>
                    </a:cubicBezTo>
                    <a:cubicBezTo>
                      <a:pt x="92589" y="17171"/>
                      <a:pt x="91242" y="13131"/>
                      <a:pt x="90569" y="11784"/>
                    </a:cubicBezTo>
                    <a:cubicBezTo>
                      <a:pt x="87875" y="7744"/>
                      <a:pt x="83835" y="5724"/>
                      <a:pt x="79795" y="5050"/>
                    </a:cubicBezTo>
                    <a:cubicBezTo>
                      <a:pt x="79795" y="5724"/>
                      <a:pt x="73061" y="5050"/>
                      <a:pt x="62287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7AF9953-1276-46BD-B2EE-266E8E93342B}"/>
                  </a:ext>
                </a:extLst>
              </p:cNvPr>
              <p:cNvSpPr/>
              <p:nvPr/>
            </p:nvSpPr>
            <p:spPr>
              <a:xfrm>
                <a:off x="834030" y="6067894"/>
                <a:ext cx="215480" cy="154876"/>
              </a:xfrm>
              <a:custGeom>
                <a:avLst/>
                <a:gdLst>
                  <a:gd name="connsiteX0" fmla="*/ 89896 w 215480"/>
                  <a:gd name="connsiteY0" fmla="*/ 5050 h 154876"/>
                  <a:gd name="connsiteX1" fmla="*/ 58920 w 215480"/>
                  <a:gd name="connsiteY1" fmla="*/ 92589 h 154876"/>
                  <a:gd name="connsiteX2" fmla="*/ 5050 w 215480"/>
                  <a:gd name="connsiteY2" fmla="*/ 150499 h 154876"/>
                  <a:gd name="connsiteX3" fmla="*/ 209083 w 215480"/>
                  <a:gd name="connsiteY3" fmla="*/ 86529 h 154876"/>
                  <a:gd name="connsiteX4" fmla="*/ 209083 w 215480"/>
                  <a:gd name="connsiteY4" fmla="*/ 86529 h 154876"/>
                  <a:gd name="connsiteX5" fmla="*/ 211103 w 215480"/>
                  <a:gd name="connsiteY5" fmla="*/ 79122 h 154876"/>
                  <a:gd name="connsiteX6" fmla="*/ 205716 w 215480"/>
                  <a:gd name="connsiteY6" fmla="*/ 67674 h 154876"/>
                  <a:gd name="connsiteX7" fmla="*/ 200329 w 215480"/>
                  <a:gd name="connsiteY7" fmla="*/ 64307 h 154876"/>
                  <a:gd name="connsiteX8" fmla="*/ 200329 w 215480"/>
                  <a:gd name="connsiteY8" fmla="*/ 64307 h 154876"/>
                  <a:gd name="connsiteX9" fmla="*/ 200329 w 215480"/>
                  <a:gd name="connsiteY9" fmla="*/ 64307 h 154876"/>
                  <a:gd name="connsiteX10" fmla="*/ 189555 w 215480"/>
                  <a:gd name="connsiteY10" fmla="*/ 56900 h 154876"/>
                  <a:gd name="connsiteX11" fmla="*/ 185515 w 215480"/>
                  <a:gd name="connsiteY11" fmla="*/ 54207 h 154876"/>
                  <a:gd name="connsiteX12" fmla="*/ 134338 w 215480"/>
                  <a:gd name="connsiteY12" fmla="*/ 25252 h 154876"/>
                  <a:gd name="connsiteX13" fmla="*/ 89896 w 215480"/>
                  <a:gd name="connsiteY13" fmla="*/ 5050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5480" h="154876">
                    <a:moveTo>
                      <a:pt x="89896" y="5050"/>
                    </a:moveTo>
                    <a:cubicBezTo>
                      <a:pt x="83162" y="38719"/>
                      <a:pt x="73061" y="68348"/>
                      <a:pt x="58920" y="92589"/>
                    </a:cubicBezTo>
                    <a:cubicBezTo>
                      <a:pt x="44106" y="118177"/>
                      <a:pt x="25925" y="137705"/>
                      <a:pt x="5050" y="150499"/>
                    </a:cubicBezTo>
                    <a:cubicBezTo>
                      <a:pt x="160600" y="141745"/>
                      <a:pt x="204369" y="91916"/>
                      <a:pt x="209083" y="86529"/>
                    </a:cubicBezTo>
                    <a:lnTo>
                      <a:pt x="209083" y="86529"/>
                    </a:lnTo>
                    <a:cubicBezTo>
                      <a:pt x="210430" y="84509"/>
                      <a:pt x="211103" y="81815"/>
                      <a:pt x="211103" y="79122"/>
                    </a:cubicBezTo>
                    <a:cubicBezTo>
                      <a:pt x="211103" y="74408"/>
                      <a:pt x="209083" y="70368"/>
                      <a:pt x="205716" y="67674"/>
                    </a:cubicBezTo>
                    <a:cubicBezTo>
                      <a:pt x="205716" y="67674"/>
                      <a:pt x="203696" y="66327"/>
                      <a:pt x="200329" y="64307"/>
                    </a:cubicBezTo>
                    <a:lnTo>
                      <a:pt x="200329" y="64307"/>
                    </a:lnTo>
                    <a:lnTo>
                      <a:pt x="200329" y="64307"/>
                    </a:lnTo>
                    <a:cubicBezTo>
                      <a:pt x="197636" y="62287"/>
                      <a:pt x="194269" y="60267"/>
                      <a:pt x="189555" y="56900"/>
                    </a:cubicBezTo>
                    <a:cubicBezTo>
                      <a:pt x="188208" y="56227"/>
                      <a:pt x="186862" y="55553"/>
                      <a:pt x="185515" y="54207"/>
                    </a:cubicBezTo>
                    <a:cubicBezTo>
                      <a:pt x="174067" y="46800"/>
                      <a:pt x="156560" y="36026"/>
                      <a:pt x="134338" y="25252"/>
                    </a:cubicBezTo>
                    <a:cubicBezTo>
                      <a:pt x="119524" y="17171"/>
                      <a:pt x="104710" y="10437"/>
                      <a:pt x="89896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6092B84-0014-470D-90CA-7B5565914265}"/>
                  </a:ext>
                </a:extLst>
              </p:cNvPr>
              <p:cNvSpPr/>
              <p:nvPr/>
            </p:nvSpPr>
            <p:spPr>
              <a:xfrm>
                <a:off x="335733" y="6067894"/>
                <a:ext cx="215480" cy="154876"/>
              </a:xfrm>
              <a:custGeom>
                <a:avLst/>
                <a:gdLst>
                  <a:gd name="connsiteX0" fmla="*/ 125584 w 215480"/>
                  <a:gd name="connsiteY0" fmla="*/ 5050 h 154876"/>
                  <a:gd name="connsiteX1" fmla="*/ 15151 w 215480"/>
                  <a:gd name="connsiteY1" fmla="*/ 63634 h 154876"/>
                  <a:gd name="connsiteX2" fmla="*/ 10437 w 215480"/>
                  <a:gd name="connsiteY2" fmla="*/ 67001 h 154876"/>
                  <a:gd name="connsiteX3" fmla="*/ 5050 w 215480"/>
                  <a:gd name="connsiteY3" fmla="*/ 78448 h 154876"/>
                  <a:gd name="connsiteX4" fmla="*/ 7070 w 215480"/>
                  <a:gd name="connsiteY4" fmla="*/ 85855 h 154876"/>
                  <a:gd name="connsiteX5" fmla="*/ 7070 w 215480"/>
                  <a:gd name="connsiteY5" fmla="*/ 86529 h 154876"/>
                  <a:gd name="connsiteX6" fmla="*/ 8417 w 215480"/>
                  <a:gd name="connsiteY6" fmla="*/ 87875 h 154876"/>
                  <a:gd name="connsiteX7" fmla="*/ 9091 w 215480"/>
                  <a:gd name="connsiteY7" fmla="*/ 88549 h 154876"/>
                  <a:gd name="connsiteX8" fmla="*/ 16498 w 215480"/>
                  <a:gd name="connsiteY8" fmla="*/ 95283 h 154876"/>
                  <a:gd name="connsiteX9" fmla="*/ 53533 w 215480"/>
                  <a:gd name="connsiteY9" fmla="*/ 117504 h 154876"/>
                  <a:gd name="connsiteX10" fmla="*/ 211103 w 215480"/>
                  <a:gd name="connsiteY10" fmla="*/ 149826 h 154876"/>
                  <a:gd name="connsiteX11" fmla="*/ 157233 w 215480"/>
                  <a:gd name="connsiteY11" fmla="*/ 91916 h 154876"/>
                  <a:gd name="connsiteX12" fmla="*/ 125584 w 215480"/>
                  <a:gd name="connsiteY12" fmla="*/ 5050 h 15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5480" h="154876">
                    <a:moveTo>
                      <a:pt x="125584" y="5050"/>
                    </a:moveTo>
                    <a:cubicBezTo>
                      <a:pt x="73061" y="24578"/>
                      <a:pt x="31312" y="52187"/>
                      <a:pt x="15151" y="63634"/>
                    </a:cubicBezTo>
                    <a:cubicBezTo>
                      <a:pt x="11784" y="65654"/>
                      <a:pt x="10437" y="67001"/>
                      <a:pt x="10437" y="67001"/>
                    </a:cubicBezTo>
                    <a:cubicBezTo>
                      <a:pt x="7070" y="69694"/>
                      <a:pt x="5050" y="73735"/>
                      <a:pt x="5050" y="78448"/>
                    </a:cubicBezTo>
                    <a:cubicBezTo>
                      <a:pt x="5050" y="81142"/>
                      <a:pt x="5724" y="83835"/>
                      <a:pt x="7070" y="85855"/>
                    </a:cubicBezTo>
                    <a:cubicBezTo>
                      <a:pt x="7070" y="85855"/>
                      <a:pt x="7070" y="85855"/>
                      <a:pt x="7070" y="86529"/>
                    </a:cubicBezTo>
                    <a:cubicBezTo>
                      <a:pt x="7744" y="87202"/>
                      <a:pt x="7744" y="87202"/>
                      <a:pt x="8417" y="87875"/>
                    </a:cubicBezTo>
                    <a:cubicBezTo>
                      <a:pt x="8417" y="87875"/>
                      <a:pt x="9091" y="88549"/>
                      <a:pt x="9091" y="88549"/>
                    </a:cubicBezTo>
                    <a:cubicBezTo>
                      <a:pt x="10437" y="89896"/>
                      <a:pt x="12457" y="92589"/>
                      <a:pt x="16498" y="95283"/>
                    </a:cubicBezTo>
                    <a:cubicBezTo>
                      <a:pt x="23231" y="100670"/>
                      <a:pt x="34679" y="109423"/>
                      <a:pt x="53533" y="117504"/>
                    </a:cubicBezTo>
                    <a:cubicBezTo>
                      <a:pt x="92589" y="135012"/>
                      <a:pt x="147132" y="146459"/>
                      <a:pt x="211103" y="149826"/>
                    </a:cubicBezTo>
                    <a:cubicBezTo>
                      <a:pt x="190228" y="137032"/>
                      <a:pt x="171374" y="117504"/>
                      <a:pt x="157233" y="91916"/>
                    </a:cubicBezTo>
                    <a:cubicBezTo>
                      <a:pt x="143092" y="68348"/>
                      <a:pt x="132318" y="38719"/>
                      <a:pt x="125584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4D13B03-735D-4574-A513-30033A7FCD0B}"/>
                  </a:ext>
                </a:extLst>
              </p:cNvPr>
              <p:cNvSpPr/>
              <p:nvPr/>
            </p:nvSpPr>
            <p:spPr>
              <a:xfrm>
                <a:off x="705416" y="6224117"/>
                <a:ext cx="215480" cy="40402"/>
              </a:xfrm>
              <a:custGeom>
                <a:avLst/>
                <a:gdLst>
                  <a:gd name="connsiteX0" fmla="*/ 198982 w 215480"/>
                  <a:gd name="connsiteY0" fmla="*/ 5050 h 40402"/>
                  <a:gd name="connsiteX1" fmla="*/ 161273 w 215480"/>
                  <a:gd name="connsiteY1" fmla="*/ 9091 h 40402"/>
                  <a:gd name="connsiteX2" fmla="*/ 153193 w 215480"/>
                  <a:gd name="connsiteY2" fmla="*/ 10437 h 40402"/>
                  <a:gd name="connsiteX3" fmla="*/ 123564 w 215480"/>
                  <a:gd name="connsiteY3" fmla="*/ 11784 h 40402"/>
                  <a:gd name="connsiteX4" fmla="*/ 99323 w 215480"/>
                  <a:gd name="connsiteY4" fmla="*/ 11111 h 40402"/>
                  <a:gd name="connsiteX5" fmla="*/ 98649 w 215480"/>
                  <a:gd name="connsiteY5" fmla="*/ 11111 h 40402"/>
                  <a:gd name="connsiteX6" fmla="*/ 72388 w 215480"/>
                  <a:gd name="connsiteY6" fmla="*/ 10437 h 40402"/>
                  <a:gd name="connsiteX7" fmla="*/ 7070 w 215480"/>
                  <a:gd name="connsiteY7" fmla="*/ 17171 h 40402"/>
                  <a:gd name="connsiteX8" fmla="*/ 5050 w 215480"/>
                  <a:gd name="connsiteY8" fmla="*/ 20538 h 40402"/>
                  <a:gd name="connsiteX9" fmla="*/ 7744 w 215480"/>
                  <a:gd name="connsiteY9" fmla="*/ 21211 h 40402"/>
                  <a:gd name="connsiteX10" fmla="*/ 9091 w 215480"/>
                  <a:gd name="connsiteY10" fmla="*/ 21211 h 40402"/>
                  <a:gd name="connsiteX11" fmla="*/ 33332 w 215480"/>
                  <a:gd name="connsiteY11" fmla="*/ 20538 h 40402"/>
                  <a:gd name="connsiteX12" fmla="*/ 99996 w 215480"/>
                  <a:gd name="connsiteY12" fmla="*/ 29965 h 40402"/>
                  <a:gd name="connsiteX13" fmla="*/ 157233 w 215480"/>
                  <a:gd name="connsiteY13" fmla="*/ 38719 h 40402"/>
                  <a:gd name="connsiteX14" fmla="*/ 209083 w 215480"/>
                  <a:gd name="connsiteY14" fmla="*/ 24578 h 40402"/>
                  <a:gd name="connsiteX15" fmla="*/ 212450 w 215480"/>
                  <a:gd name="connsiteY15" fmla="*/ 15151 h 40402"/>
                  <a:gd name="connsiteX16" fmla="*/ 198982 w 215480"/>
                  <a:gd name="connsiteY16" fmla="*/ 5050 h 4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5480" h="40402">
                    <a:moveTo>
                      <a:pt x="198982" y="5050"/>
                    </a:moveTo>
                    <a:cubicBezTo>
                      <a:pt x="190902" y="5050"/>
                      <a:pt x="179454" y="6397"/>
                      <a:pt x="161273" y="9091"/>
                    </a:cubicBezTo>
                    <a:cubicBezTo>
                      <a:pt x="158580" y="9764"/>
                      <a:pt x="155886" y="9764"/>
                      <a:pt x="153193" y="10437"/>
                    </a:cubicBezTo>
                    <a:cubicBezTo>
                      <a:pt x="145112" y="11784"/>
                      <a:pt x="135685" y="11784"/>
                      <a:pt x="123564" y="11784"/>
                    </a:cubicBezTo>
                    <a:cubicBezTo>
                      <a:pt x="116157" y="11784"/>
                      <a:pt x="108077" y="11784"/>
                      <a:pt x="99323" y="11111"/>
                    </a:cubicBezTo>
                    <a:lnTo>
                      <a:pt x="98649" y="11111"/>
                    </a:lnTo>
                    <a:cubicBezTo>
                      <a:pt x="90569" y="11111"/>
                      <a:pt x="81142" y="10437"/>
                      <a:pt x="72388" y="10437"/>
                    </a:cubicBezTo>
                    <a:cubicBezTo>
                      <a:pt x="53533" y="10437"/>
                      <a:pt x="28618" y="11111"/>
                      <a:pt x="7070" y="17171"/>
                    </a:cubicBezTo>
                    <a:cubicBezTo>
                      <a:pt x="5724" y="18518"/>
                      <a:pt x="5050" y="19865"/>
                      <a:pt x="5050" y="20538"/>
                    </a:cubicBezTo>
                    <a:cubicBezTo>
                      <a:pt x="5050" y="21211"/>
                      <a:pt x="6397" y="21211"/>
                      <a:pt x="7744" y="21211"/>
                    </a:cubicBezTo>
                    <a:cubicBezTo>
                      <a:pt x="7744" y="21211"/>
                      <a:pt x="8417" y="21211"/>
                      <a:pt x="9091" y="21211"/>
                    </a:cubicBezTo>
                    <a:cubicBezTo>
                      <a:pt x="17171" y="20538"/>
                      <a:pt x="25252" y="20538"/>
                      <a:pt x="33332" y="20538"/>
                    </a:cubicBezTo>
                    <a:cubicBezTo>
                      <a:pt x="61614" y="20538"/>
                      <a:pt x="81142" y="25252"/>
                      <a:pt x="99996" y="29965"/>
                    </a:cubicBezTo>
                    <a:cubicBezTo>
                      <a:pt x="117504" y="34679"/>
                      <a:pt x="134338" y="38719"/>
                      <a:pt x="157233" y="38719"/>
                    </a:cubicBezTo>
                    <a:cubicBezTo>
                      <a:pt x="182148" y="38719"/>
                      <a:pt x="201676" y="33332"/>
                      <a:pt x="209083" y="24578"/>
                    </a:cubicBezTo>
                    <a:cubicBezTo>
                      <a:pt x="211776" y="21885"/>
                      <a:pt x="213123" y="18518"/>
                      <a:pt x="212450" y="15151"/>
                    </a:cubicBezTo>
                    <a:cubicBezTo>
                      <a:pt x="211776" y="8417"/>
                      <a:pt x="209756" y="5050"/>
                      <a:pt x="198982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402A35B-2544-4A87-A5DA-4ED6D2CE0053}"/>
                  </a:ext>
                </a:extLst>
              </p:cNvPr>
              <p:cNvSpPr/>
              <p:nvPr/>
            </p:nvSpPr>
            <p:spPr>
              <a:xfrm>
                <a:off x="462327" y="6224117"/>
                <a:ext cx="215480" cy="40402"/>
              </a:xfrm>
              <a:custGeom>
                <a:avLst/>
                <a:gdLst>
                  <a:gd name="connsiteX0" fmla="*/ 18518 w 215480"/>
                  <a:gd name="connsiteY0" fmla="*/ 5050 h 40402"/>
                  <a:gd name="connsiteX1" fmla="*/ 5050 w 215480"/>
                  <a:gd name="connsiteY1" fmla="*/ 14478 h 40402"/>
                  <a:gd name="connsiteX2" fmla="*/ 8417 w 215480"/>
                  <a:gd name="connsiteY2" fmla="*/ 23905 h 40402"/>
                  <a:gd name="connsiteX3" fmla="*/ 60940 w 215480"/>
                  <a:gd name="connsiteY3" fmla="*/ 38046 h 40402"/>
                  <a:gd name="connsiteX4" fmla="*/ 118177 w 215480"/>
                  <a:gd name="connsiteY4" fmla="*/ 29292 h 40402"/>
                  <a:gd name="connsiteX5" fmla="*/ 184841 w 215480"/>
                  <a:gd name="connsiteY5" fmla="*/ 19865 h 40402"/>
                  <a:gd name="connsiteX6" fmla="*/ 209756 w 215480"/>
                  <a:gd name="connsiteY6" fmla="*/ 21211 h 40402"/>
                  <a:gd name="connsiteX7" fmla="*/ 211103 w 215480"/>
                  <a:gd name="connsiteY7" fmla="*/ 21211 h 40402"/>
                  <a:gd name="connsiteX8" fmla="*/ 213797 w 215480"/>
                  <a:gd name="connsiteY8" fmla="*/ 20538 h 40402"/>
                  <a:gd name="connsiteX9" fmla="*/ 211776 w 215480"/>
                  <a:gd name="connsiteY9" fmla="*/ 18518 h 40402"/>
                  <a:gd name="connsiteX10" fmla="*/ 146459 w 215480"/>
                  <a:gd name="connsiteY10" fmla="*/ 11784 h 40402"/>
                  <a:gd name="connsiteX11" fmla="*/ 146459 w 215480"/>
                  <a:gd name="connsiteY11" fmla="*/ 11784 h 40402"/>
                  <a:gd name="connsiteX12" fmla="*/ 120197 w 215480"/>
                  <a:gd name="connsiteY12" fmla="*/ 12457 h 40402"/>
                  <a:gd name="connsiteX13" fmla="*/ 119524 w 215480"/>
                  <a:gd name="connsiteY13" fmla="*/ 12457 h 40402"/>
                  <a:gd name="connsiteX14" fmla="*/ 95283 w 215480"/>
                  <a:gd name="connsiteY14" fmla="*/ 13131 h 40402"/>
                  <a:gd name="connsiteX15" fmla="*/ 65654 w 215480"/>
                  <a:gd name="connsiteY15" fmla="*/ 11784 h 40402"/>
                  <a:gd name="connsiteX16" fmla="*/ 56900 w 215480"/>
                  <a:gd name="connsiteY16" fmla="*/ 10437 h 40402"/>
                  <a:gd name="connsiteX17" fmla="*/ 18518 w 215480"/>
                  <a:gd name="connsiteY17" fmla="*/ 5050 h 4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5480" h="40402">
                    <a:moveTo>
                      <a:pt x="18518" y="5050"/>
                    </a:moveTo>
                    <a:cubicBezTo>
                      <a:pt x="7744" y="5050"/>
                      <a:pt x="5724" y="7744"/>
                      <a:pt x="5050" y="14478"/>
                    </a:cubicBezTo>
                    <a:cubicBezTo>
                      <a:pt x="5050" y="17844"/>
                      <a:pt x="5724" y="21211"/>
                      <a:pt x="8417" y="23905"/>
                    </a:cubicBezTo>
                    <a:cubicBezTo>
                      <a:pt x="16498" y="32659"/>
                      <a:pt x="36026" y="38046"/>
                      <a:pt x="60940" y="38046"/>
                    </a:cubicBezTo>
                    <a:cubicBezTo>
                      <a:pt x="83835" y="38046"/>
                      <a:pt x="100670" y="34005"/>
                      <a:pt x="118177" y="29292"/>
                    </a:cubicBezTo>
                    <a:cubicBezTo>
                      <a:pt x="137032" y="24578"/>
                      <a:pt x="155886" y="19865"/>
                      <a:pt x="184841" y="19865"/>
                    </a:cubicBezTo>
                    <a:cubicBezTo>
                      <a:pt x="192922" y="19865"/>
                      <a:pt x="201002" y="20538"/>
                      <a:pt x="209756" y="21211"/>
                    </a:cubicBezTo>
                    <a:cubicBezTo>
                      <a:pt x="210430" y="21211"/>
                      <a:pt x="210430" y="21211"/>
                      <a:pt x="211103" y="21211"/>
                    </a:cubicBezTo>
                    <a:cubicBezTo>
                      <a:pt x="212450" y="21211"/>
                      <a:pt x="213797" y="21211"/>
                      <a:pt x="213797" y="20538"/>
                    </a:cubicBezTo>
                    <a:cubicBezTo>
                      <a:pt x="213797" y="19865"/>
                      <a:pt x="213123" y="18518"/>
                      <a:pt x="211776" y="18518"/>
                    </a:cubicBezTo>
                    <a:cubicBezTo>
                      <a:pt x="190228" y="12457"/>
                      <a:pt x="165314" y="11784"/>
                      <a:pt x="146459" y="11784"/>
                    </a:cubicBezTo>
                    <a:lnTo>
                      <a:pt x="146459" y="11784"/>
                    </a:lnTo>
                    <a:cubicBezTo>
                      <a:pt x="137032" y="11784"/>
                      <a:pt x="128278" y="11784"/>
                      <a:pt x="120197" y="12457"/>
                    </a:cubicBezTo>
                    <a:lnTo>
                      <a:pt x="119524" y="12457"/>
                    </a:lnTo>
                    <a:cubicBezTo>
                      <a:pt x="110770" y="12457"/>
                      <a:pt x="103363" y="13131"/>
                      <a:pt x="95283" y="13131"/>
                    </a:cubicBezTo>
                    <a:cubicBezTo>
                      <a:pt x="82488" y="13131"/>
                      <a:pt x="73061" y="12457"/>
                      <a:pt x="65654" y="11784"/>
                    </a:cubicBezTo>
                    <a:cubicBezTo>
                      <a:pt x="62961" y="11111"/>
                      <a:pt x="59594" y="11111"/>
                      <a:pt x="56900" y="10437"/>
                    </a:cubicBezTo>
                    <a:cubicBezTo>
                      <a:pt x="38046" y="7070"/>
                      <a:pt x="26598" y="5050"/>
                      <a:pt x="18518" y="50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4DB269-8743-49FA-951A-077124C7C9BD}"/>
                  </a:ext>
                </a:extLst>
              </p:cNvPr>
              <p:cNvSpPr/>
              <p:nvPr/>
            </p:nvSpPr>
            <p:spPr>
              <a:xfrm>
                <a:off x="363341" y="6286068"/>
                <a:ext cx="666641" cy="215480"/>
              </a:xfrm>
              <a:custGeom>
                <a:avLst/>
                <a:gdLst>
                  <a:gd name="connsiteX0" fmla="*/ 617148 w 666641"/>
                  <a:gd name="connsiteY0" fmla="*/ 5724 h 215479"/>
                  <a:gd name="connsiteX1" fmla="*/ 586173 w 666641"/>
                  <a:gd name="connsiteY1" fmla="*/ 139725 h 215479"/>
                  <a:gd name="connsiteX2" fmla="*/ 553851 w 666641"/>
                  <a:gd name="connsiteY2" fmla="*/ 5724 h 215479"/>
                  <a:gd name="connsiteX3" fmla="*/ 508735 w 666641"/>
                  <a:gd name="connsiteY3" fmla="*/ 5724 h 215479"/>
                  <a:gd name="connsiteX4" fmla="*/ 475739 w 666641"/>
                  <a:gd name="connsiteY4" fmla="*/ 137705 h 215479"/>
                  <a:gd name="connsiteX5" fmla="*/ 445438 w 666641"/>
                  <a:gd name="connsiteY5" fmla="*/ 5724 h 215479"/>
                  <a:gd name="connsiteX6" fmla="*/ 396281 w 666641"/>
                  <a:gd name="connsiteY6" fmla="*/ 5724 h 215479"/>
                  <a:gd name="connsiteX7" fmla="*/ 450825 w 666641"/>
                  <a:gd name="connsiteY7" fmla="*/ 214470 h 215479"/>
                  <a:gd name="connsiteX8" fmla="*/ 499308 w 666641"/>
                  <a:gd name="connsiteY8" fmla="*/ 214470 h 215479"/>
                  <a:gd name="connsiteX9" fmla="*/ 530956 w 666641"/>
                  <a:gd name="connsiteY9" fmla="*/ 82488 h 215479"/>
                  <a:gd name="connsiteX10" fmla="*/ 563278 w 666641"/>
                  <a:gd name="connsiteY10" fmla="*/ 214470 h 215479"/>
                  <a:gd name="connsiteX11" fmla="*/ 611088 w 666641"/>
                  <a:gd name="connsiteY11" fmla="*/ 214470 h 215479"/>
                  <a:gd name="connsiteX12" fmla="*/ 611761 w 666641"/>
                  <a:gd name="connsiteY12" fmla="*/ 212450 h 215479"/>
                  <a:gd name="connsiteX13" fmla="*/ 666305 w 666641"/>
                  <a:gd name="connsiteY13" fmla="*/ 5050 h 215479"/>
                  <a:gd name="connsiteX14" fmla="*/ 617148 w 666641"/>
                  <a:gd name="connsiteY14" fmla="*/ 5050 h 215479"/>
                  <a:gd name="connsiteX15" fmla="*/ 167334 w 666641"/>
                  <a:gd name="connsiteY15" fmla="*/ 139052 h 215479"/>
                  <a:gd name="connsiteX16" fmla="*/ 53533 w 666641"/>
                  <a:gd name="connsiteY16" fmla="*/ 5724 h 215479"/>
                  <a:gd name="connsiteX17" fmla="*/ 5050 w 666641"/>
                  <a:gd name="connsiteY17" fmla="*/ 5724 h 215479"/>
                  <a:gd name="connsiteX18" fmla="*/ 5050 w 666641"/>
                  <a:gd name="connsiteY18" fmla="*/ 214470 h 215479"/>
                  <a:gd name="connsiteX19" fmla="*/ 52187 w 666641"/>
                  <a:gd name="connsiteY19" fmla="*/ 214470 h 215479"/>
                  <a:gd name="connsiteX20" fmla="*/ 52187 w 666641"/>
                  <a:gd name="connsiteY20" fmla="*/ 81142 h 215479"/>
                  <a:gd name="connsiteX21" fmla="*/ 165314 w 666641"/>
                  <a:gd name="connsiteY21" fmla="*/ 214470 h 215479"/>
                  <a:gd name="connsiteX22" fmla="*/ 213797 w 666641"/>
                  <a:gd name="connsiteY22" fmla="*/ 214470 h 215479"/>
                  <a:gd name="connsiteX23" fmla="*/ 213797 w 666641"/>
                  <a:gd name="connsiteY23" fmla="*/ 5724 h 215479"/>
                  <a:gd name="connsiteX24" fmla="*/ 166660 w 666641"/>
                  <a:gd name="connsiteY24" fmla="*/ 5724 h 215479"/>
                  <a:gd name="connsiteX25" fmla="*/ 166660 w 666641"/>
                  <a:gd name="connsiteY25" fmla="*/ 139052 h 2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66641" h="215479">
                    <a:moveTo>
                      <a:pt x="617148" y="5724"/>
                    </a:moveTo>
                    <a:lnTo>
                      <a:pt x="586173" y="139725"/>
                    </a:lnTo>
                    <a:lnTo>
                      <a:pt x="553851" y="5724"/>
                    </a:lnTo>
                    <a:lnTo>
                      <a:pt x="508735" y="5724"/>
                    </a:lnTo>
                    <a:lnTo>
                      <a:pt x="475739" y="137705"/>
                    </a:lnTo>
                    <a:lnTo>
                      <a:pt x="445438" y="5724"/>
                    </a:lnTo>
                    <a:lnTo>
                      <a:pt x="396281" y="5724"/>
                    </a:lnTo>
                    <a:lnTo>
                      <a:pt x="450825" y="214470"/>
                    </a:lnTo>
                    <a:lnTo>
                      <a:pt x="499308" y="214470"/>
                    </a:lnTo>
                    <a:lnTo>
                      <a:pt x="530956" y="82488"/>
                    </a:lnTo>
                    <a:lnTo>
                      <a:pt x="563278" y="214470"/>
                    </a:lnTo>
                    <a:lnTo>
                      <a:pt x="611088" y="214470"/>
                    </a:lnTo>
                    <a:lnTo>
                      <a:pt x="611761" y="212450"/>
                    </a:lnTo>
                    <a:lnTo>
                      <a:pt x="666305" y="5050"/>
                    </a:lnTo>
                    <a:lnTo>
                      <a:pt x="617148" y="5050"/>
                    </a:lnTo>
                    <a:close/>
                    <a:moveTo>
                      <a:pt x="167334" y="139052"/>
                    </a:moveTo>
                    <a:lnTo>
                      <a:pt x="53533" y="5724"/>
                    </a:lnTo>
                    <a:lnTo>
                      <a:pt x="5050" y="5724"/>
                    </a:lnTo>
                    <a:lnTo>
                      <a:pt x="5050" y="214470"/>
                    </a:lnTo>
                    <a:lnTo>
                      <a:pt x="52187" y="214470"/>
                    </a:lnTo>
                    <a:lnTo>
                      <a:pt x="52187" y="81142"/>
                    </a:lnTo>
                    <a:lnTo>
                      <a:pt x="165314" y="214470"/>
                    </a:lnTo>
                    <a:lnTo>
                      <a:pt x="213797" y="214470"/>
                    </a:lnTo>
                    <a:lnTo>
                      <a:pt x="213797" y="5724"/>
                    </a:lnTo>
                    <a:lnTo>
                      <a:pt x="166660" y="5724"/>
                    </a:lnTo>
                    <a:lnTo>
                      <a:pt x="166660" y="1390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F975CA5-8407-4A3F-8C50-BE0104FDBBCD}"/>
                  </a:ext>
                </a:extLst>
              </p:cNvPr>
              <p:cNvSpPr/>
              <p:nvPr/>
            </p:nvSpPr>
            <p:spPr>
              <a:xfrm>
                <a:off x="584882" y="6282028"/>
                <a:ext cx="175078" cy="228947"/>
              </a:xfrm>
              <a:custGeom>
                <a:avLst/>
                <a:gdLst>
                  <a:gd name="connsiteX0" fmla="*/ 5050 w 175077"/>
                  <a:gd name="connsiteY0" fmla="*/ 189555 h 228947"/>
                  <a:gd name="connsiteX1" fmla="*/ 32659 w 175077"/>
                  <a:gd name="connsiteY1" fmla="*/ 156560 h 228947"/>
                  <a:gd name="connsiteX2" fmla="*/ 95956 w 175077"/>
                  <a:gd name="connsiteY2" fmla="*/ 182148 h 228947"/>
                  <a:gd name="connsiteX3" fmla="*/ 126931 w 175077"/>
                  <a:gd name="connsiteY3" fmla="*/ 161947 h 228947"/>
                  <a:gd name="connsiteX4" fmla="*/ 126931 w 175077"/>
                  <a:gd name="connsiteY4" fmla="*/ 161273 h 228947"/>
                  <a:gd name="connsiteX5" fmla="*/ 83835 w 175077"/>
                  <a:gd name="connsiteY5" fmla="*/ 134338 h 228947"/>
                  <a:gd name="connsiteX6" fmla="*/ 13804 w 175077"/>
                  <a:gd name="connsiteY6" fmla="*/ 69694 h 228947"/>
                  <a:gd name="connsiteX7" fmla="*/ 13804 w 175077"/>
                  <a:gd name="connsiteY7" fmla="*/ 69021 h 228947"/>
                  <a:gd name="connsiteX8" fmla="*/ 87875 w 175077"/>
                  <a:gd name="connsiteY8" fmla="*/ 5050 h 228947"/>
                  <a:gd name="connsiteX9" fmla="*/ 166660 w 175077"/>
                  <a:gd name="connsiteY9" fmla="*/ 31985 h 228947"/>
                  <a:gd name="connsiteX10" fmla="*/ 142419 w 175077"/>
                  <a:gd name="connsiteY10" fmla="*/ 67001 h 228947"/>
                  <a:gd name="connsiteX11" fmla="*/ 87202 w 175077"/>
                  <a:gd name="connsiteY11" fmla="*/ 46126 h 228947"/>
                  <a:gd name="connsiteX12" fmla="*/ 59594 w 175077"/>
                  <a:gd name="connsiteY12" fmla="*/ 64981 h 228947"/>
                  <a:gd name="connsiteX13" fmla="*/ 59594 w 175077"/>
                  <a:gd name="connsiteY13" fmla="*/ 65654 h 228947"/>
                  <a:gd name="connsiteX14" fmla="*/ 105383 w 175077"/>
                  <a:gd name="connsiteY14" fmla="*/ 93262 h 228947"/>
                  <a:gd name="connsiteX15" fmla="*/ 172721 w 175077"/>
                  <a:gd name="connsiteY15" fmla="*/ 157233 h 228947"/>
                  <a:gd name="connsiteX16" fmla="*/ 172721 w 175077"/>
                  <a:gd name="connsiteY16" fmla="*/ 157906 h 228947"/>
                  <a:gd name="connsiteX17" fmla="*/ 94609 w 175077"/>
                  <a:gd name="connsiteY17" fmla="*/ 223897 h 228947"/>
                  <a:gd name="connsiteX18" fmla="*/ 5050 w 175077"/>
                  <a:gd name="connsiteY18" fmla="*/ 189555 h 2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5077" h="228947">
                    <a:moveTo>
                      <a:pt x="5050" y="189555"/>
                    </a:moveTo>
                    <a:lnTo>
                      <a:pt x="32659" y="156560"/>
                    </a:lnTo>
                    <a:cubicBezTo>
                      <a:pt x="51513" y="172047"/>
                      <a:pt x="71714" y="182148"/>
                      <a:pt x="95956" y="182148"/>
                    </a:cubicBezTo>
                    <a:cubicBezTo>
                      <a:pt x="114810" y="182148"/>
                      <a:pt x="126931" y="174741"/>
                      <a:pt x="126931" y="161947"/>
                    </a:cubicBezTo>
                    <a:lnTo>
                      <a:pt x="126931" y="161273"/>
                    </a:lnTo>
                    <a:cubicBezTo>
                      <a:pt x="126931" y="149152"/>
                      <a:pt x="119524" y="143092"/>
                      <a:pt x="83835" y="134338"/>
                    </a:cubicBezTo>
                    <a:cubicBezTo>
                      <a:pt x="41413" y="123564"/>
                      <a:pt x="13804" y="111443"/>
                      <a:pt x="13804" y="69694"/>
                    </a:cubicBezTo>
                    <a:lnTo>
                      <a:pt x="13804" y="69021"/>
                    </a:lnTo>
                    <a:cubicBezTo>
                      <a:pt x="13804" y="30639"/>
                      <a:pt x="44779" y="5050"/>
                      <a:pt x="87875" y="5050"/>
                    </a:cubicBezTo>
                    <a:cubicBezTo>
                      <a:pt x="118851" y="5050"/>
                      <a:pt x="145112" y="14478"/>
                      <a:pt x="166660" y="31985"/>
                    </a:cubicBezTo>
                    <a:lnTo>
                      <a:pt x="142419" y="67001"/>
                    </a:lnTo>
                    <a:cubicBezTo>
                      <a:pt x="123564" y="54207"/>
                      <a:pt x="105383" y="46126"/>
                      <a:pt x="87202" y="46126"/>
                    </a:cubicBezTo>
                    <a:cubicBezTo>
                      <a:pt x="69021" y="46126"/>
                      <a:pt x="59594" y="54207"/>
                      <a:pt x="59594" y="64981"/>
                    </a:cubicBezTo>
                    <a:lnTo>
                      <a:pt x="59594" y="65654"/>
                    </a:lnTo>
                    <a:cubicBezTo>
                      <a:pt x="59594" y="79795"/>
                      <a:pt x="69021" y="83835"/>
                      <a:pt x="105383" y="93262"/>
                    </a:cubicBezTo>
                    <a:cubicBezTo>
                      <a:pt x="148479" y="104710"/>
                      <a:pt x="172721" y="120197"/>
                      <a:pt x="172721" y="157233"/>
                    </a:cubicBezTo>
                    <a:lnTo>
                      <a:pt x="172721" y="157906"/>
                    </a:lnTo>
                    <a:cubicBezTo>
                      <a:pt x="172721" y="200329"/>
                      <a:pt x="140399" y="223897"/>
                      <a:pt x="94609" y="223897"/>
                    </a:cubicBezTo>
                    <a:cubicBezTo>
                      <a:pt x="62961" y="223224"/>
                      <a:pt x="30639" y="212450"/>
                      <a:pt x="5050" y="18955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7CE85A0-A298-4D00-84EE-93A3258C2B80}"/>
                  </a:ext>
                </a:extLst>
              </p:cNvPr>
              <p:cNvSpPr/>
              <p:nvPr/>
            </p:nvSpPr>
            <p:spPr>
              <a:xfrm>
                <a:off x="358628" y="6525789"/>
                <a:ext cx="67338" cy="74071"/>
              </a:xfrm>
              <a:custGeom>
                <a:avLst/>
                <a:gdLst>
                  <a:gd name="connsiteX0" fmla="*/ 5050 w 67337"/>
                  <a:gd name="connsiteY0" fmla="*/ 38719 h 74071"/>
                  <a:gd name="connsiteX1" fmla="*/ 5050 w 67337"/>
                  <a:gd name="connsiteY1" fmla="*/ 38719 h 74071"/>
                  <a:gd name="connsiteX2" fmla="*/ 38719 w 67337"/>
                  <a:gd name="connsiteY2" fmla="*/ 5050 h 74071"/>
                  <a:gd name="connsiteX3" fmla="*/ 63634 w 67337"/>
                  <a:gd name="connsiteY3" fmla="*/ 13804 h 74071"/>
                  <a:gd name="connsiteX4" fmla="*/ 56227 w 67337"/>
                  <a:gd name="connsiteY4" fmla="*/ 22558 h 74071"/>
                  <a:gd name="connsiteX5" fmla="*/ 38046 w 67337"/>
                  <a:gd name="connsiteY5" fmla="*/ 15824 h 74071"/>
                  <a:gd name="connsiteX6" fmla="*/ 17171 w 67337"/>
                  <a:gd name="connsiteY6" fmla="*/ 38719 h 74071"/>
                  <a:gd name="connsiteX7" fmla="*/ 17171 w 67337"/>
                  <a:gd name="connsiteY7" fmla="*/ 38719 h 74071"/>
                  <a:gd name="connsiteX8" fmla="*/ 39392 w 67337"/>
                  <a:gd name="connsiteY8" fmla="*/ 61614 h 74071"/>
                  <a:gd name="connsiteX9" fmla="*/ 54880 w 67337"/>
                  <a:gd name="connsiteY9" fmla="*/ 56900 h 74071"/>
                  <a:gd name="connsiteX10" fmla="*/ 54880 w 67337"/>
                  <a:gd name="connsiteY10" fmla="*/ 44779 h 74071"/>
                  <a:gd name="connsiteX11" fmla="*/ 38046 w 67337"/>
                  <a:gd name="connsiteY11" fmla="*/ 44779 h 74071"/>
                  <a:gd name="connsiteX12" fmla="*/ 38046 w 67337"/>
                  <a:gd name="connsiteY12" fmla="*/ 34679 h 74071"/>
                  <a:gd name="connsiteX13" fmla="*/ 65654 w 67337"/>
                  <a:gd name="connsiteY13" fmla="*/ 34679 h 74071"/>
                  <a:gd name="connsiteX14" fmla="*/ 65654 w 67337"/>
                  <a:gd name="connsiteY14" fmla="*/ 61614 h 74071"/>
                  <a:gd name="connsiteX15" fmla="*/ 38719 w 67337"/>
                  <a:gd name="connsiteY15" fmla="*/ 71714 h 74071"/>
                  <a:gd name="connsiteX16" fmla="*/ 5050 w 67337"/>
                  <a:gd name="connsiteY16" fmla="*/ 38719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7337" h="74071">
                    <a:moveTo>
                      <a:pt x="5050" y="38719"/>
                    </a:moveTo>
                    <a:lnTo>
                      <a:pt x="5050" y="38719"/>
                    </a:lnTo>
                    <a:cubicBezTo>
                      <a:pt x="5050" y="20538"/>
                      <a:pt x="19191" y="5050"/>
                      <a:pt x="38719" y="5050"/>
                    </a:cubicBezTo>
                    <a:cubicBezTo>
                      <a:pt x="50166" y="5050"/>
                      <a:pt x="56900" y="8417"/>
                      <a:pt x="63634" y="13804"/>
                    </a:cubicBezTo>
                    <a:lnTo>
                      <a:pt x="56227" y="22558"/>
                    </a:lnTo>
                    <a:cubicBezTo>
                      <a:pt x="51513" y="18518"/>
                      <a:pt x="46126" y="15824"/>
                      <a:pt x="38046" y="15824"/>
                    </a:cubicBezTo>
                    <a:cubicBezTo>
                      <a:pt x="25925" y="15824"/>
                      <a:pt x="17171" y="25925"/>
                      <a:pt x="17171" y="38719"/>
                    </a:cubicBezTo>
                    <a:lnTo>
                      <a:pt x="17171" y="38719"/>
                    </a:lnTo>
                    <a:cubicBezTo>
                      <a:pt x="17171" y="52187"/>
                      <a:pt x="25925" y="61614"/>
                      <a:pt x="39392" y="61614"/>
                    </a:cubicBezTo>
                    <a:cubicBezTo>
                      <a:pt x="45453" y="61614"/>
                      <a:pt x="50840" y="59594"/>
                      <a:pt x="54880" y="56900"/>
                    </a:cubicBezTo>
                    <a:lnTo>
                      <a:pt x="54880" y="44779"/>
                    </a:lnTo>
                    <a:lnTo>
                      <a:pt x="38046" y="44779"/>
                    </a:lnTo>
                    <a:lnTo>
                      <a:pt x="38046" y="34679"/>
                    </a:lnTo>
                    <a:lnTo>
                      <a:pt x="65654" y="34679"/>
                    </a:lnTo>
                    <a:lnTo>
                      <a:pt x="65654" y="61614"/>
                    </a:lnTo>
                    <a:cubicBezTo>
                      <a:pt x="59594" y="67001"/>
                      <a:pt x="50166" y="71714"/>
                      <a:pt x="38719" y="71714"/>
                    </a:cubicBezTo>
                    <a:cubicBezTo>
                      <a:pt x="18518" y="72388"/>
                      <a:pt x="5050" y="57574"/>
                      <a:pt x="5050" y="3871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56E24CB-9766-499E-B0A6-145E079CBAB8}"/>
                  </a:ext>
                </a:extLst>
              </p:cNvPr>
              <p:cNvSpPr/>
              <p:nvPr/>
            </p:nvSpPr>
            <p:spPr>
              <a:xfrm>
                <a:off x="425965" y="6525789"/>
                <a:ext cx="74071" cy="74071"/>
              </a:xfrm>
              <a:custGeom>
                <a:avLst/>
                <a:gdLst>
                  <a:gd name="connsiteX0" fmla="*/ 60940 w 74071"/>
                  <a:gd name="connsiteY0" fmla="*/ 38719 h 74071"/>
                  <a:gd name="connsiteX1" fmla="*/ 60940 w 74071"/>
                  <a:gd name="connsiteY1" fmla="*/ 38719 h 74071"/>
                  <a:gd name="connsiteX2" fmla="*/ 38719 w 74071"/>
                  <a:gd name="connsiteY2" fmla="*/ 15824 h 74071"/>
                  <a:gd name="connsiteX3" fmla="*/ 17171 w 74071"/>
                  <a:gd name="connsiteY3" fmla="*/ 38719 h 74071"/>
                  <a:gd name="connsiteX4" fmla="*/ 17171 w 74071"/>
                  <a:gd name="connsiteY4" fmla="*/ 38719 h 74071"/>
                  <a:gd name="connsiteX5" fmla="*/ 39392 w 74071"/>
                  <a:gd name="connsiteY5" fmla="*/ 61614 h 74071"/>
                  <a:gd name="connsiteX6" fmla="*/ 60940 w 74071"/>
                  <a:gd name="connsiteY6" fmla="*/ 38719 h 74071"/>
                  <a:gd name="connsiteX7" fmla="*/ 5050 w 74071"/>
                  <a:gd name="connsiteY7" fmla="*/ 38719 h 74071"/>
                  <a:gd name="connsiteX8" fmla="*/ 5050 w 74071"/>
                  <a:gd name="connsiteY8" fmla="*/ 38719 h 74071"/>
                  <a:gd name="connsiteX9" fmla="*/ 38719 w 74071"/>
                  <a:gd name="connsiteY9" fmla="*/ 5050 h 74071"/>
                  <a:gd name="connsiteX10" fmla="*/ 72388 w 74071"/>
                  <a:gd name="connsiteY10" fmla="*/ 38046 h 74071"/>
                  <a:gd name="connsiteX11" fmla="*/ 72388 w 74071"/>
                  <a:gd name="connsiteY11" fmla="*/ 38046 h 74071"/>
                  <a:gd name="connsiteX12" fmla="*/ 38719 w 74071"/>
                  <a:gd name="connsiteY12" fmla="*/ 71714 h 74071"/>
                  <a:gd name="connsiteX13" fmla="*/ 5050 w 74071"/>
                  <a:gd name="connsiteY13" fmla="*/ 38719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071" h="74071">
                    <a:moveTo>
                      <a:pt x="60940" y="38719"/>
                    </a:moveTo>
                    <a:lnTo>
                      <a:pt x="60940" y="38719"/>
                    </a:lnTo>
                    <a:cubicBezTo>
                      <a:pt x="60940" y="25925"/>
                      <a:pt x="51513" y="15824"/>
                      <a:pt x="38719" y="15824"/>
                    </a:cubicBezTo>
                    <a:cubicBezTo>
                      <a:pt x="25925" y="15824"/>
                      <a:pt x="17171" y="25925"/>
                      <a:pt x="17171" y="38719"/>
                    </a:cubicBezTo>
                    <a:lnTo>
                      <a:pt x="17171" y="38719"/>
                    </a:lnTo>
                    <a:cubicBezTo>
                      <a:pt x="17171" y="51513"/>
                      <a:pt x="26598" y="61614"/>
                      <a:pt x="39392" y="61614"/>
                    </a:cubicBezTo>
                    <a:cubicBezTo>
                      <a:pt x="51513" y="61614"/>
                      <a:pt x="60940" y="51513"/>
                      <a:pt x="60940" y="38719"/>
                    </a:cubicBezTo>
                    <a:moveTo>
                      <a:pt x="5050" y="38719"/>
                    </a:moveTo>
                    <a:lnTo>
                      <a:pt x="5050" y="38719"/>
                    </a:lnTo>
                    <a:cubicBezTo>
                      <a:pt x="5050" y="20538"/>
                      <a:pt x="19191" y="5050"/>
                      <a:pt x="38719" y="5050"/>
                    </a:cubicBezTo>
                    <a:cubicBezTo>
                      <a:pt x="58920" y="5050"/>
                      <a:pt x="72388" y="19865"/>
                      <a:pt x="72388" y="38046"/>
                    </a:cubicBezTo>
                    <a:lnTo>
                      <a:pt x="72388" y="38046"/>
                    </a:lnTo>
                    <a:cubicBezTo>
                      <a:pt x="72388" y="56227"/>
                      <a:pt x="58247" y="71714"/>
                      <a:pt x="38719" y="71714"/>
                    </a:cubicBezTo>
                    <a:cubicBezTo>
                      <a:pt x="18518" y="72388"/>
                      <a:pt x="5050" y="56900"/>
                      <a:pt x="5050" y="3871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8813F1F-FD36-4EF4-9FE2-ED7CCBD21DC3}"/>
                  </a:ext>
                </a:extLst>
              </p:cNvPr>
              <p:cNvSpPr/>
              <p:nvPr/>
            </p:nvSpPr>
            <p:spPr>
              <a:xfrm>
                <a:off x="492629" y="6527136"/>
                <a:ext cx="74071" cy="74071"/>
              </a:xfrm>
              <a:custGeom>
                <a:avLst/>
                <a:gdLst>
                  <a:gd name="connsiteX0" fmla="*/ 5050 w 74071"/>
                  <a:gd name="connsiteY0" fmla="*/ 5050 h 74071"/>
                  <a:gd name="connsiteX1" fmla="*/ 17844 w 74071"/>
                  <a:gd name="connsiteY1" fmla="*/ 5050 h 74071"/>
                  <a:gd name="connsiteX2" fmla="*/ 37372 w 74071"/>
                  <a:gd name="connsiteY2" fmla="*/ 54880 h 74071"/>
                  <a:gd name="connsiteX3" fmla="*/ 56227 w 74071"/>
                  <a:gd name="connsiteY3" fmla="*/ 5050 h 74071"/>
                  <a:gd name="connsiteX4" fmla="*/ 69021 w 74071"/>
                  <a:gd name="connsiteY4" fmla="*/ 5050 h 74071"/>
                  <a:gd name="connsiteX5" fmla="*/ 42086 w 74071"/>
                  <a:gd name="connsiteY5" fmla="*/ 70368 h 74071"/>
                  <a:gd name="connsiteX6" fmla="*/ 31985 w 74071"/>
                  <a:gd name="connsiteY6" fmla="*/ 70368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71" h="74071">
                    <a:moveTo>
                      <a:pt x="5050" y="5050"/>
                    </a:moveTo>
                    <a:lnTo>
                      <a:pt x="17844" y="5050"/>
                    </a:lnTo>
                    <a:lnTo>
                      <a:pt x="37372" y="54880"/>
                    </a:lnTo>
                    <a:lnTo>
                      <a:pt x="56227" y="5050"/>
                    </a:lnTo>
                    <a:lnTo>
                      <a:pt x="69021" y="5050"/>
                    </a:lnTo>
                    <a:lnTo>
                      <a:pt x="42086" y="70368"/>
                    </a:lnTo>
                    <a:lnTo>
                      <a:pt x="31985" y="7036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254D7C2-E640-4388-83B3-D99E84BB1339}"/>
                  </a:ext>
                </a:extLst>
              </p:cNvPr>
              <p:cNvSpPr/>
              <p:nvPr/>
            </p:nvSpPr>
            <p:spPr>
              <a:xfrm>
                <a:off x="564007" y="6527136"/>
                <a:ext cx="53870" cy="74071"/>
              </a:xfrm>
              <a:custGeom>
                <a:avLst/>
                <a:gdLst>
                  <a:gd name="connsiteX0" fmla="*/ 5050 w 53870"/>
                  <a:gd name="connsiteY0" fmla="*/ 5050 h 74071"/>
                  <a:gd name="connsiteX1" fmla="*/ 52860 w 53870"/>
                  <a:gd name="connsiteY1" fmla="*/ 5050 h 74071"/>
                  <a:gd name="connsiteX2" fmla="*/ 52860 w 53870"/>
                  <a:gd name="connsiteY2" fmla="*/ 15151 h 74071"/>
                  <a:gd name="connsiteX3" fmla="*/ 16498 w 53870"/>
                  <a:gd name="connsiteY3" fmla="*/ 15151 h 74071"/>
                  <a:gd name="connsiteX4" fmla="*/ 16498 w 53870"/>
                  <a:gd name="connsiteY4" fmla="*/ 31985 h 74071"/>
                  <a:gd name="connsiteX5" fmla="*/ 48820 w 53870"/>
                  <a:gd name="connsiteY5" fmla="*/ 31985 h 74071"/>
                  <a:gd name="connsiteX6" fmla="*/ 48820 w 53870"/>
                  <a:gd name="connsiteY6" fmla="*/ 42086 h 74071"/>
                  <a:gd name="connsiteX7" fmla="*/ 16498 w 53870"/>
                  <a:gd name="connsiteY7" fmla="*/ 42086 h 74071"/>
                  <a:gd name="connsiteX8" fmla="*/ 16498 w 53870"/>
                  <a:gd name="connsiteY8" fmla="*/ 59594 h 74071"/>
                  <a:gd name="connsiteX9" fmla="*/ 53533 w 53870"/>
                  <a:gd name="connsiteY9" fmla="*/ 59594 h 74071"/>
                  <a:gd name="connsiteX10" fmla="*/ 53533 w 53870"/>
                  <a:gd name="connsiteY10" fmla="*/ 69694 h 74071"/>
                  <a:gd name="connsiteX11" fmla="*/ 5050 w 53870"/>
                  <a:gd name="connsiteY11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870" h="74071">
                    <a:moveTo>
                      <a:pt x="5050" y="5050"/>
                    </a:moveTo>
                    <a:lnTo>
                      <a:pt x="52860" y="5050"/>
                    </a:lnTo>
                    <a:lnTo>
                      <a:pt x="52860" y="15151"/>
                    </a:lnTo>
                    <a:lnTo>
                      <a:pt x="16498" y="15151"/>
                    </a:lnTo>
                    <a:lnTo>
                      <a:pt x="16498" y="31985"/>
                    </a:lnTo>
                    <a:lnTo>
                      <a:pt x="48820" y="31985"/>
                    </a:lnTo>
                    <a:lnTo>
                      <a:pt x="48820" y="42086"/>
                    </a:lnTo>
                    <a:lnTo>
                      <a:pt x="16498" y="42086"/>
                    </a:lnTo>
                    <a:lnTo>
                      <a:pt x="16498" y="59594"/>
                    </a:lnTo>
                    <a:lnTo>
                      <a:pt x="53533" y="59594"/>
                    </a:lnTo>
                    <a:lnTo>
                      <a:pt x="53533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3CE589A-F44C-4027-9F6B-C96002488542}"/>
                  </a:ext>
                </a:extLst>
              </p:cNvPr>
              <p:cNvSpPr/>
              <p:nvPr/>
            </p:nvSpPr>
            <p:spPr>
              <a:xfrm>
                <a:off x="623264" y="6527136"/>
                <a:ext cx="60604" cy="74071"/>
              </a:xfrm>
              <a:custGeom>
                <a:avLst/>
                <a:gdLst>
                  <a:gd name="connsiteX0" fmla="*/ 33332 w 60603"/>
                  <a:gd name="connsiteY0" fmla="*/ 36699 h 74071"/>
                  <a:gd name="connsiteX1" fmla="*/ 46800 w 60603"/>
                  <a:gd name="connsiteY1" fmla="*/ 25925 h 74071"/>
                  <a:gd name="connsiteX2" fmla="*/ 46800 w 60603"/>
                  <a:gd name="connsiteY2" fmla="*/ 25925 h 74071"/>
                  <a:gd name="connsiteX3" fmla="*/ 33332 w 60603"/>
                  <a:gd name="connsiteY3" fmla="*/ 15151 h 74071"/>
                  <a:gd name="connsiteX4" fmla="*/ 16498 w 60603"/>
                  <a:gd name="connsiteY4" fmla="*/ 15151 h 74071"/>
                  <a:gd name="connsiteX5" fmla="*/ 16498 w 60603"/>
                  <a:gd name="connsiteY5" fmla="*/ 36699 h 74071"/>
                  <a:gd name="connsiteX6" fmla="*/ 33332 w 60603"/>
                  <a:gd name="connsiteY6" fmla="*/ 36699 h 74071"/>
                  <a:gd name="connsiteX7" fmla="*/ 5050 w 60603"/>
                  <a:gd name="connsiteY7" fmla="*/ 5050 h 74071"/>
                  <a:gd name="connsiteX8" fmla="*/ 34005 w 60603"/>
                  <a:gd name="connsiteY8" fmla="*/ 5050 h 74071"/>
                  <a:gd name="connsiteX9" fmla="*/ 52860 w 60603"/>
                  <a:gd name="connsiteY9" fmla="*/ 11784 h 74071"/>
                  <a:gd name="connsiteX10" fmla="*/ 58247 w 60603"/>
                  <a:gd name="connsiteY10" fmla="*/ 25925 h 74071"/>
                  <a:gd name="connsiteX11" fmla="*/ 58247 w 60603"/>
                  <a:gd name="connsiteY11" fmla="*/ 25925 h 74071"/>
                  <a:gd name="connsiteX12" fmla="*/ 42759 w 60603"/>
                  <a:gd name="connsiteY12" fmla="*/ 45453 h 74071"/>
                  <a:gd name="connsiteX13" fmla="*/ 60267 w 60603"/>
                  <a:gd name="connsiteY13" fmla="*/ 69694 h 74071"/>
                  <a:gd name="connsiteX14" fmla="*/ 46800 w 60603"/>
                  <a:gd name="connsiteY14" fmla="*/ 69694 h 74071"/>
                  <a:gd name="connsiteX15" fmla="*/ 30639 w 60603"/>
                  <a:gd name="connsiteY15" fmla="*/ 47473 h 74071"/>
                  <a:gd name="connsiteX16" fmla="*/ 16498 w 60603"/>
                  <a:gd name="connsiteY16" fmla="*/ 47473 h 74071"/>
                  <a:gd name="connsiteX17" fmla="*/ 16498 w 60603"/>
                  <a:gd name="connsiteY17" fmla="*/ 69694 h 74071"/>
                  <a:gd name="connsiteX18" fmla="*/ 5050 w 60603"/>
                  <a:gd name="connsiteY18" fmla="*/ 69694 h 74071"/>
                  <a:gd name="connsiteX19" fmla="*/ 5050 w 60603"/>
                  <a:gd name="connsiteY19" fmla="*/ 5050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0603" h="74071">
                    <a:moveTo>
                      <a:pt x="33332" y="36699"/>
                    </a:moveTo>
                    <a:cubicBezTo>
                      <a:pt x="41413" y="36699"/>
                      <a:pt x="46800" y="32659"/>
                      <a:pt x="46800" y="25925"/>
                    </a:cubicBezTo>
                    <a:lnTo>
                      <a:pt x="46800" y="25925"/>
                    </a:lnTo>
                    <a:cubicBezTo>
                      <a:pt x="46800" y="19191"/>
                      <a:pt x="42086" y="15151"/>
                      <a:pt x="33332" y="15151"/>
                    </a:cubicBezTo>
                    <a:lnTo>
                      <a:pt x="16498" y="15151"/>
                    </a:lnTo>
                    <a:lnTo>
                      <a:pt x="16498" y="36699"/>
                    </a:lnTo>
                    <a:lnTo>
                      <a:pt x="33332" y="36699"/>
                    </a:lnTo>
                    <a:close/>
                    <a:moveTo>
                      <a:pt x="5050" y="5050"/>
                    </a:moveTo>
                    <a:lnTo>
                      <a:pt x="34005" y="5050"/>
                    </a:lnTo>
                    <a:cubicBezTo>
                      <a:pt x="42086" y="5050"/>
                      <a:pt x="48820" y="7744"/>
                      <a:pt x="52860" y="11784"/>
                    </a:cubicBezTo>
                    <a:cubicBezTo>
                      <a:pt x="56227" y="15151"/>
                      <a:pt x="58247" y="19865"/>
                      <a:pt x="58247" y="25925"/>
                    </a:cubicBezTo>
                    <a:lnTo>
                      <a:pt x="58247" y="25925"/>
                    </a:lnTo>
                    <a:cubicBezTo>
                      <a:pt x="58247" y="36699"/>
                      <a:pt x="52187" y="42759"/>
                      <a:pt x="42759" y="45453"/>
                    </a:cubicBezTo>
                    <a:lnTo>
                      <a:pt x="60267" y="69694"/>
                    </a:lnTo>
                    <a:lnTo>
                      <a:pt x="46800" y="69694"/>
                    </a:lnTo>
                    <a:lnTo>
                      <a:pt x="30639" y="47473"/>
                    </a:lnTo>
                    <a:lnTo>
                      <a:pt x="16498" y="47473"/>
                    </a:lnTo>
                    <a:lnTo>
                      <a:pt x="16498" y="69694"/>
                    </a:lnTo>
                    <a:lnTo>
                      <a:pt x="5050" y="69694"/>
                    </a:lnTo>
                    <a:lnTo>
                      <a:pt x="5050" y="5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A9715AC-BC8E-4811-909F-76D17002DAAA}"/>
                  </a:ext>
                </a:extLst>
              </p:cNvPr>
              <p:cNvSpPr/>
              <p:nvPr/>
            </p:nvSpPr>
            <p:spPr>
              <a:xfrm>
                <a:off x="686561" y="6527136"/>
                <a:ext cx="60604" cy="74071"/>
              </a:xfrm>
              <a:custGeom>
                <a:avLst/>
                <a:gdLst>
                  <a:gd name="connsiteX0" fmla="*/ 5050 w 60603"/>
                  <a:gd name="connsiteY0" fmla="*/ 5050 h 74071"/>
                  <a:gd name="connsiteX1" fmla="*/ 15151 w 60603"/>
                  <a:gd name="connsiteY1" fmla="*/ 5050 h 74071"/>
                  <a:gd name="connsiteX2" fmla="*/ 50166 w 60603"/>
                  <a:gd name="connsiteY2" fmla="*/ 49493 h 74071"/>
                  <a:gd name="connsiteX3" fmla="*/ 50166 w 60603"/>
                  <a:gd name="connsiteY3" fmla="*/ 5050 h 74071"/>
                  <a:gd name="connsiteX4" fmla="*/ 60940 w 60603"/>
                  <a:gd name="connsiteY4" fmla="*/ 5050 h 74071"/>
                  <a:gd name="connsiteX5" fmla="*/ 60940 w 60603"/>
                  <a:gd name="connsiteY5" fmla="*/ 69694 h 74071"/>
                  <a:gd name="connsiteX6" fmla="*/ 51513 w 60603"/>
                  <a:gd name="connsiteY6" fmla="*/ 69694 h 74071"/>
                  <a:gd name="connsiteX7" fmla="*/ 15824 w 60603"/>
                  <a:gd name="connsiteY7" fmla="*/ 23905 h 74071"/>
                  <a:gd name="connsiteX8" fmla="*/ 15824 w 60603"/>
                  <a:gd name="connsiteY8" fmla="*/ 69694 h 74071"/>
                  <a:gd name="connsiteX9" fmla="*/ 5050 w 60603"/>
                  <a:gd name="connsiteY9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603" h="74071">
                    <a:moveTo>
                      <a:pt x="5050" y="5050"/>
                    </a:moveTo>
                    <a:lnTo>
                      <a:pt x="15151" y="5050"/>
                    </a:lnTo>
                    <a:lnTo>
                      <a:pt x="50166" y="49493"/>
                    </a:lnTo>
                    <a:lnTo>
                      <a:pt x="50166" y="5050"/>
                    </a:lnTo>
                    <a:lnTo>
                      <a:pt x="60940" y="5050"/>
                    </a:lnTo>
                    <a:lnTo>
                      <a:pt x="60940" y="69694"/>
                    </a:lnTo>
                    <a:lnTo>
                      <a:pt x="51513" y="69694"/>
                    </a:lnTo>
                    <a:lnTo>
                      <a:pt x="15824" y="23905"/>
                    </a:lnTo>
                    <a:lnTo>
                      <a:pt x="15824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054D47E-5F50-4F4E-B64E-4FBD9C2AB48A}"/>
                  </a:ext>
                </a:extLst>
              </p:cNvPr>
              <p:cNvSpPr/>
              <p:nvPr/>
            </p:nvSpPr>
            <p:spPr>
              <a:xfrm>
                <a:off x="754572" y="6527136"/>
                <a:ext cx="67338" cy="74071"/>
              </a:xfrm>
              <a:custGeom>
                <a:avLst/>
                <a:gdLst>
                  <a:gd name="connsiteX0" fmla="*/ 5050 w 67337"/>
                  <a:gd name="connsiteY0" fmla="*/ 5050 h 74071"/>
                  <a:gd name="connsiteX1" fmla="*/ 17171 w 67337"/>
                  <a:gd name="connsiteY1" fmla="*/ 5050 h 74071"/>
                  <a:gd name="connsiteX2" fmla="*/ 36699 w 67337"/>
                  <a:gd name="connsiteY2" fmla="*/ 35352 h 74071"/>
                  <a:gd name="connsiteX3" fmla="*/ 56227 w 67337"/>
                  <a:gd name="connsiteY3" fmla="*/ 5050 h 74071"/>
                  <a:gd name="connsiteX4" fmla="*/ 68348 w 67337"/>
                  <a:gd name="connsiteY4" fmla="*/ 5050 h 74071"/>
                  <a:gd name="connsiteX5" fmla="*/ 68348 w 67337"/>
                  <a:gd name="connsiteY5" fmla="*/ 69694 h 74071"/>
                  <a:gd name="connsiteX6" fmla="*/ 56900 w 67337"/>
                  <a:gd name="connsiteY6" fmla="*/ 69694 h 74071"/>
                  <a:gd name="connsiteX7" fmla="*/ 56900 w 67337"/>
                  <a:gd name="connsiteY7" fmla="*/ 23231 h 74071"/>
                  <a:gd name="connsiteX8" fmla="*/ 36699 w 67337"/>
                  <a:gd name="connsiteY8" fmla="*/ 53533 h 74071"/>
                  <a:gd name="connsiteX9" fmla="*/ 36026 w 67337"/>
                  <a:gd name="connsiteY9" fmla="*/ 53533 h 74071"/>
                  <a:gd name="connsiteX10" fmla="*/ 15824 w 67337"/>
                  <a:gd name="connsiteY10" fmla="*/ 23231 h 74071"/>
                  <a:gd name="connsiteX11" fmla="*/ 15824 w 67337"/>
                  <a:gd name="connsiteY11" fmla="*/ 69694 h 74071"/>
                  <a:gd name="connsiteX12" fmla="*/ 5050 w 67337"/>
                  <a:gd name="connsiteY12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337" h="74071">
                    <a:moveTo>
                      <a:pt x="5050" y="5050"/>
                    </a:moveTo>
                    <a:lnTo>
                      <a:pt x="17171" y="5050"/>
                    </a:lnTo>
                    <a:lnTo>
                      <a:pt x="36699" y="35352"/>
                    </a:lnTo>
                    <a:lnTo>
                      <a:pt x="56227" y="5050"/>
                    </a:lnTo>
                    <a:lnTo>
                      <a:pt x="68348" y="5050"/>
                    </a:lnTo>
                    <a:lnTo>
                      <a:pt x="68348" y="69694"/>
                    </a:lnTo>
                    <a:lnTo>
                      <a:pt x="56900" y="69694"/>
                    </a:lnTo>
                    <a:lnTo>
                      <a:pt x="56900" y="23231"/>
                    </a:lnTo>
                    <a:lnTo>
                      <a:pt x="36699" y="53533"/>
                    </a:lnTo>
                    <a:lnTo>
                      <a:pt x="36026" y="53533"/>
                    </a:lnTo>
                    <a:lnTo>
                      <a:pt x="15824" y="23231"/>
                    </a:lnTo>
                    <a:lnTo>
                      <a:pt x="15824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4A55352-D718-497E-B71E-C46436EB5CC1}"/>
                  </a:ext>
                </a:extLst>
              </p:cNvPr>
              <p:cNvSpPr/>
              <p:nvPr/>
            </p:nvSpPr>
            <p:spPr>
              <a:xfrm>
                <a:off x="828643" y="6527136"/>
                <a:ext cx="53870" cy="74071"/>
              </a:xfrm>
              <a:custGeom>
                <a:avLst/>
                <a:gdLst>
                  <a:gd name="connsiteX0" fmla="*/ 5050 w 53870"/>
                  <a:gd name="connsiteY0" fmla="*/ 5050 h 74071"/>
                  <a:gd name="connsiteX1" fmla="*/ 52860 w 53870"/>
                  <a:gd name="connsiteY1" fmla="*/ 5050 h 74071"/>
                  <a:gd name="connsiteX2" fmla="*/ 52860 w 53870"/>
                  <a:gd name="connsiteY2" fmla="*/ 15151 h 74071"/>
                  <a:gd name="connsiteX3" fmla="*/ 16498 w 53870"/>
                  <a:gd name="connsiteY3" fmla="*/ 15151 h 74071"/>
                  <a:gd name="connsiteX4" fmla="*/ 16498 w 53870"/>
                  <a:gd name="connsiteY4" fmla="*/ 31985 h 74071"/>
                  <a:gd name="connsiteX5" fmla="*/ 48820 w 53870"/>
                  <a:gd name="connsiteY5" fmla="*/ 31985 h 74071"/>
                  <a:gd name="connsiteX6" fmla="*/ 48820 w 53870"/>
                  <a:gd name="connsiteY6" fmla="*/ 42086 h 74071"/>
                  <a:gd name="connsiteX7" fmla="*/ 16498 w 53870"/>
                  <a:gd name="connsiteY7" fmla="*/ 42086 h 74071"/>
                  <a:gd name="connsiteX8" fmla="*/ 16498 w 53870"/>
                  <a:gd name="connsiteY8" fmla="*/ 59594 h 74071"/>
                  <a:gd name="connsiteX9" fmla="*/ 53533 w 53870"/>
                  <a:gd name="connsiteY9" fmla="*/ 59594 h 74071"/>
                  <a:gd name="connsiteX10" fmla="*/ 53533 w 53870"/>
                  <a:gd name="connsiteY10" fmla="*/ 69694 h 74071"/>
                  <a:gd name="connsiteX11" fmla="*/ 5050 w 53870"/>
                  <a:gd name="connsiteY11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870" h="74071">
                    <a:moveTo>
                      <a:pt x="5050" y="5050"/>
                    </a:moveTo>
                    <a:lnTo>
                      <a:pt x="52860" y="5050"/>
                    </a:lnTo>
                    <a:lnTo>
                      <a:pt x="52860" y="15151"/>
                    </a:lnTo>
                    <a:lnTo>
                      <a:pt x="16498" y="15151"/>
                    </a:lnTo>
                    <a:lnTo>
                      <a:pt x="16498" y="31985"/>
                    </a:lnTo>
                    <a:lnTo>
                      <a:pt x="48820" y="31985"/>
                    </a:lnTo>
                    <a:lnTo>
                      <a:pt x="48820" y="42086"/>
                    </a:lnTo>
                    <a:lnTo>
                      <a:pt x="16498" y="42086"/>
                    </a:lnTo>
                    <a:lnTo>
                      <a:pt x="16498" y="59594"/>
                    </a:lnTo>
                    <a:lnTo>
                      <a:pt x="53533" y="59594"/>
                    </a:lnTo>
                    <a:lnTo>
                      <a:pt x="53533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47E5677-EAEE-4C68-8DFD-BBF4B8396A92}"/>
                  </a:ext>
                </a:extLst>
              </p:cNvPr>
              <p:cNvSpPr/>
              <p:nvPr/>
            </p:nvSpPr>
            <p:spPr>
              <a:xfrm>
                <a:off x="888574" y="6527136"/>
                <a:ext cx="60604" cy="74071"/>
              </a:xfrm>
              <a:custGeom>
                <a:avLst/>
                <a:gdLst>
                  <a:gd name="connsiteX0" fmla="*/ 5050 w 60603"/>
                  <a:gd name="connsiteY0" fmla="*/ 5050 h 74071"/>
                  <a:gd name="connsiteX1" fmla="*/ 15151 w 60603"/>
                  <a:gd name="connsiteY1" fmla="*/ 5050 h 74071"/>
                  <a:gd name="connsiteX2" fmla="*/ 50166 w 60603"/>
                  <a:gd name="connsiteY2" fmla="*/ 49493 h 74071"/>
                  <a:gd name="connsiteX3" fmla="*/ 50166 w 60603"/>
                  <a:gd name="connsiteY3" fmla="*/ 5050 h 74071"/>
                  <a:gd name="connsiteX4" fmla="*/ 60940 w 60603"/>
                  <a:gd name="connsiteY4" fmla="*/ 5050 h 74071"/>
                  <a:gd name="connsiteX5" fmla="*/ 60940 w 60603"/>
                  <a:gd name="connsiteY5" fmla="*/ 69694 h 74071"/>
                  <a:gd name="connsiteX6" fmla="*/ 51513 w 60603"/>
                  <a:gd name="connsiteY6" fmla="*/ 69694 h 74071"/>
                  <a:gd name="connsiteX7" fmla="*/ 15824 w 60603"/>
                  <a:gd name="connsiteY7" fmla="*/ 23905 h 74071"/>
                  <a:gd name="connsiteX8" fmla="*/ 15824 w 60603"/>
                  <a:gd name="connsiteY8" fmla="*/ 69694 h 74071"/>
                  <a:gd name="connsiteX9" fmla="*/ 5050 w 60603"/>
                  <a:gd name="connsiteY9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603" h="74071">
                    <a:moveTo>
                      <a:pt x="5050" y="5050"/>
                    </a:moveTo>
                    <a:lnTo>
                      <a:pt x="15151" y="5050"/>
                    </a:lnTo>
                    <a:lnTo>
                      <a:pt x="50166" y="49493"/>
                    </a:lnTo>
                    <a:lnTo>
                      <a:pt x="50166" y="5050"/>
                    </a:lnTo>
                    <a:lnTo>
                      <a:pt x="60940" y="5050"/>
                    </a:lnTo>
                    <a:lnTo>
                      <a:pt x="60940" y="69694"/>
                    </a:lnTo>
                    <a:lnTo>
                      <a:pt x="51513" y="69694"/>
                    </a:lnTo>
                    <a:lnTo>
                      <a:pt x="15824" y="23905"/>
                    </a:lnTo>
                    <a:lnTo>
                      <a:pt x="15824" y="69694"/>
                    </a:lnTo>
                    <a:lnTo>
                      <a:pt x="5050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7FA3A0F-236A-4A11-8623-332621BB0122}"/>
                  </a:ext>
                </a:extLst>
              </p:cNvPr>
              <p:cNvSpPr/>
              <p:nvPr/>
            </p:nvSpPr>
            <p:spPr>
              <a:xfrm>
                <a:off x="953891" y="6527136"/>
                <a:ext cx="60604" cy="74071"/>
              </a:xfrm>
              <a:custGeom>
                <a:avLst/>
                <a:gdLst>
                  <a:gd name="connsiteX0" fmla="*/ 25252 w 60603"/>
                  <a:gd name="connsiteY0" fmla="*/ 15151 h 74071"/>
                  <a:gd name="connsiteX1" fmla="*/ 5050 w 60603"/>
                  <a:gd name="connsiteY1" fmla="*/ 15151 h 74071"/>
                  <a:gd name="connsiteX2" fmla="*/ 5050 w 60603"/>
                  <a:gd name="connsiteY2" fmla="*/ 5050 h 74071"/>
                  <a:gd name="connsiteX3" fmla="*/ 57574 w 60603"/>
                  <a:gd name="connsiteY3" fmla="*/ 5050 h 74071"/>
                  <a:gd name="connsiteX4" fmla="*/ 57574 w 60603"/>
                  <a:gd name="connsiteY4" fmla="*/ 15151 h 74071"/>
                  <a:gd name="connsiteX5" fmla="*/ 36699 w 60603"/>
                  <a:gd name="connsiteY5" fmla="*/ 15151 h 74071"/>
                  <a:gd name="connsiteX6" fmla="*/ 36699 w 60603"/>
                  <a:gd name="connsiteY6" fmla="*/ 69694 h 74071"/>
                  <a:gd name="connsiteX7" fmla="*/ 25252 w 60603"/>
                  <a:gd name="connsiteY7" fmla="*/ 69694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603" h="74071">
                    <a:moveTo>
                      <a:pt x="25252" y="15151"/>
                    </a:moveTo>
                    <a:lnTo>
                      <a:pt x="5050" y="15151"/>
                    </a:lnTo>
                    <a:lnTo>
                      <a:pt x="5050" y="5050"/>
                    </a:lnTo>
                    <a:lnTo>
                      <a:pt x="57574" y="5050"/>
                    </a:lnTo>
                    <a:lnTo>
                      <a:pt x="57574" y="15151"/>
                    </a:lnTo>
                    <a:lnTo>
                      <a:pt x="36699" y="15151"/>
                    </a:lnTo>
                    <a:lnTo>
                      <a:pt x="36699" y="69694"/>
                    </a:lnTo>
                    <a:lnTo>
                      <a:pt x="25252" y="696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3D7766-0FA0-41E4-B557-71370474E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385" y="3436678"/>
            <a:ext cx="5564716" cy="877603"/>
          </a:xfrm>
        </p:spPr>
        <p:txBody>
          <a:bodyPr/>
          <a:lstStyle/>
          <a:p>
            <a:r>
              <a:rPr lang="en-AU" sz="4000" cap="all">
                <a:latin typeface="Arial" panose="020B0604020202020204" pitchFamily="34" charset="0"/>
              </a:rPr>
              <a:t>Questions</a:t>
            </a:r>
            <a:endParaRPr lang="en-AU" sz="4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4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86B3F-9126-459F-B38D-D5FA8E46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/>
              <a:t>Maternity care in NSW </a:t>
            </a:r>
            <a:br>
              <a:rPr lang="en-AU"/>
            </a:br>
            <a:r>
              <a:rPr lang="en-AU"/>
              <a:t>…. a call to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0A471-EF0D-4BC9-A56D-B74E555D0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Aims</a:t>
            </a:r>
          </a:p>
          <a:p>
            <a:pPr lvl="1">
              <a:buClr>
                <a:srgbClr val="D7153A"/>
              </a:buClr>
            </a:pPr>
            <a:r>
              <a:rPr lang="en-GB">
                <a:solidFill>
                  <a:srgbClr val="C00000"/>
                </a:solidFill>
              </a:rPr>
              <a:t>Improve the safety of mothers and their babies </a:t>
            </a:r>
          </a:p>
          <a:p>
            <a:pPr lvl="1">
              <a:buClr>
                <a:srgbClr val="D7153A"/>
              </a:buClr>
            </a:pPr>
            <a:r>
              <a:rPr lang="en-GB">
                <a:solidFill>
                  <a:srgbClr val="262626"/>
                </a:solidFill>
              </a:rPr>
              <a:t>Improve the experience of care (including quality and satisfaction)</a:t>
            </a:r>
          </a:p>
          <a:p>
            <a:pPr lvl="1">
              <a:buClr>
                <a:srgbClr val="D7153A"/>
              </a:buClr>
            </a:pPr>
            <a:r>
              <a:rPr lang="en-GB">
                <a:solidFill>
                  <a:srgbClr val="262626"/>
                </a:solidFill>
              </a:rPr>
              <a:t>Achieve high value maternity care</a:t>
            </a:r>
          </a:p>
          <a:p>
            <a:pPr marL="268288" lvl="1" indent="0">
              <a:buClr>
                <a:srgbClr val="D7153A"/>
              </a:buClr>
              <a:buNone/>
            </a:pPr>
            <a:endParaRPr lang="en-GB">
              <a:solidFill>
                <a:srgbClr val="262626"/>
              </a:solidFill>
            </a:endParaRPr>
          </a:p>
          <a:p>
            <a:pPr lvl="0">
              <a:buClr>
                <a:srgbClr val="002664"/>
              </a:buClr>
            </a:pPr>
            <a:r>
              <a:rPr lang="en-GB">
                <a:solidFill>
                  <a:srgbClr val="262626"/>
                </a:solidFill>
              </a:rPr>
              <a:t>Realised through</a:t>
            </a:r>
            <a:endParaRPr lang="en-GB" b="1">
              <a:solidFill>
                <a:srgbClr val="262626"/>
              </a:solidFill>
            </a:endParaRPr>
          </a:p>
          <a:p>
            <a:pPr lvl="1">
              <a:buClr>
                <a:srgbClr val="D7153A"/>
              </a:buClr>
            </a:pPr>
            <a:r>
              <a:rPr lang="en-GB">
                <a:solidFill>
                  <a:srgbClr val="C00000"/>
                </a:solidFill>
              </a:rPr>
              <a:t>Improved safety</a:t>
            </a:r>
          </a:p>
          <a:p>
            <a:pPr lvl="1">
              <a:buClr>
                <a:srgbClr val="D7153A"/>
              </a:buClr>
            </a:pPr>
            <a:r>
              <a:rPr lang="en-GB">
                <a:solidFill>
                  <a:srgbClr val="262626"/>
                </a:solidFill>
              </a:rPr>
              <a:t>Enhanced quality</a:t>
            </a:r>
          </a:p>
          <a:p>
            <a:pPr lvl="1">
              <a:buClr>
                <a:srgbClr val="D7153A"/>
              </a:buClr>
            </a:pPr>
            <a:r>
              <a:rPr lang="en-GB">
                <a:solidFill>
                  <a:srgbClr val="262626"/>
                </a:solidFill>
              </a:rPr>
              <a:t>Better value</a:t>
            </a:r>
          </a:p>
          <a:p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702CD6-505B-4AEB-8679-FD3090924E17}"/>
              </a:ext>
            </a:extLst>
          </p:cNvPr>
          <p:cNvSpPr/>
          <p:nvPr/>
        </p:nvSpPr>
        <p:spPr>
          <a:xfrm>
            <a:off x="9563099" y="2293808"/>
            <a:ext cx="26289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>
              <a:buClr>
                <a:srgbClr val="002664"/>
              </a:buClr>
              <a:buFont typeface="Arial" panose="020B0604020202020204" pitchFamily="34" charset="0"/>
              <a:buChar char="►"/>
            </a:pPr>
            <a:r>
              <a:rPr lang="en-GB">
                <a:solidFill>
                  <a:srgbClr val="262626"/>
                </a:solidFill>
              </a:rPr>
              <a:t>With a focus on</a:t>
            </a:r>
            <a:endParaRPr lang="en-GB" sz="2400">
              <a:solidFill>
                <a:srgbClr val="262626"/>
              </a:solidFill>
            </a:endParaRPr>
          </a:p>
          <a:p>
            <a:pPr marL="538163" lvl="1" indent="-269875">
              <a:buClr>
                <a:srgbClr val="D7153A"/>
              </a:buClr>
              <a:buFont typeface="Arial" panose="020B0604020202020204" pitchFamily="34" charset="0"/>
              <a:buChar char="►"/>
            </a:pPr>
            <a:r>
              <a:rPr lang="en-GB">
                <a:solidFill>
                  <a:srgbClr val="262626"/>
                </a:solidFill>
              </a:rPr>
              <a:t>Women and their families</a:t>
            </a:r>
          </a:p>
          <a:p>
            <a:pPr marL="538163" lvl="1" indent="-269875">
              <a:buClr>
                <a:srgbClr val="D7153A"/>
              </a:buClr>
              <a:buFont typeface="Arial" panose="020B0604020202020204" pitchFamily="34" charset="0"/>
              <a:buChar char="►"/>
            </a:pPr>
            <a:r>
              <a:rPr lang="en-GB">
                <a:solidFill>
                  <a:srgbClr val="C00000"/>
                </a:solidFill>
              </a:rPr>
              <a:t>Improved governance and accountability</a:t>
            </a:r>
          </a:p>
          <a:p>
            <a:pPr marL="538163" lvl="1" indent="-269875">
              <a:buClr>
                <a:srgbClr val="D7153A"/>
              </a:buClr>
              <a:buFont typeface="Arial" panose="020B0604020202020204" pitchFamily="34" charset="0"/>
              <a:buChar char="►"/>
            </a:pPr>
            <a:r>
              <a:rPr lang="en-GB">
                <a:solidFill>
                  <a:srgbClr val="C00000"/>
                </a:solidFill>
              </a:rPr>
              <a:t>Real time data and analytics</a:t>
            </a:r>
          </a:p>
          <a:p>
            <a:pPr marL="538163" lvl="1" indent="-269875">
              <a:buClr>
                <a:srgbClr val="D7153A"/>
              </a:buClr>
              <a:buFont typeface="Arial" panose="020B0604020202020204" pitchFamily="34" charset="0"/>
              <a:buChar char="►"/>
            </a:pPr>
            <a:r>
              <a:rPr lang="en-GB">
                <a:solidFill>
                  <a:srgbClr val="262626"/>
                </a:solidFill>
              </a:rPr>
              <a:t>Redesign of maternity care </a:t>
            </a:r>
          </a:p>
          <a:p>
            <a:pPr marL="538163" lvl="1" indent="-269875">
              <a:buClr>
                <a:srgbClr val="D7153A"/>
              </a:buClr>
              <a:buFont typeface="Arial" panose="020B0604020202020204" pitchFamily="34" charset="0"/>
              <a:buChar char="►"/>
            </a:pPr>
            <a:r>
              <a:rPr lang="en-GB">
                <a:solidFill>
                  <a:srgbClr val="262626"/>
                </a:solidFill>
              </a:rPr>
              <a:t>System integration</a:t>
            </a:r>
            <a:endParaRPr lang="en-US"/>
          </a:p>
          <a:p>
            <a:pPr marL="538163" lvl="1" indent="-269875">
              <a:buClr>
                <a:srgbClr val="D7153A"/>
              </a:buClr>
              <a:buFont typeface="Arial" panose="020B0604020202020204" pitchFamily="34" charset="0"/>
              <a:buChar char="►"/>
            </a:pPr>
            <a:r>
              <a:rPr lang="en-GB">
                <a:solidFill>
                  <a:srgbClr val="262626"/>
                </a:solidFill>
              </a:rPr>
              <a:t>A life course approach to maternity care</a:t>
            </a:r>
          </a:p>
          <a:p>
            <a:pPr marL="538163" lvl="1" indent="-269875">
              <a:buClr>
                <a:srgbClr val="D7153A"/>
              </a:buClr>
              <a:buFont typeface="Arial" panose="020B0604020202020204" pitchFamily="34" charset="0"/>
              <a:buChar char="►"/>
            </a:pPr>
            <a:r>
              <a:rPr lang="en-GB">
                <a:solidFill>
                  <a:srgbClr val="262626"/>
                </a:solidFill>
              </a:rPr>
              <a:t>Disinvestment in low value care</a:t>
            </a:r>
          </a:p>
        </p:txBody>
      </p:sp>
    </p:spTree>
    <p:extLst>
      <p:ext uri="{BB962C8B-B14F-4D97-AF65-F5344CB8AC3E}">
        <p14:creationId xmlns:p14="http://schemas.microsoft.com/office/powerpoint/2010/main" val="171574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6666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3200">
                <a:solidFill>
                  <a:srgbClr val="000000"/>
                </a:solidFill>
                <a:cs typeface="Arial"/>
              </a:rPr>
              <a:t>Managing risk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6666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3200">
              <a:solidFill>
                <a:srgbClr val="000000"/>
              </a:solidFill>
              <a:cs typeface="Arial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6666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3200">
                <a:solidFill>
                  <a:srgbClr val="000000"/>
                </a:solidFill>
                <a:cs typeface="Arial"/>
              </a:rPr>
              <a:t>A safety management system is a systematic approach to managing safety risks, including the necessary          organisational structures, accountabilities ,policies and procedures</a:t>
            </a:r>
          </a:p>
          <a:p>
            <a:pPr marL="0" indent="0">
              <a:buNone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668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Safety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6666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800">
                <a:solidFill>
                  <a:srgbClr val="000000"/>
                </a:solidFill>
                <a:cs typeface="Arial"/>
              </a:rPr>
              <a:t>About attitudes and behaviours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6666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800">
                <a:solidFill>
                  <a:srgbClr val="000000"/>
                </a:solidFill>
                <a:cs typeface="Arial"/>
              </a:rPr>
              <a:t>Unless it is a national, jurisdictional, organisational, and professional priority it will not permeate groups and individuals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6666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800">
                <a:solidFill>
                  <a:srgbClr val="000000"/>
                </a:solidFill>
                <a:cs typeface="Arial"/>
              </a:rPr>
              <a:t>Leadership is crucial:</a:t>
            </a:r>
          </a:p>
          <a:p>
            <a:pPr marL="742950" lvl="1" fontAlgn="base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en-US" sz="2400">
                <a:solidFill>
                  <a:srgbClr val="000000"/>
                </a:solidFill>
                <a:cs typeface="Arial"/>
              </a:rPr>
              <a:t>Attitudes / actions that constantly emphasize the importance of safety must be demonstrated, developed and encouraged</a:t>
            </a:r>
          </a:p>
          <a:p>
            <a:pPr marL="742950" lvl="1" fontAlgn="base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en-US" sz="2400">
                <a:solidFill>
                  <a:srgbClr val="000000"/>
                </a:solidFill>
                <a:cs typeface="Arial"/>
              </a:rPr>
              <a:t>Behaviours that support this approach should be rewarded</a:t>
            </a:r>
          </a:p>
          <a:p>
            <a:pPr marL="742950" lvl="1" fontAlgn="base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en-US" sz="2400">
                <a:solidFill>
                  <a:srgbClr val="000000"/>
                </a:solidFill>
                <a:cs typeface="Arial"/>
              </a:rPr>
              <a:t>Behaviours that undermine this approach should not be tolerated</a:t>
            </a:r>
          </a:p>
          <a:p>
            <a:pPr marL="417512" fontAlgn="base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en-US" sz="2400">
                <a:solidFill>
                  <a:srgbClr val="000000"/>
                </a:solidFill>
                <a:cs typeface="Arial"/>
              </a:rPr>
              <a:t>A sound safety culture is wary, just, flexible, learning and informed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12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Evolution of a sound safety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996666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800" b="1">
                <a:solidFill>
                  <a:srgbClr val="000000"/>
                </a:solidFill>
                <a:cs typeface="Arial"/>
              </a:rPr>
              <a:t>Pathological</a:t>
            </a:r>
            <a:r>
              <a:rPr lang="en-US" altLang="en-US" sz="2800">
                <a:solidFill>
                  <a:srgbClr val="000000"/>
                </a:solidFill>
                <a:cs typeface="Arial"/>
              </a:rPr>
              <a:t> – who cares as long as we don’t get caught</a:t>
            </a:r>
          </a:p>
          <a:p>
            <a:pPr lv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996666"/>
              </a:buClr>
              <a:buSzPct val="80000"/>
              <a:buFont typeface="Wingdings" panose="05000000000000000000" pitchFamily="2" charset="2"/>
              <a:buChar char=""/>
            </a:pPr>
            <a:r>
              <a:rPr lang="en-US" altLang="en-US" sz="2800" b="1">
                <a:solidFill>
                  <a:srgbClr val="000000"/>
                </a:solidFill>
                <a:cs typeface="Arial"/>
              </a:rPr>
              <a:t>Reactive</a:t>
            </a:r>
            <a:r>
              <a:rPr lang="en-US" altLang="en-US" sz="2800">
                <a:solidFill>
                  <a:srgbClr val="000000"/>
                </a:solidFill>
                <a:cs typeface="Arial"/>
              </a:rPr>
              <a:t> – safety is important, we do a lot when we have an incident</a:t>
            </a:r>
          </a:p>
          <a:p>
            <a:pPr lv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996666"/>
              </a:buClr>
              <a:buSzPct val="80000"/>
              <a:buFont typeface="Wingdings" panose="05000000000000000000" pitchFamily="2" charset="2"/>
              <a:buChar char=""/>
            </a:pPr>
            <a:r>
              <a:rPr lang="en-US" altLang="en-US" sz="2800" b="1">
                <a:solidFill>
                  <a:srgbClr val="000000"/>
                </a:solidFill>
                <a:cs typeface="Arial"/>
              </a:rPr>
              <a:t>Planned</a:t>
            </a:r>
            <a:r>
              <a:rPr lang="en-US" altLang="en-US" sz="2800">
                <a:solidFill>
                  <a:srgbClr val="000000"/>
                </a:solidFill>
                <a:cs typeface="Arial"/>
              </a:rPr>
              <a:t> – we have a system in place to manage all risks</a:t>
            </a:r>
          </a:p>
          <a:p>
            <a:pPr lv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996666"/>
              </a:buClr>
              <a:buSzPct val="80000"/>
              <a:buFont typeface="Wingdings" panose="05000000000000000000" pitchFamily="2" charset="2"/>
              <a:buChar char=""/>
            </a:pPr>
            <a:r>
              <a:rPr lang="en-US" altLang="en-US" sz="2800" b="1">
                <a:solidFill>
                  <a:srgbClr val="000000"/>
                </a:solidFill>
                <a:cs typeface="Arial"/>
              </a:rPr>
              <a:t>Proactive</a:t>
            </a:r>
            <a:r>
              <a:rPr lang="en-US" altLang="en-US" sz="2800">
                <a:solidFill>
                  <a:srgbClr val="000000"/>
                </a:solidFill>
                <a:cs typeface="Arial"/>
              </a:rPr>
              <a:t> – we work on the problems that we still find</a:t>
            </a:r>
          </a:p>
          <a:p>
            <a:pPr lvl="1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996666"/>
              </a:buClr>
              <a:buSzPct val="80000"/>
              <a:buFont typeface="Wingdings" panose="05000000000000000000" pitchFamily="2" charset="2"/>
              <a:buChar char=""/>
            </a:pPr>
            <a:r>
              <a:rPr lang="en-US" altLang="en-US" sz="2800" b="1">
                <a:solidFill>
                  <a:srgbClr val="000000"/>
                </a:solidFill>
                <a:cs typeface="Arial"/>
              </a:rPr>
              <a:t>Resilient </a:t>
            </a:r>
            <a:r>
              <a:rPr lang="en-US" altLang="en-US" sz="2800">
                <a:solidFill>
                  <a:srgbClr val="000000"/>
                </a:solidFill>
                <a:cs typeface="Arial"/>
              </a:rPr>
              <a:t>– safety is how we do business around here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20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Rot="1" noMove="1" noResize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AU"/>
              <a:t>Resilience</a:t>
            </a:r>
            <a:endParaRPr lang="en-AU">
              <a:solidFill>
                <a:schemeClr val="accent2"/>
              </a:solidFill>
            </a:endParaRPr>
          </a:p>
        </p:txBody>
      </p:sp>
      <p:sp>
        <p:nvSpPr>
          <p:cNvPr id="5" name="Content Placeholder 4"/>
          <p:cNvSpPr>
            <a:spLocks noGrp="1" noSelect="1" noRot="1" noMove="1" noResize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45621" y="1764718"/>
            <a:ext cx="616947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>
              <a:spcBef>
                <a:spcPts val="600"/>
              </a:spcBef>
              <a:buClr>
                <a:srgbClr val="002664"/>
              </a:buClr>
              <a:buSzPct val="75000"/>
              <a:buFont typeface="Arial" panose="020B0604020202020204" pitchFamily="34" charset="0"/>
              <a:buChar char="►"/>
            </a:pPr>
            <a:r>
              <a:rPr lang="en-AU" sz="2400" dirty="0">
                <a:solidFill>
                  <a:srgbClr val="262626"/>
                </a:solidFill>
              </a:rPr>
              <a:t>Concept utilised to evaluate the capability of complex systems to maintain safety, flexibility and recover from a range of potential adverse events</a:t>
            </a:r>
          </a:p>
          <a:p>
            <a:pPr marL="268288" lvl="0" indent="-268288">
              <a:spcBef>
                <a:spcPts val="600"/>
              </a:spcBef>
              <a:buClr>
                <a:srgbClr val="002664"/>
              </a:buClr>
              <a:buSzPct val="75000"/>
              <a:buFont typeface="Arial" panose="020B0604020202020204" pitchFamily="34" charset="0"/>
              <a:buChar char="►"/>
            </a:pPr>
            <a:r>
              <a:rPr lang="en-AU" sz="2400" dirty="0">
                <a:solidFill>
                  <a:srgbClr val="262626"/>
                </a:solidFill>
              </a:rPr>
              <a:t>Offers the capability to better review how systems may continually adjust to changing information, relationships, goals, threats and other factors that may yield negative outcomes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02557E1-9BA0-442D-9D2B-2F23A06F7C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7" r="26357"/>
          <a:stretch/>
        </p:blipFill>
        <p:spPr>
          <a:xfrm>
            <a:off x="6894286" y="0"/>
            <a:ext cx="529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2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002664"/>
              </a:buClr>
            </a:pPr>
            <a:r>
              <a:rPr lang="en-AU" sz="2400">
                <a:solidFill>
                  <a:srgbClr val="262626"/>
                </a:solidFill>
              </a:rPr>
              <a:t>Preparation for reducing the negative consequences of adverse events includes:</a:t>
            </a:r>
          </a:p>
          <a:p>
            <a:pPr lvl="1">
              <a:buClr>
                <a:srgbClr val="D7153A"/>
              </a:buClr>
            </a:pPr>
            <a:r>
              <a:rPr lang="en-AU" sz="2400">
                <a:solidFill>
                  <a:srgbClr val="262626"/>
                </a:solidFill>
              </a:rPr>
              <a:t>Enhancing resilience of systems in desirable states, &amp;</a:t>
            </a:r>
          </a:p>
          <a:p>
            <a:pPr lvl="1">
              <a:buClr>
                <a:srgbClr val="D7153A"/>
              </a:buClr>
            </a:pPr>
            <a:r>
              <a:rPr lang="en-AU" sz="2400">
                <a:solidFill>
                  <a:srgbClr val="262626"/>
                </a:solidFill>
              </a:rPr>
              <a:t>Considering risk assessment as well as necessary resilience actions before, during, and after an adverse event occurs</a:t>
            </a:r>
          </a:p>
          <a:p>
            <a:pPr lvl="0">
              <a:buClr>
                <a:srgbClr val="002664"/>
              </a:buClr>
            </a:pPr>
            <a:r>
              <a:rPr lang="en-AU" sz="2400">
                <a:solidFill>
                  <a:srgbClr val="262626"/>
                </a:solidFill>
              </a:rPr>
              <a:t>Resilience efforts inherently consider the passage of time and shifting capabilities and risks that may accrue due to changes in system performance and its capability to absorb adverse events.</a:t>
            </a:r>
          </a:p>
          <a:p>
            <a:pPr lvl="0">
              <a:buClr>
                <a:srgbClr val="002664"/>
              </a:buClr>
            </a:pPr>
            <a:r>
              <a:rPr lang="en-AU" sz="2400">
                <a:solidFill>
                  <a:srgbClr val="262626"/>
                </a:solidFill>
              </a:rPr>
              <a:t>Resilience strategies have the potential to change how a service prepares for adverse events</a:t>
            </a:r>
          </a:p>
        </p:txBody>
      </p:sp>
    </p:spTree>
    <p:extLst>
      <p:ext uri="{BB962C8B-B14F-4D97-AF65-F5344CB8AC3E}">
        <p14:creationId xmlns:p14="http://schemas.microsoft.com/office/powerpoint/2010/main" val="28043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 noRot="1" noMove="1" noResize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AU"/>
              <a:t>Comparison of Risk and Resilience Management Systems</a:t>
            </a:r>
            <a:endParaRPr lang="en-AU">
              <a:solidFill>
                <a:schemeClr val="accent2"/>
              </a:solidFill>
            </a:endParaRPr>
          </a:p>
        </p:txBody>
      </p:sp>
      <p:sp>
        <p:nvSpPr>
          <p:cNvPr id="7" name="Content Placeholder 2" hidden="1"/>
          <p:cNvSpPr txBox="1">
            <a:spLocks noGrp="1" noSelect="1" noRot="1" noMove="1" noResize="1"/>
          </p:cNvSpPr>
          <p:nvPr>
            <p:custDataLst>
              <p:tags r:id="rId2"/>
            </p:custDataLst>
          </p:nvPr>
        </p:nvSpPr>
        <p:spPr>
          <a:xfrm>
            <a:off x="-1441447" y="1606253"/>
            <a:ext cx="4083049" cy="22650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SzPct val="75000"/>
              <a:buFont typeface="Arial" panose="020B0604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►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75000"/>
              <a:buFont typeface="Arial" panose="020B0604020202020204" pitchFamily="34" charset="0"/>
              <a:buChar char="►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75000"/>
              <a:buFont typeface="Arial" panose="020B0604020202020204" pitchFamily="34" charset="0"/>
              <a:buChar char="►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endParaRPr lang="en-AU" sz="1600" b="1">
              <a:solidFill>
                <a:schemeClr val="bg1"/>
              </a:solidFill>
            </a:endParaRPr>
          </a:p>
        </p:txBody>
      </p:sp>
      <p:sp>
        <p:nvSpPr>
          <p:cNvPr id="9" name="Content Placeholder 4" hidden="1"/>
          <p:cNvSpPr txBox="1">
            <a:spLocks noGrp="1" noSelect="1" noRot="1" noMove="1" noResize="1"/>
          </p:cNvSpPr>
          <p:nvPr>
            <p:custDataLst>
              <p:tags r:id="rId3"/>
            </p:custDataLst>
          </p:nvPr>
        </p:nvSpPr>
        <p:spPr>
          <a:xfrm>
            <a:off x="6214537" y="1084732"/>
            <a:ext cx="3585633" cy="53443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SzPct val="75000"/>
              <a:buFont typeface="Arial" panose="020B0604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►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75000"/>
              <a:buFont typeface="Arial" panose="020B0604020202020204" pitchFamily="34" charset="0"/>
              <a:buChar char="►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75000"/>
              <a:buFont typeface="Arial" panose="020B0604020202020204" pitchFamily="34" charset="0"/>
              <a:buChar char="►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en-AU" sz="1000"/>
          </a:p>
        </p:txBody>
      </p:sp>
      <p:sp>
        <p:nvSpPr>
          <p:cNvPr id="10" name="Content Placeholder 4" hidden="1"/>
          <p:cNvSpPr txBox="1">
            <a:spLocks noGrp="1" noSelect="1" noRot="1" noMove="1" noResize="1"/>
          </p:cNvSpPr>
          <p:nvPr>
            <p:custDataLst>
              <p:tags r:id="rId4"/>
            </p:custDataLst>
          </p:nvPr>
        </p:nvSpPr>
        <p:spPr>
          <a:xfrm>
            <a:off x="10041470" y="1084732"/>
            <a:ext cx="3598335" cy="53443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SzPct val="75000"/>
              <a:buFont typeface="Arial" panose="020B0604020202020204" pitchFamily="34" charset="0"/>
              <a:buChar char="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►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►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75000"/>
              <a:buFont typeface="Arial" panose="020B0604020202020204" pitchFamily="34" charset="0"/>
              <a:buChar char="►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75000"/>
              <a:buFont typeface="Arial" panose="020B0604020202020204" pitchFamily="34" charset="0"/>
              <a:buChar char="►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en-AU" sz="1000"/>
          </a:p>
        </p:txBody>
      </p:sp>
      <p:sp>
        <p:nvSpPr>
          <p:cNvPr id="19" name="Freeform: Shape 18"/>
          <p:cNvSpPr/>
          <p:nvPr/>
        </p:nvSpPr>
        <p:spPr>
          <a:xfrm>
            <a:off x="0" y="1494759"/>
            <a:ext cx="4775200" cy="2546076"/>
          </a:xfrm>
          <a:custGeom>
            <a:avLst/>
            <a:gdLst>
              <a:gd name="connsiteX0" fmla="*/ 0 w 4400550"/>
              <a:gd name="connsiteY0" fmla="*/ 0 h 2546076"/>
              <a:gd name="connsiteX1" fmla="*/ 4400550 w 4400550"/>
              <a:gd name="connsiteY1" fmla="*/ 0 h 2546076"/>
              <a:gd name="connsiteX2" fmla="*/ 3718331 w 4400550"/>
              <a:gd name="connsiteY2" fmla="*/ 2546076 h 2546076"/>
              <a:gd name="connsiteX3" fmla="*/ 0 w 4400550"/>
              <a:gd name="connsiteY3" fmla="*/ 2546076 h 254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0550" h="2546076">
                <a:moveTo>
                  <a:pt x="0" y="0"/>
                </a:moveTo>
                <a:lnTo>
                  <a:pt x="4400550" y="0"/>
                </a:lnTo>
                <a:lnTo>
                  <a:pt x="3718331" y="2546076"/>
                </a:lnTo>
                <a:lnTo>
                  <a:pt x="0" y="25460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CE9D0-6510-4E42-BE1E-AD7D60D872DD}"/>
              </a:ext>
            </a:extLst>
          </p:cNvPr>
          <p:cNvSpPr>
            <a:spLocks noGrp="1" noRot="1" noMove="1" noResize="1" noEditPoints="1"/>
          </p:cNvSpPr>
          <p:nvPr>
            <p:custDataLst>
              <p:tags r:id="rId5"/>
            </p:custDataLst>
          </p:nvPr>
        </p:nvSpPr>
        <p:spPr>
          <a:xfrm>
            <a:off x="445540" y="1494760"/>
            <a:ext cx="3635395" cy="25460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defTabSz="914400">
              <a:lnSpc>
                <a:spcPct val="125000"/>
              </a:lnSpc>
              <a:spcBef>
                <a:spcPts val="1000"/>
              </a:spcBef>
              <a:buClr>
                <a:schemeClr val="accent4"/>
              </a:buClr>
              <a:buSzPct val="75000"/>
            </a:pPr>
            <a:endParaRPr lang="en-AU" sz="1600" b="1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29571" y="1137664"/>
            <a:ext cx="6837192" cy="5092234"/>
          </a:xfrm>
        </p:spPr>
        <p:txBody>
          <a:bodyPr/>
          <a:lstStyle/>
          <a:p>
            <a:r>
              <a:rPr lang="en-AU" sz="2400" b="1"/>
              <a:t>Risk assessment </a:t>
            </a:r>
            <a:r>
              <a:rPr lang="en-AU" sz="2400"/>
              <a:t>examines individual components of a system</a:t>
            </a:r>
          </a:p>
          <a:p>
            <a:pPr lvl="1"/>
            <a:r>
              <a:rPr lang="en-AU" sz="2400"/>
              <a:t>With a view to harden a vulnerable component of the system based upon a snapshot at a point in time</a:t>
            </a:r>
          </a:p>
          <a:p>
            <a:pPr lvl="1"/>
            <a:r>
              <a:rPr lang="en-AU" sz="2400"/>
              <a:t>Identification of threats and protecting against them based on the events likelihood and consequences</a:t>
            </a:r>
          </a:p>
          <a:p>
            <a:r>
              <a:rPr lang="en-AU" sz="2400" b="1"/>
              <a:t>Resilience</a:t>
            </a:r>
            <a:r>
              <a:rPr lang="en-AU" sz="2400"/>
              <a:t> thinking considers future threats to the system with a view to minimising the impact of future adverse events</a:t>
            </a:r>
          </a:p>
          <a:p>
            <a:pPr lvl="1"/>
            <a:r>
              <a:rPr lang="en-AU" sz="2400"/>
              <a:t>The ability to plan and prepare for, absorb, recover from, and adapt to adverse events</a:t>
            </a:r>
          </a:p>
          <a:p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38C85-4AA9-454F-AC59-1C8C62F231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5"/>
          <a:stretch/>
        </p:blipFill>
        <p:spPr>
          <a:xfrm>
            <a:off x="136694" y="1568343"/>
            <a:ext cx="1860366" cy="11379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6285C1-1B64-475D-A012-5D23DC091D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2"/>
          <a:stretch/>
        </p:blipFill>
        <p:spPr>
          <a:xfrm>
            <a:off x="136694" y="2825288"/>
            <a:ext cx="1860366" cy="11339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0CDA72-3109-4BF1-B1AA-60C024E510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r="10424"/>
          <a:stretch/>
        </p:blipFill>
        <p:spPr>
          <a:xfrm>
            <a:off x="2151431" y="2014273"/>
            <a:ext cx="1856058" cy="1126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173" y="4577575"/>
            <a:ext cx="4484914" cy="98697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2400"/>
              <a:t>Both allow for the use of quantitative and qualitative data</a:t>
            </a:r>
          </a:p>
        </p:txBody>
      </p:sp>
    </p:spTree>
    <p:extLst>
      <p:ext uri="{BB962C8B-B14F-4D97-AF65-F5344CB8AC3E}">
        <p14:creationId xmlns:p14="http://schemas.microsoft.com/office/powerpoint/2010/main" val="59930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2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5"/>
</p:tagLst>
</file>

<file path=ppt/theme/theme1.xml><?xml version="1.0" encoding="utf-8"?>
<a:theme xmlns:a="http://schemas.openxmlformats.org/drawingml/2006/main" name="Theme3">
  <a:themeElements>
    <a:clrScheme name="NSW Health Colour Palette">
      <a:dk1>
        <a:srgbClr val="262626"/>
      </a:dk1>
      <a:lt1>
        <a:sysClr val="window" lastClr="FFFFFF"/>
      </a:lt1>
      <a:dk2>
        <a:srgbClr val="7F7F7F"/>
      </a:dk2>
      <a:lt2>
        <a:srgbClr val="E7E6E6"/>
      </a:lt2>
      <a:accent1>
        <a:srgbClr val="002664"/>
      </a:accent1>
      <a:accent2>
        <a:srgbClr val="D7153A"/>
      </a:accent2>
      <a:accent3>
        <a:srgbClr val="00ABE6"/>
      </a:accent3>
      <a:accent4>
        <a:srgbClr val="0A7CB9"/>
      </a:accent4>
      <a:accent5>
        <a:srgbClr val="4F4F4F"/>
      </a:accent5>
      <a:accent6>
        <a:srgbClr val="000000"/>
      </a:accent6>
      <a:hlink>
        <a:srgbClr val="EC008C"/>
      </a:hlink>
      <a:folHlink>
        <a:srgbClr val="00284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spcBef>
            <a:spcPts val="600"/>
          </a:spcBef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SW Health Theme">
  <a:themeElements>
    <a:clrScheme name="NSW Health Colour Palette">
      <a:dk1>
        <a:srgbClr val="262626"/>
      </a:dk1>
      <a:lt1>
        <a:sysClr val="window" lastClr="FFFFFF"/>
      </a:lt1>
      <a:dk2>
        <a:srgbClr val="7F7F7F"/>
      </a:dk2>
      <a:lt2>
        <a:srgbClr val="E7E6E6"/>
      </a:lt2>
      <a:accent1>
        <a:srgbClr val="002664"/>
      </a:accent1>
      <a:accent2>
        <a:srgbClr val="D7153A"/>
      </a:accent2>
      <a:accent3>
        <a:srgbClr val="00ABE6"/>
      </a:accent3>
      <a:accent4>
        <a:srgbClr val="0A7CB9"/>
      </a:accent4>
      <a:accent5>
        <a:srgbClr val="4F4F4F"/>
      </a:accent5>
      <a:accent6>
        <a:srgbClr val="000000"/>
      </a:accent6>
      <a:hlink>
        <a:srgbClr val="EC008C"/>
      </a:hlink>
      <a:folHlink>
        <a:srgbClr val="00284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spcBef>
            <a:spcPts val="600"/>
          </a:spcBef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79337784FB024291A6DC815A331367" ma:contentTypeVersion="6" ma:contentTypeDescription="Create a new document." ma:contentTypeScope="" ma:versionID="1e67329bb19d810308ead512aa43e247">
  <xsd:schema xmlns:xsd="http://www.w3.org/2001/XMLSchema" xmlns:xs="http://www.w3.org/2001/XMLSchema" xmlns:p="http://schemas.microsoft.com/office/2006/metadata/properties" xmlns:ns2="cdc2e8ee-6249-4bf1-9805-cce07061797d" xmlns:ns3="b950f0de-3c5f-4a9c-bfd4-48b5bd4559f6" targetNamespace="http://schemas.microsoft.com/office/2006/metadata/properties" ma:root="true" ma:fieldsID="7a025c51d42cedecbfee7b2360db6c83" ns2:_="" ns3:_="">
    <xsd:import namespace="cdc2e8ee-6249-4bf1-9805-cce07061797d"/>
    <xsd:import namespace="b950f0de-3c5f-4a9c-bfd4-48b5bd4559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c2e8ee-6249-4bf1-9805-cce070617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50f0de-3c5f-4a9c-bfd4-48b5bd4559f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8514C1-08EC-4031-8FFF-D528BCE7FD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F758DA-AC85-4883-AFF2-893115F04E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c2e8ee-6249-4bf1-9805-cce07061797d"/>
    <ds:schemaRef ds:uri="b950f0de-3c5f-4a9c-bfd4-48b5bd4559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C1916D-7522-4F77-8345-76664D872EBA}">
  <ds:schemaRefs>
    <ds:schemaRef ds:uri="http://purl.org/dc/elements/1.1/"/>
    <ds:schemaRef ds:uri="http://schemas.microsoft.com/office/2006/metadata/properties"/>
    <ds:schemaRef ds:uri="b950f0de-3c5f-4a9c-bfd4-48b5bd4559f6"/>
    <ds:schemaRef ds:uri="cdc2e8ee-6249-4bf1-9805-cce07061797d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</TotalTime>
  <Words>1742</Words>
  <Application>Microsoft Office PowerPoint</Application>
  <PresentationFormat>Widescreen</PresentationFormat>
  <Paragraphs>332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Wingdings</vt:lpstr>
      <vt:lpstr>Theme3</vt:lpstr>
      <vt:lpstr>NSW Health Theme</vt:lpstr>
      <vt:lpstr>Risk and resilience: maternity services</vt:lpstr>
      <vt:lpstr>In NSW…..</vt:lpstr>
      <vt:lpstr>Maternity care in NSW  …. a call to action</vt:lpstr>
      <vt:lpstr>Safety</vt:lpstr>
      <vt:lpstr>Safety Culture</vt:lpstr>
      <vt:lpstr>Evolution of a sound safety culture</vt:lpstr>
      <vt:lpstr>Resilience</vt:lpstr>
      <vt:lpstr>Resilience</vt:lpstr>
      <vt:lpstr>Comparison of Risk and Resilience Management Systems</vt:lpstr>
      <vt:lpstr>Benefits of Resilience Thinking over Traditional Risk Analysis</vt:lpstr>
      <vt:lpstr>PowerPoint Presentation</vt:lpstr>
      <vt:lpstr>Methodology</vt:lpstr>
      <vt:lpstr>Resilience matrix</vt:lpstr>
      <vt:lpstr>Methodology</vt:lpstr>
      <vt:lpstr>Methodology</vt:lpstr>
      <vt:lpstr>Resilience Matrix</vt:lpstr>
      <vt:lpstr>Methodology</vt:lpstr>
      <vt:lpstr>Scoring –example ‘prepare phase’</vt:lpstr>
      <vt:lpstr>PowerPoint Presentation</vt:lpstr>
      <vt:lpstr>PowerPoint Presentation</vt:lpstr>
      <vt:lpstr>Analysis</vt:lpstr>
      <vt:lpstr>The role of resilience assessments</vt:lpstr>
      <vt:lpstr>Questions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and Resilience in Maternity and Neonatal Services</dc:title>
  <dc:creator>Michael Nicholl</dc:creator>
  <cp:lastModifiedBy>Clinical Excellence Commission</cp:lastModifiedBy>
  <cp:revision>5</cp:revision>
  <dcterms:created xsi:type="dcterms:W3CDTF">2017-06-23T08:11:29Z</dcterms:created>
  <dcterms:modified xsi:type="dcterms:W3CDTF">2022-02-23T04:23:18Z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0x0101009379337784FB024291A6DC815A331367</vt:lpwstr>
  </property>
</Properties>
</file>