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 id="2147483683" r:id="rId3"/>
  </p:sldMasterIdLst>
  <p:notesMasterIdLst>
    <p:notesMasterId r:id="rId13"/>
  </p:notesMasterIdLst>
  <p:handoutMasterIdLst>
    <p:handoutMasterId r:id="rId14"/>
  </p:handoutMasterIdLst>
  <p:sldIdLst>
    <p:sldId id="257" r:id="rId4"/>
    <p:sldId id="268" r:id="rId5"/>
    <p:sldId id="258" r:id="rId6"/>
    <p:sldId id="259" r:id="rId7"/>
    <p:sldId id="260" r:id="rId8"/>
    <p:sldId id="261" r:id="rId9"/>
    <p:sldId id="262" r:id="rId10"/>
    <p:sldId id="263" r:id="rId11"/>
    <p:sldId id="266" r:id="rId12"/>
  </p:sldIdLst>
  <p:sldSz cx="9144000" cy="6858000" type="screen4x3"/>
  <p:notesSz cx="6648450" cy="9896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1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1671" cy="49410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765218" y="1"/>
            <a:ext cx="2881671" cy="494106"/>
          </a:xfrm>
          <a:prstGeom prst="rect">
            <a:avLst/>
          </a:prstGeom>
        </p:spPr>
        <p:txBody>
          <a:bodyPr vert="horz" lIns="91440" tIns="45720" rIns="91440" bIns="45720" rtlCol="0"/>
          <a:lstStyle>
            <a:lvl1pPr algn="r">
              <a:defRPr sz="1200"/>
            </a:lvl1pPr>
          </a:lstStyle>
          <a:p>
            <a:fld id="{BF2686C6-BC66-4918-9458-1798A16923AE}" type="datetimeFigureOut">
              <a:rPr lang="en-AU" smtClean="0"/>
              <a:t>2/11/2018</a:t>
            </a:fld>
            <a:endParaRPr lang="en-AU"/>
          </a:p>
        </p:txBody>
      </p:sp>
      <p:sp>
        <p:nvSpPr>
          <p:cNvPr id="4" name="Footer Placeholder 3"/>
          <p:cNvSpPr>
            <a:spLocks noGrp="1"/>
          </p:cNvSpPr>
          <p:nvPr>
            <p:ph type="ftr" sz="quarter" idx="2"/>
          </p:nvPr>
        </p:nvSpPr>
        <p:spPr>
          <a:xfrm>
            <a:off x="1" y="9399181"/>
            <a:ext cx="2881671" cy="4957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765218" y="9399181"/>
            <a:ext cx="2881671" cy="495700"/>
          </a:xfrm>
          <a:prstGeom prst="rect">
            <a:avLst/>
          </a:prstGeom>
        </p:spPr>
        <p:txBody>
          <a:bodyPr vert="horz" lIns="91440" tIns="45720" rIns="91440" bIns="45720" rtlCol="0" anchor="b"/>
          <a:lstStyle>
            <a:lvl1pPr algn="r">
              <a:defRPr sz="1200"/>
            </a:lvl1pPr>
          </a:lstStyle>
          <a:p>
            <a:fld id="{1D3A872F-CFCE-4002-B159-D6CB9EF1450B}" type="slidenum">
              <a:rPr lang="en-AU" smtClean="0"/>
              <a:t>‹#›</a:t>
            </a:fld>
            <a:endParaRPr lang="en-AU"/>
          </a:p>
        </p:txBody>
      </p:sp>
    </p:spTree>
    <p:extLst>
      <p:ext uri="{BB962C8B-B14F-4D97-AF65-F5344CB8AC3E}">
        <p14:creationId xmlns:p14="http://schemas.microsoft.com/office/powerpoint/2010/main" val="1767443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0995" cy="49482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765917" y="1"/>
            <a:ext cx="2880995" cy="494823"/>
          </a:xfrm>
          <a:prstGeom prst="rect">
            <a:avLst/>
          </a:prstGeom>
        </p:spPr>
        <p:txBody>
          <a:bodyPr vert="horz" lIns="91440" tIns="45720" rIns="91440" bIns="45720" rtlCol="0"/>
          <a:lstStyle>
            <a:lvl1pPr algn="r">
              <a:defRPr sz="1200"/>
            </a:lvl1pPr>
          </a:lstStyle>
          <a:p>
            <a:fld id="{C192FC1C-D8AA-44C3-81D2-50049EDA435F}" type="datetimeFigureOut">
              <a:rPr lang="en-AU" smtClean="0"/>
              <a:t>2/11/2018</a:t>
            </a:fld>
            <a:endParaRPr lang="en-AU"/>
          </a:p>
        </p:txBody>
      </p:sp>
      <p:sp>
        <p:nvSpPr>
          <p:cNvPr id="4" name="Slide Image Placeholder 3"/>
          <p:cNvSpPr>
            <a:spLocks noGrp="1" noRot="1" noChangeAspect="1"/>
          </p:cNvSpPr>
          <p:nvPr>
            <p:ph type="sldImg" idx="2"/>
          </p:nvPr>
        </p:nvSpPr>
        <p:spPr>
          <a:xfrm>
            <a:off x="850900" y="742950"/>
            <a:ext cx="4946650" cy="3709988"/>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4845" y="4700826"/>
            <a:ext cx="5318760" cy="44534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99934"/>
            <a:ext cx="2880995" cy="494823"/>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65917" y="9399934"/>
            <a:ext cx="2880995" cy="494823"/>
          </a:xfrm>
          <a:prstGeom prst="rect">
            <a:avLst/>
          </a:prstGeom>
        </p:spPr>
        <p:txBody>
          <a:bodyPr vert="horz" lIns="91440" tIns="45720" rIns="91440" bIns="45720" rtlCol="0" anchor="b"/>
          <a:lstStyle>
            <a:lvl1pPr algn="r">
              <a:defRPr sz="1200"/>
            </a:lvl1pPr>
          </a:lstStyle>
          <a:p>
            <a:fld id="{12ACA129-62ED-4294-B3A9-2F94ECFD3577}" type="slidenum">
              <a:rPr lang="en-AU" smtClean="0"/>
              <a:t>‹#›</a:t>
            </a:fld>
            <a:endParaRPr lang="en-AU"/>
          </a:p>
        </p:txBody>
      </p:sp>
    </p:spTree>
    <p:extLst>
      <p:ext uri="{BB962C8B-B14F-4D97-AF65-F5344CB8AC3E}">
        <p14:creationId xmlns:p14="http://schemas.microsoft.com/office/powerpoint/2010/main" val="3820375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p>
            <a:pPr>
              <a:defRPr/>
            </a:pPr>
            <a:fld id="{6345E4AE-5F06-45F8-90CE-DB2D04D5ED0C}" type="slidenum">
              <a:rPr lang="en-GB"/>
              <a:pPr>
                <a:defRPr/>
              </a:pPr>
              <a:t>3</a:t>
            </a:fld>
            <a:endParaRPr lang="en-GB" dirty="0"/>
          </a:p>
        </p:txBody>
      </p:sp>
      <p:sp>
        <p:nvSpPr>
          <p:cNvPr id="206851" name="Rectangle 8"/>
          <p:cNvSpPr txBox="1">
            <a:spLocks noGrp="1" noChangeArrowheads="1"/>
          </p:cNvSpPr>
          <p:nvPr/>
        </p:nvSpPr>
        <p:spPr bwMode="auto">
          <a:xfrm>
            <a:off x="3765155" y="9399792"/>
            <a:ext cx="2881761" cy="495066"/>
          </a:xfrm>
          <a:prstGeom prst="rect">
            <a:avLst/>
          </a:prstGeom>
          <a:noFill/>
          <a:ln w="9525">
            <a:noFill/>
            <a:miter lim="800000"/>
            <a:headEnd/>
            <a:tailEnd/>
          </a:ln>
        </p:spPr>
        <p:txBody>
          <a:bodyPr anchor="b"/>
          <a:lstStyle/>
          <a:p>
            <a:pPr algn="r"/>
            <a:fld id="{CE9C4C81-811F-49DC-AD94-40D13C8194B5}" type="slidenum">
              <a:rPr lang="en-GB" sz="1200"/>
              <a:pPr algn="r"/>
              <a:t>3</a:t>
            </a:fld>
            <a:endParaRPr lang="en-GB" sz="1200" dirty="0"/>
          </a:p>
        </p:txBody>
      </p:sp>
      <p:sp>
        <p:nvSpPr>
          <p:cNvPr id="206852"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06853" name="Rectangle 2"/>
          <p:cNvSpPr>
            <a:spLocks noGrp="1" noChangeArrowheads="1"/>
          </p:cNvSpPr>
          <p:nvPr>
            <p:ph type="body" idx="1"/>
          </p:nvPr>
        </p:nvSpPr>
        <p:spPr bwMode="auto">
          <a:xfrm>
            <a:off x="664078" y="4699896"/>
            <a:ext cx="5321828" cy="4455598"/>
          </a:xfrm>
          <a:noFill/>
        </p:spPr>
        <p:txBody>
          <a:bodyPr wrap="none" lIns="91440" tIns="45720" rIns="91440" bIns="45720" anchor="ctr"/>
          <a:lstStyle/>
          <a:p>
            <a:pPr eaLnBrk="1" hangingPunct="1"/>
            <a:endParaRPr lang="en-GB" dirty="0" smtClean="0"/>
          </a:p>
        </p:txBody>
      </p:sp>
    </p:spTree>
    <p:extLst>
      <p:ext uri="{BB962C8B-B14F-4D97-AF65-F5344CB8AC3E}">
        <p14:creationId xmlns:p14="http://schemas.microsoft.com/office/powerpoint/2010/main" val="4218190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p>
            <a:pPr>
              <a:defRPr/>
            </a:pPr>
            <a:fld id="{68443A7C-7E93-4403-9DB5-24CFA4E597A5}" type="slidenum">
              <a:rPr lang="en-GB"/>
              <a:pPr>
                <a:defRPr/>
              </a:pPr>
              <a:t>4</a:t>
            </a:fld>
            <a:endParaRPr lang="en-GB" dirty="0"/>
          </a:p>
        </p:txBody>
      </p:sp>
      <p:sp>
        <p:nvSpPr>
          <p:cNvPr id="208899" name="Rectangle 8"/>
          <p:cNvSpPr txBox="1">
            <a:spLocks noGrp="1" noChangeArrowheads="1"/>
          </p:cNvSpPr>
          <p:nvPr/>
        </p:nvSpPr>
        <p:spPr bwMode="auto">
          <a:xfrm>
            <a:off x="3765155" y="9399792"/>
            <a:ext cx="2881761" cy="495066"/>
          </a:xfrm>
          <a:prstGeom prst="rect">
            <a:avLst/>
          </a:prstGeom>
          <a:noFill/>
          <a:ln w="9525">
            <a:noFill/>
            <a:miter lim="800000"/>
            <a:headEnd/>
            <a:tailEnd/>
          </a:ln>
        </p:spPr>
        <p:txBody>
          <a:bodyPr anchor="b"/>
          <a:lstStyle/>
          <a:p>
            <a:pPr algn="r"/>
            <a:fld id="{D172F93F-D48F-4C68-A017-F4B35570EFD1}" type="slidenum">
              <a:rPr lang="en-GB" sz="1200"/>
              <a:pPr algn="r"/>
              <a:t>4</a:t>
            </a:fld>
            <a:endParaRPr lang="en-GB" sz="1200" dirty="0"/>
          </a:p>
        </p:txBody>
      </p:sp>
      <p:sp>
        <p:nvSpPr>
          <p:cNvPr id="208900"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08901" name="Rectangle 2"/>
          <p:cNvSpPr>
            <a:spLocks noGrp="1" noChangeArrowheads="1"/>
          </p:cNvSpPr>
          <p:nvPr>
            <p:ph type="body" idx="1"/>
          </p:nvPr>
        </p:nvSpPr>
        <p:spPr bwMode="auto">
          <a:xfrm>
            <a:off x="664078" y="4699896"/>
            <a:ext cx="5321828" cy="4455598"/>
          </a:xfrm>
          <a:noFill/>
        </p:spPr>
        <p:txBody>
          <a:bodyPr wrap="none" lIns="91440" tIns="45720" rIns="91440" bIns="45720" anchor="ctr"/>
          <a:lstStyle/>
          <a:p>
            <a:pPr eaLnBrk="1" hangingPunct="1"/>
            <a:endParaRPr lang="en-US" dirty="0" smtClean="0"/>
          </a:p>
        </p:txBody>
      </p:sp>
    </p:spTree>
    <p:extLst>
      <p:ext uri="{BB962C8B-B14F-4D97-AF65-F5344CB8AC3E}">
        <p14:creationId xmlns:p14="http://schemas.microsoft.com/office/powerpoint/2010/main" val="3372416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p>
            <a:pPr>
              <a:defRPr/>
            </a:pPr>
            <a:fld id="{F0FDB297-1BFE-4383-8D86-89B769C4B139}" type="slidenum">
              <a:rPr lang="en-GB"/>
              <a:pPr>
                <a:defRPr/>
              </a:pPr>
              <a:t>5</a:t>
            </a:fld>
            <a:endParaRPr lang="en-GB" dirty="0"/>
          </a:p>
        </p:txBody>
      </p:sp>
      <p:sp>
        <p:nvSpPr>
          <p:cNvPr id="209923" name="Rectangle 8"/>
          <p:cNvSpPr txBox="1">
            <a:spLocks noGrp="1" noChangeArrowheads="1"/>
          </p:cNvSpPr>
          <p:nvPr/>
        </p:nvSpPr>
        <p:spPr bwMode="auto">
          <a:xfrm>
            <a:off x="3765155" y="9399792"/>
            <a:ext cx="2881761" cy="495066"/>
          </a:xfrm>
          <a:prstGeom prst="rect">
            <a:avLst/>
          </a:prstGeom>
          <a:noFill/>
          <a:ln w="9525">
            <a:noFill/>
            <a:miter lim="800000"/>
            <a:headEnd/>
            <a:tailEnd/>
          </a:ln>
        </p:spPr>
        <p:txBody>
          <a:bodyPr anchor="b"/>
          <a:lstStyle/>
          <a:p>
            <a:pPr algn="r"/>
            <a:fld id="{DF40A708-099A-4E9E-A7F2-8D5ABF427310}" type="slidenum">
              <a:rPr lang="en-GB" sz="1200"/>
              <a:pPr algn="r"/>
              <a:t>5</a:t>
            </a:fld>
            <a:endParaRPr lang="en-GB" sz="1200" dirty="0"/>
          </a:p>
        </p:txBody>
      </p:sp>
      <p:sp>
        <p:nvSpPr>
          <p:cNvPr id="209924"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09925" name="Rectangle 2"/>
          <p:cNvSpPr>
            <a:spLocks noGrp="1" noChangeArrowheads="1"/>
          </p:cNvSpPr>
          <p:nvPr>
            <p:ph type="body" idx="1"/>
          </p:nvPr>
        </p:nvSpPr>
        <p:spPr bwMode="auto">
          <a:xfrm>
            <a:off x="664078" y="4699896"/>
            <a:ext cx="5321828" cy="4455598"/>
          </a:xfrm>
          <a:noFill/>
        </p:spPr>
        <p:txBody>
          <a:bodyPr wrap="none" lIns="91440" tIns="45720" rIns="91440" bIns="45720" anchor="ctr"/>
          <a:lstStyle/>
          <a:p>
            <a:pPr eaLnBrk="1" hangingPunct="1"/>
            <a:endParaRPr lang="en-GB" dirty="0" smtClean="0"/>
          </a:p>
        </p:txBody>
      </p:sp>
    </p:spTree>
    <p:extLst>
      <p:ext uri="{BB962C8B-B14F-4D97-AF65-F5344CB8AC3E}">
        <p14:creationId xmlns:p14="http://schemas.microsoft.com/office/powerpoint/2010/main" val="1092314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15616" y="332656"/>
            <a:ext cx="7772400" cy="1470025"/>
          </a:xfrm>
        </p:spPr>
        <p:txBody>
          <a:bodyPr/>
          <a:lstStyle>
            <a:lvl1pPr>
              <a:defRPr baseline="0"/>
            </a:lvl1pPr>
          </a:lstStyle>
          <a:p>
            <a:r>
              <a:rPr lang="en-US" dirty="0" smtClean="0"/>
              <a:t>Click to edit slide master title</a:t>
            </a:r>
            <a:endParaRPr lang="en-AU" dirty="0"/>
          </a:p>
        </p:txBody>
      </p:sp>
      <p:sp>
        <p:nvSpPr>
          <p:cNvPr id="3" name="Subtitle 2"/>
          <p:cNvSpPr>
            <a:spLocks noGrp="1"/>
          </p:cNvSpPr>
          <p:nvPr>
            <p:ph type="subTitle" idx="1" hasCustomPrompt="1"/>
          </p:nvPr>
        </p:nvSpPr>
        <p:spPr>
          <a:xfrm>
            <a:off x="2483768" y="2060848"/>
            <a:ext cx="6400800" cy="1752600"/>
          </a:xfrm>
        </p:spPr>
        <p:txBody>
          <a:bodyPr/>
          <a:lstStyle>
            <a:lvl1pPr marL="0" indent="0" algn="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slide master subtitle text</a:t>
            </a:r>
            <a:endParaRPr lang="en-AU" dirty="0"/>
          </a:p>
        </p:txBody>
      </p:sp>
    </p:spTree>
    <p:extLst>
      <p:ext uri="{BB962C8B-B14F-4D97-AF65-F5344CB8AC3E}">
        <p14:creationId xmlns:p14="http://schemas.microsoft.com/office/powerpoint/2010/main" val="443936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4" name="Slide Number Placeholder 3"/>
          <p:cNvSpPr>
            <a:spLocks noGrp="1"/>
          </p:cNvSpPr>
          <p:nvPr>
            <p:ph type="sldNum" sz="quarter" idx="12"/>
          </p:nvPr>
        </p:nvSpPr>
        <p:spPr/>
        <p:txBody>
          <a:bodyPr/>
          <a:lstStyle/>
          <a:p>
            <a:fld id="{FCA80E15-78A4-492C-A1D5-E96D386E05C8}" type="slidenum">
              <a:rPr lang="en-AU" smtClean="0"/>
              <a:t>‹#›</a:t>
            </a:fld>
            <a:endParaRPr lang="en-AU"/>
          </a:p>
        </p:txBody>
      </p:sp>
    </p:spTree>
    <p:extLst>
      <p:ext uri="{BB962C8B-B14F-4D97-AF65-F5344CB8AC3E}">
        <p14:creationId xmlns:p14="http://schemas.microsoft.com/office/powerpoint/2010/main" val="72665347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0" y="0"/>
            <a:ext cx="9144000" cy="5301208"/>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hasCustomPrompt="1"/>
          </p:nvPr>
        </p:nvSpPr>
        <p:spPr>
          <a:xfrm>
            <a:off x="683568" y="836712"/>
            <a:ext cx="7772400" cy="1470025"/>
          </a:xfrm>
        </p:spPr>
        <p:txBody>
          <a:bodyPr>
            <a:normAutofit/>
          </a:bodyPr>
          <a:lstStyle>
            <a:lvl1pPr algn="l">
              <a:defRPr sz="4400" baseline="0">
                <a:solidFill>
                  <a:schemeClr val="bg1"/>
                </a:solidFill>
              </a:defRPr>
            </a:lvl1pPr>
          </a:lstStyle>
          <a:p>
            <a:r>
              <a:rPr lang="en-US" dirty="0" smtClean="0"/>
              <a:t>Click to edit slide title</a:t>
            </a:r>
            <a:endParaRPr lang="en-AU" dirty="0"/>
          </a:p>
        </p:txBody>
      </p:sp>
      <p:sp>
        <p:nvSpPr>
          <p:cNvPr id="5" name="Footer Placeholder 4"/>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6" name="Slide Number Placeholder 5"/>
          <p:cNvSpPr>
            <a:spLocks noGrp="1"/>
          </p:cNvSpPr>
          <p:nvPr>
            <p:ph type="sldNum" sz="quarter" idx="12"/>
          </p:nvPr>
        </p:nvSpPr>
        <p:spPr/>
        <p:txBody>
          <a:bodyPr/>
          <a:lstStyle/>
          <a:p>
            <a:fld id="{FCA80E15-78A4-492C-A1D5-E96D386E05C8}" type="slidenum">
              <a:rPr lang="en-AU" smtClean="0"/>
              <a:t>‹#›</a:t>
            </a:fld>
            <a:endParaRPr lang="en-AU"/>
          </a:p>
        </p:txBody>
      </p:sp>
      <p:sp>
        <p:nvSpPr>
          <p:cNvPr id="7" name="Subtitle 2"/>
          <p:cNvSpPr txBox="1">
            <a:spLocks/>
          </p:cNvSpPr>
          <p:nvPr userDrawn="1"/>
        </p:nvSpPr>
        <p:spPr>
          <a:xfrm>
            <a:off x="1331640" y="2564904"/>
            <a:ext cx="6400800" cy="15841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AU" dirty="0" smtClean="0"/>
          </a:p>
        </p:txBody>
      </p:sp>
      <p:sp>
        <p:nvSpPr>
          <p:cNvPr id="8" name="Content Placeholder 2"/>
          <p:cNvSpPr>
            <a:spLocks noGrp="1"/>
          </p:cNvSpPr>
          <p:nvPr>
            <p:ph idx="1"/>
          </p:nvPr>
        </p:nvSpPr>
        <p:spPr>
          <a:xfrm>
            <a:off x="683568" y="3501007"/>
            <a:ext cx="7776864" cy="1656185"/>
          </a:xfrm>
        </p:spPr>
        <p:txBody>
          <a:bodyPr>
            <a:normAutofit/>
          </a:bodyPr>
          <a:lstStyle>
            <a:lvl1pPr marL="0" indent="0" algn="r">
              <a:buNone/>
              <a:defRPr sz="3200">
                <a:solidFill>
                  <a:schemeClr val="bg1"/>
                </a:solidFill>
              </a:defRPr>
            </a:lvl1pPr>
            <a:lvl2pPr marL="457200" indent="0" algn="ctr">
              <a:buNone/>
              <a:defRPr sz="2400"/>
            </a:lvl2pPr>
            <a:lvl3pPr marL="914400" indent="0" algn="ctr">
              <a:buNone/>
              <a:defRPr sz="2000"/>
            </a:lvl3pPr>
          </a:lstStyle>
          <a:p>
            <a:pPr lvl="0"/>
            <a:r>
              <a:rPr lang="en-US" smtClean="0"/>
              <a:t>Click to edit Master text styles</a:t>
            </a:r>
          </a:p>
        </p:txBody>
      </p:sp>
    </p:spTree>
    <p:extLst>
      <p:ext uri="{BB962C8B-B14F-4D97-AF65-F5344CB8AC3E}">
        <p14:creationId xmlns:p14="http://schemas.microsoft.com/office/powerpoint/2010/main" val="192022265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69425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DD004-D4BD-4325-A26A-EF5B53F22DF2}" type="slidenum">
              <a:rPr lang="en-AU" smtClean="0"/>
              <a:t>‹#›</a:t>
            </a:fld>
            <a:endParaRPr lang="en-AU"/>
          </a:p>
        </p:txBody>
      </p:sp>
    </p:spTree>
    <p:extLst>
      <p:ext uri="{BB962C8B-B14F-4D97-AF65-F5344CB8AC3E}">
        <p14:creationId xmlns:p14="http://schemas.microsoft.com/office/powerpoint/2010/main" val="2549927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289840-919C-4FD4-82E1-7D3F66AB7A08}" type="slidenum">
              <a:rPr lang="en-AU" smtClean="0"/>
              <a:t>‹#›</a:t>
            </a:fld>
            <a:endParaRPr lang="en-AU"/>
          </a:p>
        </p:txBody>
      </p:sp>
    </p:spTree>
    <p:extLst>
      <p:ext uri="{BB962C8B-B14F-4D97-AF65-F5344CB8AC3E}">
        <p14:creationId xmlns:p14="http://schemas.microsoft.com/office/powerpoint/2010/main" val="2123343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5B8314-5B9D-49DC-9346-8057D5144421}" type="datetimeFigureOut">
              <a:rPr lang="en-AU" smtClean="0"/>
              <a:t>2/11/2018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71DD004-D4BD-4325-A26A-EF5B53F22DF2}" type="slidenum">
              <a:rPr lang="en-AU" smtClean="0"/>
              <a:t>‹#›</a:t>
            </a:fld>
            <a:endParaRPr lang="en-AU"/>
          </a:p>
        </p:txBody>
      </p:sp>
    </p:spTree>
    <p:extLst>
      <p:ext uri="{BB962C8B-B14F-4D97-AF65-F5344CB8AC3E}">
        <p14:creationId xmlns:p14="http://schemas.microsoft.com/office/powerpoint/2010/main" val="1816047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11/2/2018</a:t>
            </a:fld>
            <a:endParaRPr lang="en-US" dirty="0"/>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3289840-919C-4FD4-82E1-7D3F66AB7A08}" type="slidenum">
              <a:rPr lang="en-AU" smtClean="0"/>
              <a:t>‹#›</a:t>
            </a:fld>
            <a:endParaRPr lang="en-AU"/>
          </a:p>
        </p:txBody>
      </p:sp>
    </p:spTree>
    <p:extLst>
      <p:ext uri="{BB962C8B-B14F-4D97-AF65-F5344CB8AC3E}">
        <p14:creationId xmlns:p14="http://schemas.microsoft.com/office/powerpoint/2010/main" val="4015505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11/2/2018</a:t>
            </a:fld>
            <a:endParaRPr lang="en-US" dirty="0"/>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3289840-919C-4FD4-82E1-7D3F66AB7A08}" type="slidenum">
              <a:rPr lang="en-AU" smtClean="0"/>
              <a:t>‹#›</a:t>
            </a:fld>
            <a:endParaRPr lang="en-AU"/>
          </a:p>
        </p:txBody>
      </p:sp>
    </p:spTree>
    <p:extLst>
      <p:ext uri="{BB962C8B-B14F-4D97-AF65-F5344CB8AC3E}">
        <p14:creationId xmlns:p14="http://schemas.microsoft.com/office/powerpoint/2010/main" val="3479848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B8314-5B9D-49DC-9346-8057D5144421}" type="datetimeFigureOut">
              <a:rPr lang="en-AU" smtClean="0"/>
              <a:t>2/11/2018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71DD004-D4BD-4325-A26A-EF5B53F22DF2}" type="slidenum">
              <a:rPr lang="en-AU" smtClean="0"/>
              <a:t>‹#›</a:t>
            </a:fld>
            <a:endParaRPr lang="en-AU"/>
          </a:p>
        </p:txBody>
      </p:sp>
    </p:spTree>
    <p:extLst>
      <p:ext uri="{BB962C8B-B14F-4D97-AF65-F5344CB8AC3E}">
        <p14:creationId xmlns:p14="http://schemas.microsoft.com/office/powerpoint/2010/main" val="3556371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11/2/2018</a:t>
            </a:fld>
            <a:endParaRPr lang="en-US" dirty="0"/>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3289840-919C-4FD4-82E1-7D3F66AB7A08}" type="slidenum">
              <a:rPr lang="en-AU" smtClean="0"/>
              <a:t>‹#›</a:t>
            </a:fld>
            <a:endParaRPr lang="en-AU"/>
          </a:p>
        </p:txBody>
      </p:sp>
    </p:spTree>
    <p:extLst>
      <p:ext uri="{BB962C8B-B14F-4D97-AF65-F5344CB8AC3E}">
        <p14:creationId xmlns:p14="http://schemas.microsoft.com/office/powerpoint/2010/main" val="367536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15B8314-5B9D-49DC-9346-8057D5144421}" type="datetimeFigureOut">
              <a:rPr lang="en-AU" smtClean="0"/>
              <a:t>2/11/2018</a:t>
            </a:fld>
            <a:endParaRPr lang="en-AU"/>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71DD004-D4BD-4325-A26A-EF5B53F22DF2}" type="slidenum">
              <a:rPr lang="en-AU" smtClean="0"/>
              <a:t>‹#›</a:t>
            </a:fld>
            <a:endParaRPr lang="en-AU"/>
          </a:p>
        </p:txBody>
      </p:sp>
    </p:spTree>
    <p:extLst>
      <p:ext uri="{BB962C8B-B14F-4D97-AF65-F5344CB8AC3E}">
        <p14:creationId xmlns:p14="http://schemas.microsoft.com/office/powerpoint/2010/main" val="11103465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289840-919C-4FD4-82E1-7D3F66AB7A08}" type="slidenum">
              <a:rPr lang="en-AU" smtClean="0"/>
              <a:t>‹#›</a:t>
            </a:fld>
            <a:endParaRPr lang="en-AU"/>
          </a:p>
        </p:txBody>
      </p:sp>
    </p:spTree>
    <p:extLst>
      <p:ext uri="{BB962C8B-B14F-4D97-AF65-F5344CB8AC3E}">
        <p14:creationId xmlns:p14="http://schemas.microsoft.com/office/powerpoint/2010/main" val="3640396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289840-919C-4FD4-82E1-7D3F66AB7A08}" type="slidenum">
              <a:rPr lang="en-AU" smtClean="0"/>
              <a:t>‹#›</a:t>
            </a:fld>
            <a:endParaRPr lang="en-AU"/>
          </a:p>
        </p:txBody>
      </p:sp>
    </p:spTree>
    <p:extLst>
      <p:ext uri="{BB962C8B-B14F-4D97-AF65-F5344CB8AC3E}">
        <p14:creationId xmlns:p14="http://schemas.microsoft.com/office/powerpoint/2010/main" val="5241907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289840-919C-4FD4-82E1-7D3F66AB7A08}" type="slidenum">
              <a:rPr lang="en-AU" smtClean="0"/>
              <a:t>‹#›</a:t>
            </a:fld>
            <a:endParaRPr lang="en-AU"/>
          </a:p>
        </p:txBody>
      </p:sp>
    </p:spTree>
    <p:extLst>
      <p:ext uri="{BB962C8B-B14F-4D97-AF65-F5344CB8AC3E}">
        <p14:creationId xmlns:p14="http://schemas.microsoft.com/office/powerpoint/2010/main" val="135843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15B8314-5B9D-49DC-9346-8057D5144421}" type="datetimeFigureOut">
              <a:rPr lang="en-AU" smtClean="0"/>
              <a:t>2/11/2018</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71DD004-D4BD-4325-A26A-EF5B53F22DF2}" type="slidenum">
              <a:rPr lang="en-AU" smtClean="0"/>
              <a:t>‹#›</a:t>
            </a:fld>
            <a:endParaRPr lang="en-AU"/>
          </a:p>
        </p:txBody>
      </p:sp>
    </p:spTree>
    <p:extLst>
      <p:ext uri="{BB962C8B-B14F-4D97-AF65-F5344CB8AC3E}">
        <p14:creationId xmlns:p14="http://schemas.microsoft.com/office/powerpoint/2010/main" val="123242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15B8314-5B9D-49DC-9346-8057D5144421}" type="datetimeFigureOut">
              <a:rPr lang="en-AU" smtClean="0"/>
              <a:t>2/11/2018</a:t>
            </a:fld>
            <a:endParaRPr lang="en-AU"/>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71DD004-D4BD-4325-A26A-EF5B53F22DF2}" type="slidenum">
              <a:rPr lang="en-AU" smtClean="0"/>
              <a:t>‹#›</a:t>
            </a:fld>
            <a:endParaRPr lang="en-AU"/>
          </a:p>
        </p:txBody>
      </p:sp>
    </p:spTree>
    <p:extLst>
      <p:ext uri="{BB962C8B-B14F-4D97-AF65-F5344CB8AC3E}">
        <p14:creationId xmlns:p14="http://schemas.microsoft.com/office/powerpoint/2010/main" val="271680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3568" y="836712"/>
            <a:ext cx="7772400" cy="1470025"/>
          </a:xfrm>
        </p:spPr>
        <p:txBody>
          <a:bodyPr>
            <a:normAutofit/>
          </a:bodyPr>
          <a:lstStyle>
            <a:lvl1pPr algn="l">
              <a:defRPr sz="4400" baseline="0"/>
            </a:lvl1pPr>
          </a:lstStyle>
          <a:p>
            <a:r>
              <a:rPr lang="en-US" dirty="0" smtClean="0"/>
              <a:t>Click to edit slide title</a:t>
            </a:r>
            <a:endParaRPr lang="en-AU" dirty="0"/>
          </a:p>
        </p:txBody>
      </p:sp>
      <p:sp>
        <p:nvSpPr>
          <p:cNvPr id="5" name="Footer Placeholder 4"/>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6" name="Slide Number Placeholder 5"/>
          <p:cNvSpPr>
            <a:spLocks noGrp="1"/>
          </p:cNvSpPr>
          <p:nvPr>
            <p:ph type="sldNum" sz="quarter" idx="12"/>
          </p:nvPr>
        </p:nvSpPr>
        <p:spPr/>
        <p:txBody>
          <a:bodyPr/>
          <a:lstStyle/>
          <a:p>
            <a:fld id="{FCA80E15-78A4-492C-A1D5-E96D386E05C8}" type="slidenum">
              <a:rPr lang="en-AU" smtClean="0"/>
              <a:t>‹#›</a:t>
            </a:fld>
            <a:endParaRPr lang="en-AU"/>
          </a:p>
        </p:txBody>
      </p:sp>
      <p:sp>
        <p:nvSpPr>
          <p:cNvPr id="7" name="Subtitle 2"/>
          <p:cNvSpPr txBox="1">
            <a:spLocks/>
          </p:cNvSpPr>
          <p:nvPr userDrawn="1"/>
        </p:nvSpPr>
        <p:spPr>
          <a:xfrm>
            <a:off x="1331640" y="2564904"/>
            <a:ext cx="6400800" cy="15841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AU" dirty="0" smtClean="0"/>
          </a:p>
        </p:txBody>
      </p:sp>
      <p:sp>
        <p:nvSpPr>
          <p:cNvPr id="8" name="Content Placeholder 2"/>
          <p:cNvSpPr>
            <a:spLocks noGrp="1"/>
          </p:cNvSpPr>
          <p:nvPr>
            <p:ph idx="1"/>
          </p:nvPr>
        </p:nvSpPr>
        <p:spPr>
          <a:xfrm>
            <a:off x="683568" y="2780929"/>
            <a:ext cx="7776864" cy="2376264"/>
          </a:xfrm>
        </p:spPr>
        <p:txBody>
          <a:bodyPr>
            <a:normAutofit/>
          </a:bodyPr>
          <a:lstStyle>
            <a:lvl1pPr marL="0" indent="0" algn="l">
              <a:buNone/>
              <a:defRPr sz="3200">
                <a:solidFill>
                  <a:schemeClr val="tx1">
                    <a:lumMod val="50000"/>
                    <a:lumOff val="50000"/>
                  </a:schemeClr>
                </a:solidFill>
              </a:defRPr>
            </a:lvl1pPr>
            <a:lvl2pPr marL="457200" indent="0" algn="ctr">
              <a:buNone/>
              <a:defRPr sz="2400"/>
            </a:lvl2pPr>
            <a:lvl3pPr marL="914400" indent="0" algn="ctr">
              <a:buNone/>
              <a:defRPr sz="2000"/>
            </a:lvl3pPr>
          </a:lstStyle>
          <a:p>
            <a:pPr lvl="0"/>
            <a:r>
              <a:rPr lang="en-US" smtClean="0"/>
              <a:t>Click to edit Master text styles</a:t>
            </a:r>
          </a:p>
        </p:txBody>
      </p:sp>
    </p:spTree>
    <p:extLst>
      <p:ext uri="{BB962C8B-B14F-4D97-AF65-F5344CB8AC3E}">
        <p14:creationId xmlns:p14="http://schemas.microsoft.com/office/powerpoint/2010/main" val="38525718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2" name="Title 1"/>
          <p:cNvSpPr>
            <a:spLocks noGrp="1"/>
          </p:cNvSpPr>
          <p:nvPr>
            <p:ph type="title" hasCustomPrompt="1"/>
          </p:nvPr>
        </p:nvSpPr>
        <p:spPr>
          <a:xfrm>
            <a:off x="457200" y="274638"/>
            <a:ext cx="8229600" cy="850106"/>
          </a:xfrm>
        </p:spPr>
        <p:txBody>
          <a:bodyPr>
            <a:noAutofit/>
          </a:bodyPr>
          <a:lstStyle>
            <a:lvl1pPr>
              <a:defRPr sz="4400"/>
            </a:lvl1pPr>
          </a:lstStyle>
          <a:p>
            <a:r>
              <a:rPr lang="en-US" dirty="0" smtClean="0"/>
              <a:t>Click to edit slide master title</a:t>
            </a:r>
            <a:endParaRPr lang="en-AU" dirty="0"/>
          </a:p>
        </p:txBody>
      </p:sp>
      <p:sp>
        <p:nvSpPr>
          <p:cNvPr id="3" name="Content Placeholder 2"/>
          <p:cNvSpPr>
            <a:spLocks noGrp="1"/>
          </p:cNvSpPr>
          <p:nvPr>
            <p:ph idx="1"/>
          </p:nvPr>
        </p:nvSpPr>
        <p:spPr>
          <a:xfrm>
            <a:off x="467544" y="1268760"/>
            <a:ext cx="8229600" cy="4857403"/>
          </a:xfrm>
        </p:spPr>
        <p:txBody>
          <a:bodyPr>
            <a:normAutofit/>
          </a:bodyPr>
          <a:lstStyle>
            <a:lvl1pPr>
              <a:defRPr sz="3200">
                <a:solidFill>
                  <a:schemeClr val="tx1"/>
                </a:solidFill>
              </a:defRPr>
            </a:lvl1pPr>
            <a:lvl2pPr>
              <a:defRPr sz="2800">
                <a:solidFill>
                  <a:schemeClr val="tx1"/>
                </a:solidFill>
              </a:defRPr>
            </a:lvl2pPr>
            <a:lvl3pPr>
              <a:defRPr sz="2400">
                <a:solidFill>
                  <a:schemeClr val="tx1"/>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12"/>
          </p:nvPr>
        </p:nvSpPr>
        <p:spPr/>
        <p:txBody>
          <a:bodyPr/>
          <a:lstStyle/>
          <a:p>
            <a:fld id="{FCA80E15-78A4-492C-A1D5-E96D386E05C8}" type="slidenum">
              <a:rPr lang="en-AU" smtClean="0"/>
              <a:t>‹#›</a:t>
            </a:fld>
            <a:endParaRPr lang="en-AU"/>
          </a:p>
        </p:txBody>
      </p:sp>
    </p:spTree>
    <p:extLst>
      <p:ext uri="{BB962C8B-B14F-4D97-AF65-F5344CB8AC3E}">
        <p14:creationId xmlns:p14="http://schemas.microsoft.com/office/powerpoint/2010/main" val="26510238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3" name="Content Placeholder 2"/>
          <p:cNvSpPr>
            <a:spLocks noGrp="1"/>
          </p:cNvSpPr>
          <p:nvPr>
            <p:ph sz="half" idx="1"/>
          </p:nvPr>
        </p:nvSpPr>
        <p:spPr>
          <a:xfrm>
            <a:off x="457200" y="1196752"/>
            <a:ext cx="4038600" cy="4929411"/>
          </a:xfrm>
        </p:spPr>
        <p:txBody>
          <a:bodyPr>
            <a:normAutofit/>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1196752"/>
            <a:ext cx="4038600" cy="4929411"/>
          </a:xfrm>
        </p:spPr>
        <p:txBody>
          <a:bodyPr>
            <a:normAutofit/>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7" name="Slide Number Placeholder 6"/>
          <p:cNvSpPr>
            <a:spLocks noGrp="1"/>
          </p:cNvSpPr>
          <p:nvPr>
            <p:ph type="sldNum" sz="quarter" idx="12"/>
          </p:nvPr>
        </p:nvSpPr>
        <p:spPr/>
        <p:txBody>
          <a:bodyPr/>
          <a:lstStyle/>
          <a:p>
            <a:fld id="{FCA80E15-78A4-492C-A1D5-E96D386E05C8}" type="slidenum">
              <a:rPr lang="en-AU" smtClean="0"/>
              <a:t>‹#›</a:t>
            </a:fld>
            <a:endParaRPr lang="en-AU"/>
          </a:p>
        </p:txBody>
      </p:sp>
      <p:sp>
        <p:nvSpPr>
          <p:cNvPr id="12" name="Title 1"/>
          <p:cNvSpPr>
            <a:spLocks noGrp="1"/>
          </p:cNvSpPr>
          <p:nvPr>
            <p:ph type="title" hasCustomPrompt="1"/>
          </p:nvPr>
        </p:nvSpPr>
        <p:spPr>
          <a:xfrm>
            <a:off x="457200" y="274638"/>
            <a:ext cx="8229600" cy="850106"/>
          </a:xfrm>
        </p:spPr>
        <p:txBody>
          <a:bodyPr>
            <a:noAutofit/>
          </a:bodyPr>
          <a:lstStyle>
            <a:lvl1pPr>
              <a:defRPr sz="4400"/>
            </a:lvl1pPr>
          </a:lstStyle>
          <a:p>
            <a:r>
              <a:rPr lang="en-US" dirty="0" smtClean="0"/>
              <a:t>Click to edit slide master title</a:t>
            </a:r>
            <a:endParaRPr lang="en-AU" dirty="0"/>
          </a:p>
        </p:txBody>
      </p:sp>
    </p:spTree>
    <p:extLst>
      <p:ext uri="{BB962C8B-B14F-4D97-AF65-F5344CB8AC3E}">
        <p14:creationId xmlns:p14="http://schemas.microsoft.com/office/powerpoint/2010/main" val="16886294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3" name="Text Placeholder 2"/>
          <p:cNvSpPr>
            <a:spLocks noGrp="1"/>
          </p:cNvSpPr>
          <p:nvPr>
            <p:ph type="body" idx="1" hasCustomPrompt="1"/>
          </p:nvPr>
        </p:nvSpPr>
        <p:spPr>
          <a:xfrm>
            <a:off x="467544" y="1196752"/>
            <a:ext cx="4032448" cy="639762"/>
          </a:xfrm>
          <a:solidFill>
            <a:srgbClr val="006666"/>
          </a:solidFill>
        </p:spPr>
        <p:txBody>
          <a:bodyPr anchor="b">
            <a:normAutofit/>
          </a:bodyPr>
          <a:lstStyle>
            <a:lvl1pPr marL="0" indent="0">
              <a:buNone/>
              <a:defRPr sz="20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slide master text styles</a:t>
            </a:r>
          </a:p>
        </p:txBody>
      </p:sp>
      <p:sp>
        <p:nvSpPr>
          <p:cNvPr id="4" name="Content Placeholder 3"/>
          <p:cNvSpPr>
            <a:spLocks noGrp="1"/>
          </p:cNvSpPr>
          <p:nvPr>
            <p:ph sz="half" idx="2"/>
          </p:nvPr>
        </p:nvSpPr>
        <p:spPr>
          <a:xfrm>
            <a:off x="457200" y="1844824"/>
            <a:ext cx="4040188" cy="4281339"/>
          </a:xfrm>
          <a:noFill/>
        </p:spPr>
        <p:txBody>
          <a:bodyPr>
            <a:normAutofit/>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4"/>
          </p:nvPr>
        </p:nvSpPr>
        <p:spPr>
          <a:xfrm>
            <a:off x="4645025" y="1844825"/>
            <a:ext cx="4041775" cy="4320479"/>
          </a:xfrm>
          <a:noFill/>
        </p:spPr>
        <p:txBody>
          <a:bodyPr>
            <a:normAutofit/>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9" name="Slide Number Placeholder 8"/>
          <p:cNvSpPr>
            <a:spLocks noGrp="1"/>
          </p:cNvSpPr>
          <p:nvPr>
            <p:ph type="sldNum" sz="quarter" idx="12"/>
          </p:nvPr>
        </p:nvSpPr>
        <p:spPr/>
        <p:txBody>
          <a:bodyPr/>
          <a:lstStyle/>
          <a:p>
            <a:fld id="{FCA80E15-78A4-492C-A1D5-E96D386E05C8}" type="slidenum">
              <a:rPr lang="en-AU" smtClean="0"/>
              <a:t>‹#›</a:t>
            </a:fld>
            <a:endParaRPr lang="en-AU"/>
          </a:p>
        </p:txBody>
      </p:sp>
      <p:sp>
        <p:nvSpPr>
          <p:cNvPr id="14" name="Title 1"/>
          <p:cNvSpPr>
            <a:spLocks noGrp="1"/>
          </p:cNvSpPr>
          <p:nvPr>
            <p:ph type="title" hasCustomPrompt="1"/>
          </p:nvPr>
        </p:nvSpPr>
        <p:spPr>
          <a:xfrm>
            <a:off x="457200" y="274638"/>
            <a:ext cx="8229600" cy="850106"/>
          </a:xfrm>
        </p:spPr>
        <p:txBody>
          <a:bodyPr>
            <a:noAutofit/>
          </a:bodyPr>
          <a:lstStyle>
            <a:lvl1pPr>
              <a:defRPr sz="4400"/>
            </a:lvl1pPr>
          </a:lstStyle>
          <a:p>
            <a:r>
              <a:rPr lang="en-US" dirty="0" smtClean="0"/>
              <a:t>Click to edit slide master title</a:t>
            </a:r>
            <a:endParaRPr lang="en-AU" dirty="0"/>
          </a:p>
        </p:txBody>
      </p:sp>
      <p:sp>
        <p:nvSpPr>
          <p:cNvPr id="15" name="Text Placeholder 2"/>
          <p:cNvSpPr>
            <a:spLocks noGrp="1"/>
          </p:cNvSpPr>
          <p:nvPr>
            <p:ph type="body" idx="13" hasCustomPrompt="1"/>
          </p:nvPr>
        </p:nvSpPr>
        <p:spPr>
          <a:xfrm>
            <a:off x="4644008" y="1196752"/>
            <a:ext cx="4040188" cy="639762"/>
          </a:xfrm>
          <a:solidFill>
            <a:srgbClr val="006666"/>
          </a:solidFill>
        </p:spPr>
        <p:txBody>
          <a:bodyPr anchor="b">
            <a:normAutofit/>
          </a:bodyPr>
          <a:lstStyle>
            <a:lvl1pPr marL="0" indent="0">
              <a:buNone/>
              <a:defRPr sz="20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slide master text styles</a:t>
            </a:r>
          </a:p>
        </p:txBody>
      </p:sp>
    </p:spTree>
    <p:extLst>
      <p:ext uri="{BB962C8B-B14F-4D97-AF65-F5344CB8AC3E}">
        <p14:creationId xmlns:p14="http://schemas.microsoft.com/office/powerpoint/2010/main" val="404486749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5" name="Slide Number Placeholder 4"/>
          <p:cNvSpPr>
            <a:spLocks noGrp="1"/>
          </p:cNvSpPr>
          <p:nvPr>
            <p:ph type="sldNum" sz="quarter" idx="12"/>
          </p:nvPr>
        </p:nvSpPr>
        <p:spPr/>
        <p:txBody>
          <a:bodyPr/>
          <a:lstStyle/>
          <a:p>
            <a:fld id="{FCA80E15-78A4-492C-A1D5-E96D386E05C8}" type="slidenum">
              <a:rPr lang="en-AU" smtClean="0"/>
              <a:t>‹#›</a:t>
            </a:fld>
            <a:endParaRPr lang="en-AU"/>
          </a:p>
        </p:txBody>
      </p:sp>
      <p:sp>
        <p:nvSpPr>
          <p:cNvPr id="10" name="Title 1"/>
          <p:cNvSpPr>
            <a:spLocks noGrp="1"/>
          </p:cNvSpPr>
          <p:nvPr>
            <p:ph type="title" hasCustomPrompt="1"/>
          </p:nvPr>
        </p:nvSpPr>
        <p:spPr>
          <a:xfrm>
            <a:off x="457200" y="274638"/>
            <a:ext cx="8229600" cy="850106"/>
          </a:xfrm>
        </p:spPr>
        <p:txBody>
          <a:bodyPr>
            <a:noAutofit/>
          </a:bodyPr>
          <a:lstStyle>
            <a:lvl1pPr>
              <a:defRPr sz="4400"/>
            </a:lvl1pPr>
          </a:lstStyle>
          <a:p>
            <a:r>
              <a:rPr lang="en-US" dirty="0" smtClean="0"/>
              <a:t>Click to edit slide master title</a:t>
            </a:r>
            <a:endParaRPr lang="en-AU" dirty="0"/>
          </a:p>
        </p:txBody>
      </p:sp>
    </p:spTree>
    <p:extLst>
      <p:ext uri="{BB962C8B-B14F-4D97-AF65-F5344CB8AC3E}">
        <p14:creationId xmlns:p14="http://schemas.microsoft.com/office/powerpoint/2010/main" val="31440124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6" cstate="print">
            <a:extLst>
              <a:ext uri="{28A0092B-C50C-407E-A947-70E740481C1C}">
                <a14:useLocalDpi xmlns:a14="http://schemas.microsoft.com/office/drawing/2010/main" val="0"/>
              </a:ext>
            </a:extLst>
          </a:blip>
          <a:srcRect l="6995" t="-406" r="44326" b="46510"/>
          <a:stretch/>
        </p:blipFill>
        <p:spPr>
          <a:xfrm>
            <a:off x="0" y="0"/>
            <a:ext cx="7003707" cy="6858000"/>
          </a:xfrm>
          <a:prstGeom prst="rect">
            <a:avLst/>
          </a:prstGeom>
        </p:spPr>
      </p:pic>
      <p:sp>
        <p:nvSpPr>
          <p:cNvPr id="5" name="Rectangle 4"/>
          <p:cNvSpPr/>
          <p:nvPr/>
        </p:nvSpPr>
        <p:spPr>
          <a:xfrm>
            <a:off x="0" y="0"/>
            <a:ext cx="9144000" cy="6858000"/>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STYLE TITLE</a:t>
            </a:r>
            <a:endParaRPr lang="en-AU" dirty="0"/>
          </a:p>
        </p:txBody>
      </p:sp>
      <p:sp>
        <p:nvSpPr>
          <p:cNvPr id="3" name="Text Placeholder 2"/>
          <p:cNvSpPr>
            <a:spLocks noGrp="1"/>
          </p:cNvSpPr>
          <p:nvPr>
            <p:ph type="body" idx="1"/>
          </p:nvPr>
        </p:nvSpPr>
        <p:spPr>
          <a:xfrm>
            <a:off x="4211960" y="1600201"/>
            <a:ext cx="4474840" cy="1900808"/>
          </a:xfrm>
          <a:prstGeom prst="rect">
            <a:avLst/>
          </a:prstGeom>
        </p:spPr>
        <p:txBody>
          <a:bodyPr vert="horz" lIns="91440" tIns="45720" rIns="91440" bIns="45720" rtlCol="0">
            <a:normAutofit/>
          </a:bodyPr>
          <a:lstStyle/>
          <a:p>
            <a:pPr lvl="0"/>
            <a:r>
              <a:rPr lang="en-US" dirty="0" smtClean="0"/>
              <a:t> </a:t>
            </a:r>
          </a:p>
        </p:txBody>
      </p:sp>
    </p:spTree>
    <p:extLst>
      <p:ext uri="{BB962C8B-B14F-4D97-AF65-F5344CB8AC3E}">
        <p14:creationId xmlns:p14="http://schemas.microsoft.com/office/powerpoint/2010/main" val="2235580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r" defTabSz="914400" rtl="0" eaLnBrk="1" latinLnBrk="0" hangingPunct="1">
        <a:spcBef>
          <a:spcPct val="0"/>
        </a:spcBef>
        <a:buNone/>
        <a:defRPr sz="3600" kern="1200" baseline="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a:solidFill>
            <a:schemeClr val="tx1">
              <a:lumMod val="50000"/>
              <a:lumOff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06090"/>
          </a:xfrm>
          <a:prstGeom prst="rect">
            <a:avLst/>
          </a:prstGeom>
        </p:spPr>
        <p:txBody>
          <a:bodyPr vert="horz" lIns="91440" tIns="45720" rIns="91440" bIns="45720" rtlCol="0" anchor="ctr">
            <a:normAutofit/>
          </a:bodyPr>
          <a:lstStyle/>
          <a:p>
            <a:r>
              <a:rPr lang="en-US" dirty="0" smtClean="0"/>
              <a:t>Click to edit slide master title</a:t>
            </a:r>
            <a:endParaRPr lang="en-AU" dirty="0"/>
          </a:p>
        </p:txBody>
      </p:sp>
      <p:sp>
        <p:nvSpPr>
          <p:cNvPr id="3" name="Text Placeholder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Footer Placeholder 4"/>
          <p:cNvSpPr>
            <a:spLocks noGrp="1"/>
          </p:cNvSpPr>
          <p:nvPr>
            <p:ph type="ftr" sz="quarter" idx="3"/>
          </p:nvPr>
        </p:nvSpPr>
        <p:spPr>
          <a:xfrm>
            <a:off x="467544" y="6341407"/>
            <a:ext cx="2895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r>
              <a:rPr lang="en-AU" dirty="0" smtClean="0"/>
              <a:t>PRESENTATION NAME – MONTH YYYY</a:t>
            </a:r>
          </a:p>
          <a:p>
            <a:r>
              <a:rPr lang="en-AU" dirty="0" smtClean="0"/>
              <a:t>PRESENTER NAME</a:t>
            </a:r>
            <a:endParaRPr lang="en-AU" dirty="0"/>
          </a:p>
        </p:txBody>
      </p:sp>
      <p:sp>
        <p:nvSpPr>
          <p:cNvPr id="6" name="Slide Number Placeholder 5"/>
          <p:cNvSpPr>
            <a:spLocks noGrp="1"/>
          </p:cNvSpPr>
          <p:nvPr>
            <p:ph type="sldNum" sz="quarter" idx="4"/>
          </p:nvPr>
        </p:nvSpPr>
        <p:spPr>
          <a:xfrm>
            <a:off x="3505200" y="6349499"/>
            <a:ext cx="2133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fld id="{FCA80E15-78A4-492C-A1D5-E96D386E05C8}" type="slidenum">
              <a:rPr lang="en-AU" smtClean="0"/>
              <a:pPr/>
              <a:t>‹#›</a:t>
            </a:fld>
            <a:endParaRPr lang="en-AU" dirty="0"/>
          </a:p>
        </p:txBody>
      </p:sp>
      <p:sp>
        <p:nvSpPr>
          <p:cNvPr id="8" name="Rectangle 7"/>
          <p:cNvSpPr/>
          <p:nvPr/>
        </p:nvSpPr>
        <p:spPr>
          <a:xfrm>
            <a:off x="0" y="0"/>
            <a:ext cx="9144000" cy="116632"/>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0" y="6741368"/>
            <a:ext cx="9144000" cy="116632"/>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0" name="Straight Connector 9"/>
          <p:cNvCxnSpPr/>
          <p:nvPr/>
        </p:nvCxnSpPr>
        <p:spPr>
          <a:xfrm>
            <a:off x="0" y="6741368"/>
            <a:ext cx="9144000" cy="0"/>
          </a:xfrm>
          <a:prstGeom prst="line">
            <a:avLst/>
          </a:prstGeom>
          <a:ln w="25400">
            <a:solidFill>
              <a:srgbClr val="00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22523"/>
            <a:ext cx="9144000" cy="0"/>
          </a:xfrm>
          <a:prstGeom prst="line">
            <a:avLst/>
          </a:prstGeom>
          <a:ln w="25400">
            <a:solidFill>
              <a:srgbClr val="006666"/>
            </a:solidFill>
          </a:ln>
        </p:spPr>
        <p:style>
          <a:lnRef idx="1">
            <a:schemeClr val="accent1"/>
          </a:lnRef>
          <a:fillRef idx="0">
            <a:schemeClr val="accent1"/>
          </a:fillRef>
          <a:effectRef idx="0">
            <a:schemeClr val="accent1"/>
          </a:effectRef>
          <a:fontRef idx="minor">
            <a:schemeClr val="tx1"/>
          </a:fontRef>
        </p:style>
      </p:cxnSp>
      <p:pic>
        <p:nvPicPr>
          <p:cNvPr id="12" name="Picture 11" descr="CEC_Logo_colour.jpg"/>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596336" y="5389864"/>
            <a:ext cx="1296144" cy="1146322"/>
          </a:xfrm>
          <a:prstGeom prst="rect">
            <a:avLst/>
          </a:prstGeom>
        </p:spPr>
      </p:pic>
    </p:spTree>
    <p:extLst>
      <p:ext uri="{BB962C8B-B14F-4D97-AF65-F5344CB8AC3E}">
        <p14:creationId xmlns:p14="http://schemas.microsoft.com/office/powerpoint/2010/main" val="349896257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Lst>
  <p:timing>
    <p:tnLst>
      <p:par>
        <p:cTn id="1" dur="indefinite" restart="never" nodeType="tmRoot"/>
      </p:par>
    </p:tnLst>
  </p:timing>
  <p:hf hd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88351730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mailto:ambercare@cec.health.nsw.gov.au"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ctrTitle"/>
          </p:nvPr>
        </p:nvSpPr>
        <p:spPr>
          <a:xfrm>
            <a:off x="1371600" y="2492896"/>
            <a:ext cx="7772400" cy="1944216"/>
          </a:xfrm>
        </p:spPr>
        <p:txBody>
          <a:bodyPr>
            <a:normAutofit fontScale="90000"/>
          </a:bodyPr>
          <a:lstStyle/>
          <a:p>
            <a:pPr algn="ctr"/>
            <a:r>
              <a:rPr lang="en-GB" sz="4900" dirty="0" smtClean="0">
                <a:solidFill>
                  <a:schemeClr val="accent5">
                    <a:lumMod val="50000"/>
                  </a:schemeClr>
                </a:solidFill>
                <a:latin typeface="Calibri Light" panose="020F0302020204030204" pitchFamily="34" charset="0"/>
                <a:cs typeface="Calibri Light" panose="020F0302020204030204" pitchFamily="34" charset="0"/>
              </a:rPr>
              <a:t>Data collection &amp; reporting requirements</a:t>
            </a:r>
            <a:br>
              <a:rPr lang="en-GB" sz="4900" dirty="0" smtClean="0">
                <a:solidFill>
                  <a:schemeClr val="accent5">
                    <a:lumMod val="50000"/>
                  </a:schemeClr>
                </a:solidFill>
                <a:latin typeface="Calibri Light" panose="020F0302020204030204" pitchFamily="34" charset="0"/>
                <a:cs typeface="Calibri Light" panose="020F0302020204030204" pitchFamily="34" charset="0"/>
              </a:rPr>
            </a:br>
            <a:r>
              <a:rPr lang="en-GB" sz="4800" dirty="0">
                <a:latin typeface="Calibri Light" panose="020F0302020204030204" pitchFamily="34" charset="0"/>
                <a:cs typeface="Calibri Light" panose="020F0302020204030204" pitchFamily="34" charset="0"/>
              </a:rPr>
              <a:t/>
            </a:r>
            <a:br>
              <a:rPr lang="en-GB" sz="4800" dirty="0">
                <a:latin typeface="Calibri Light" panose="020F0302020204030204" pitchFamily="34" charset="0"/>
                <a:cs typeface="Calibri Light" panose="020F0302020204030204" pitchFamily="34" charset="0"/>
              </a:rPr>
            </a:br>
            <a:r>
              <a:rPr lang="en-GB" sz="4800" dirty="0" smtClean="0">
                <a:solidFill>
                  <a:srgbClr val="FFC000"/>
                </a:solidFill>
                <a:latin typeface="Calibri Light" panose="020F0302020204030204" pitchFamily="34" charset="0"/>
                <a:cs typeface="Calibri Light" panose="020F0302020204030204" pitchFamily="34" charset="0"/>
              </a:rPr>
              <a:t>AMBER</a:t>
            </a:r>
            <a:r>
              <a:rPr lang="en-GB" sz="4800" dirty="0" smtClean="0">
                <a:latin typeface="Calibri Light" panose="020F0302020204030204" pitchFamily="34" charset="0"/>
                <a:cs typeface="Calibri Light" panose="020F0302020204030204" pitchFamily="34" charset="0"/>
              </a:rPr>
              <a:t> </a:t>
            </a:r>
            <a:r>
              <a:rPr lang="en-GB" sz="4800" dirty="0" smtClean="0">
                <a:solidFill>
                  <a:schemeClr val="accent5">
                    <a:lumMod val="50000"/>
                  </a:schemeClr>
                </a:solidFill>
                <a:latin typeface="Calibri Light" panose="020F0302020204030204" pitchFamily="34" charset="0"/>
                <a:cs typeface="Calibri Light" panose="020F0302020204030204" pitchFamily="34" charset="0"/>
              </a:rPr>
              <a:t>care bundle  </a:t>
            </a:r>
          </a:p>
        </p:txBody>
      </p:sp>
      <p:sp>
        <p:nvSpPr>
          <p:cNvPr id="6" name="Slide Number Placeholder 5"/>
          <p:cNvSpPr>
            <a:spLocks noGrp="1"/>
          </p:cNvSpPr>
          <p:nvPr/>
        </p:nvSpPr>
        <p:spPr>
          <a:xfrm>
            <a:off x="8682278" y="6393277"/>
            <a:ext cx="461722"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ctr" fontAlgn="auto">
              <a:spcBef>
                <a:spcPts val="0"/>
              </a:spcBef>
              <a:spcAft>
                <a:spcPts val="0"/>
              </a:spcAft>
            </a:pPr>
            <a:fld id="{EAEC4CF9-3F0A-4D85-AFD4-EDB9094D3DC1}" type="slidenum">
              <a:rPr lang="en-AU" sz="800" smtClean="0">
                <a:solidFill>
                  <a:prstClr val="black">
                    <a:tint val="75000"/>
                  </a:prstClr>
                </a:solidFill>
                <a:latin typeface="Calibri"/>
                <a:ea typeface="+mn-ea"/>
                <a:cs typeface="Arial" pitchFamily="34" charset="0"/>
              </a:rPr>
              <a:pPr algn="ctr" fontAlgn="auto">
                <a:spcBef>
                  <a:spcPts val="0"/>
                </a:spcBef>
                <a:spcAft>
                  <a:spcPts val="0"/>
                </a:spcAft>
              </a:pPr>
              <a:t>1</a:t>
            </a:fld>
            <a:endParaRPr lang="en-AU" sz="800" dirty="0">
              <a:solidFill>
                <a:prstClr val="black">
                  <a:tint val="75000"/>
                </a:prstClr>
              </a:solidFill>
              <a:latin typeface="Calibri"/>
              <a:ea typeface="+mn-ea"/>
              <a:cs typeface="Arial" pitchFamily="34" charset="0"/>
            </a:endParaRPr>
          </a:p>
        </p:txBody>
      </p:sp>
    </p:spTree>
    <p:extLst>
      <p:ext uri="{BB962C8B-B14F-4D97-AF65-F5344CB8AC3E}">
        <p14:creationId xmlns:p14="http://schemas.microsoft.com/office/powerpoint/2010/main" val="2885659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377190" y="192788"/>
            <a:ext cx="8568952" cy="681206"/>
          </a:xfrm>
        </p:spPr>
        <p:txBody>
          <a:bodyPr>
            <a:normAutofit/>
          </a:bodyPr>
          <a:lstStyle/>
          <a:p>
            <a:r>
              <a:rPr lang="en-AU" sz="3600" dirty="0" smtClean="0">
                <a:solidFill>
                  <a:schemeClr val="accent5">
                    <a:lumMod val="50000"/>
                  </a:schemeClr>
                </a:solidFill>
                <a:latin typeface="Calibri Light" panose="020F0302020204030204" pitchFamily="34" charset="0"/>
                <a:cs typeface="Calibri Light" panose="020F0302020204030204" pitchFamily="34" charset="0"/>
              </a:rPr>
              <a:t>Measurement </a:t>
            </a:r>
            <a:r>
              <a:rPr lang="en-AU" sz="3600" dirty="0">
                <a:solidFill>
                  <a:schemeClr val="accent5">
                    <a:lumMod val="50000"/>
                  </a:schemeClr>
                </a:solidFill>
                <a:latin typeface="Calibri Light" panose="020F0302020204030204" pitchFamily="34" charset="0"/>
                <a:cs typeface="Calibri Light" panose="020F0302020204030204" pitchFamily="34" charset="0"/>
              </a:rPr>
              <a:t>to support improvement</a:t>
            </a:r>
            <a:endParaRPr lang="en-GB" sz="3600" dirty="0" smtClean="0">
              <a:solidFill>
                <a:schemeClr val="accent5">
                  <a:lumMod val="50000"/>
                </a:schemeClr>
              </a:solidFill>
              <a:latin typeface="Calibri Light" panose="020F0302020204030204" pitchFamily="34" charset="0"/>
              <a:cs typeface="Calibri Light" panose="020F0302020204030204" pitchFamily="34" charset="0"/>
            </a:endParaRPr>
          </a:p>
        </p:txBody>
      </p:sp>
      <p:sp>
        <p:nvSpPr>
          <p:cNvPr id="131075" name="Rectangle 3"/>
          <p:cNvSpPr>
            <a:spLocks noGrp="1" noChangeArrowheads="1"/>
          </p:cNvSpPr>
          <p:nvPr>
            <p:ph idx="1"/>
          </p:nvPr>
        </p:nvSpPr>
        <p:spPr>
          <a:xfrm>
            <a:off x="440059" y="1268760"/>
            <a:ext cx="4752528" cy="4574733"/>
          </a:xfrm>
        </p:spPr>
        <p:txBody>
          <a:bodyPr>
            <a:normAutofit/>
          </a:bodyPr>
          <a:lstStyle/>
          <a:p>
            <a:pPr marL="0" indent="0">
              <a:buNone/>
            </a:pPr>
            <a:r>
              <a:rPr lang="en-GB" dirty="0">
                <a:latin typeface="Calibri Light" panose="020F0302020204030204" pitchFamily="34" charset="0"/>
                <a:cs typeface="Calibri Light" panose="020F0302020204030204" pitchFamily="34" charset="0"/>
              </a:rPr>
              <a:t>Why measure?</a:t>
            </a:r>
          </a:p>
          <a:p>
            <a:pPr>
              <a:buClr>
                <a:srgbClr val="F8B100"/>
              </a:buCl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Support planning and implementation</a:t>
            </a:r>
          </a:p>
          <a:p>
            <a:pPr>
              <a:buClr>
                <a:srgbClr val="F8B100"/>
              </a:buCl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Minimum dataset: build collective evidence base</a:t>
            </a:r>
          </a:p>
          <a:p>
            <a:pPr>
              <a:buClr>
                <a:srgbClr val="F8B100"/>
              </a:buCl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Demonstrate improvement and impact within your hospital/unit</a:t>
            </a:r>
          </a:p>
          <a:p>
            <a:pPr>
              <a:buFontTx/>
              <a:buNone/>
            </a:pPr>
            <a:r>
              <a:rPr lang="en-GB" dirty="0" smtClean="0">
                <a:latin typeface="Calibri Light" panose="020F0302020204030204" pitchFamily="34" charset="0"/>
                <a:cs typeface="Calibri Light" panose="020F0302020204030204" pitchFamily="34" charset="0"/>
              </a:rPr>
              <a:t>	</a:t>
            </a:r>
          </a:p>
          <a:p>
            <a:endParaRPr lang="en-GB" dirty="0" smtClean="0">
              <a:latin typeface="Calibri Light" panose="020F0302020204030204" pitchFamily="34" charset="0"/>
              <a:cs typeface="Calibri Light" panose="020F0302020204030204" pitchFamily="34" charset="0"/>
            </a:endParaRPr>
          </a:p>
          <a:p>
            <a:endParaRPr lang="en-GB" dirty="0" smtClean="0">
              <a:latin typeface="Calibri Light" panose="020F0302020204030204" pitchFamily="34" charset="0"/>
              <a:cs typeface="Calibri Light" panose="020F0302020204030204" pitchFamily="34" charset="0"/>
            </a:endParaRPr>
          </a:p>
        </p:txBody>
      </p:sp>
      <p:cxnSp>
        <p:nvCxnSpPr>
          <p:cNvPr id="8" name="Straight Connector 7"/>
          <p:cNvCxnSpPr/>
          <p:nvPr/>
        </p:nvCxnSpPr>
        <p:spPr>
          <a:xfrm>
            <a:off x="440059" y="873994"/>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983707" y="5398801"/>
            <a:ext cx="3962435" cy="523220"/>
          </a:xfrm>
          <a:prstGeom prst="rect">
            <a:avLst/>
          </a:prstGeom>
        </p:spPr>
        <p:txBody>
          <a:bodyPr wrap="square">
            <a:spAutoFit/>
          </a:bodyPr>
          <a:lstStyle/>
          <a:p>
            <a:pPr algn="ctr"/>
            <a:r>
              <a:rPr lang="en-GB" b="1" dirty="0">
                <a:solidFill>
                  <a:srgbClr val="006666"/>
                </a:solidFill>
                <a:latin typeface="Calibri Light" panose="020F0302020204030204" pitchFamily="34" charset="0"/>
                <a:cs typeface="Calibri Light" panose="020F0302020204030204" pitchFamily="34" charset="0"/>
              </a:rPr>
              <a:t>“You can’t fatten a cow by weighing it” </a:t>
            </a:r>
            <a:br>
              <a:rPr lang="en-GB" b="1" dirty="0">
                <a:solidFill>
                  <a:srgbClr val="006666"/>
                </a:solidFill>
                <a:latin typeface="Calibri Light" panose="020F0302020204030204" pitchFamily="34" charset="0"/>
                <a:cs typeface="Calibri Light" panose="020F0302020204030204" pitchFamily="34" charset="0"/>
              </a:rPr>
            </a:br>
            <a:r>
              <a:rPr lang="en-GB" sz="1000" dirty="0">
                <a:latin typeface="Calibri Light" panose="020F0302020204030204" pitchFamily="34" charset="0"/>
                <a:cs typeface="Calibri Light" panose="020F0302020204030204" pitchFamily="34" charset="0"/>
              </a:rPr>
              <a:t>(Palestinian proverb)</a:t>
            </a:r>
          </a:p>
        </p:txBody>
      </p:sp>
      <p:pic>
        <p:nvPicPr>
          <p:cNvPr id="3" name="Picture 2"/>
          <p:cNvPicPr>
            <a:picLocks noChangeAspect="1"/>
          </p:cNvPicPr>
          <p:nvPr/>
        </p:nvPicPr>
        <p:blipFill>
          <a:blip r:embed="rId2"/>
          <a:stretch>
            <a:fillRect/>
          </a:stretch>
        </p:blipFill>
        <p:spPr>
          <a:xfrm>
            <a:off x="4991612" y="1613896"/>
            <a:ext cx="3703296" cy="3611289"/>
          </a:xfrm>
          <a:prstGeom prst="rect">
            <a:avLst/>
          </a:prstGeom>
        </p:spPr>
      </p:pic>
    </p:spTree>
    <p:extLst>
      <p:ext uri="{BB962C8B-B14F-4D97-AF65-F5344CB8AC3E}">
        <p14:creationId xmlns:p14="http://schemas.microsoft.com/office/powerpoint/2010/main" val="2912089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349213" y="716197"/>
            <a:ext cx="7759774" cy="590931"/>
          </a:xfr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dirty="0" smtClean="0">
                <a:solidFill>
                  <a:schemeClr val="accent5">
                    <a:lumMod val="50000"/>
                  </a:schemeClr>
                </a:solidFill>
                <a:latin typeface="Calibri Light" panose="020F0302020204030204" pitchFamily="34" charset="0"/>
                <a:cs typeface="Calibri Light" panose="020F0302020204030204" pitchFamily="34" charset="0"/>
              </a:rPr>
              <a:t>Baseline audit – pre implementation </a:t>
            </a:r>
          </a:p>
        </p:txBody>
      </p:sp>
      <p:sp>
        <p:nvSpPr>
          <p:cNvPr id="135171" name="Rectangle 3"/>
          <p:cNvSpPr>
            <a:spLocks noGrp="1" noChangeArrowheads="1"/>
          </p:cNvSpPr>
          <p:nvPr>
            <p:ph idx="1"/>
          </p:nvPr>
        </p:nvSpPr>
        <p:spPr>
          <a:xfrm>
            <a:off x="539552" y="1494762"/>
            <a:ext cx="7200900" cy="4351338"/>
          </a:xfrm>
        </p:spPr>
        <p:txBody>
          <a:bodyPr>
            <a:normAutofit/>
          </a:bodyPr>
          <a:lstStyle/>
          <a:p>
            <a:pPr marL="1260475" indent="-1260475">
              <a:lnSpc>
                <a:spcPct val="110000"/>
              </a:lnSpc>
              <a:buFontTx/>
              <a:buNone/>
              <a:tabLst>
                <a:tab pos="12620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smtClean="0">
                <a:latin typeface="Calibri Light" panose="020F0302020204030204" pitchFamily="34" charset="0"/>
                <a:cs typeface="Calibri Light" panose="020F0302020204030204" pitchFamily="34" charset="0"/>
              </a:rPr>
              <a:t>Method:</a:t>
            </a:r>
            <a:r>
              <a:rPr lang="en-GB" sz="2000" dirty="0" smtClean="0">
                <a:latin typeface="Calibri Light" panose="020F0302020204030204" pitchFamily="34" charset="0"/>
                <a:cs typeface="Calibri Light" panose="020F0302020204030204" pitchFamily="34" charset="0"/>
              </a:rPr>
              <a:t> 	Retrospective review of hospital notes</a:t>
            </a:r>
          </a:p>
          <a:p>
            <a:pPr marL="1260475" lvl="1" indent="-1260475">
              <a:lnSpc>
                <a:spcPct val="110000"/>
              </a:lnSpc>
              <a:buNone/>
              <a:tabLst>
                <a:tab pos="12620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smtClean="0">
                <a:latin typeface="Calibri Light" panose="020F0302020204030204" pitchFamily="34" charset="0"/>
                <a:cs typeface="Calibri Light" panose="020F0302020204030204" pitchFamily="34" charset="0"/>
              </a:rPr>
              <a:t>Sample:</a:t>
            </a:r>
            <a:r>
              <a:rPr lang="en-GB" sz="2000" dirty="0" smtClean="0">
                <a:latin typeface="Calibri Light" panose="020F0302020204030204" pitchFamily="34" charset="0"/>
                <a:cs typeface="Calibri Light" panose="020F0302020204030204" pitchFamily="34" charset="0"/>
              </a:rPr>
              <a:t> 	</a:t>
            </a:r>
            <a:r>
              <a:rPr lang="en-GB" sz="2000" dirty="0">
                <a:latin typeface="Calibri Light" panose="020F0302020204030204" pitchFamily="34" charset="0"/>
                <a:cs typeface="Calibri Light" panose="020F0302020204030204" pitchFamily="34" charset="0"/>
              </a:rPr>
              <a:t>10 -15 </a:t>
            </a:r>
            <a:r>
              <a:rPr lang="en-GB" sz="2000" dirty="0" smtClean="0">
                <a:latin typeface="Calibri Light" panose="020F0302020204030204" pitchFamily="34" charset="0"/>
                <a:cs typeface="Calibri Light" panose="020F0302020204030204" pitchFamily="34" charset="0"/>
              </a:rPr>
              <a:t>consecutive patients </a:t>
            </a:r>
            <a:r>
              <a:rPr lang="en-GB" sz="2000" dirty="0">
                <a:latin typeface="Calibri Light" panose="020F0302020204030204" pitchFamily="34" charset="0"/>
                <a:cs typeface="Calibri Light" panose="020F0302020204030204" pitchFamily="34" charset="0"/>
              </a:rPr>
              <a:t>who died in hospital</a:t>
            </a:r>
          </a:p>
          <a:p>
            <a:pPr marL="1260475" indent="-1260475">
              <a:lnSpc>
                <a:spcPct val="110000"/>
              </a:lnSpc>
              <a:spcBef>
                <a:spcPts val="700"/>
              </a:spcBef>
              <a:buFontTx/>
              <a:buNone/>
              <a:tabLst>
                <a:tab pos="12620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smtClean="0">
                <a:latin typeface="Calibri Light" panose="020F0302020204030204" pitchFamily="34" charset="0"/>
                <a:cs typeface="Calibri Light" panose="020F0302020204030204" pitchFamily="34" charset="0"/>
              </a:rPr>
              <a:t>Exclude:</a:t>
            </a:r>
            <a:r>
              <a:rPr lang="en-GB" sz="2000" dirty="0" smtClean="0">
                <a:latin typeface="Calibri Light" panose="020F0302020204030204" pitchFamily="34" charset="0"/>
                <a:cs typeface="Calibri Light" panose="020F0302020204030204" pitchFamily="34" charset="0"/>
              </a:rPr>
              <a:t>	Children and patients who were admitted to and died in HDU/ITU</a:t>
            </a:r>
          </a:p>
          <a:p>
            <a:pPr marL="1260475" indent="-1260475">
              <a:lnSpc>
                <a:spcPct val="110000"/>
              </a:lnSpc>
              <a:spcBef>
                <a:spcPts val="700"/>
              </a:spcBef>
              <a:buFontTx/>
              <a:buNone/>
              <a:tabLst>
                <a:tab pos="12620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smtClean="0">
                <a:latin typeface="Calibri Light" panose="020F0302020204030204" pitchFamily="34" charset="0"/>
                <a:cs typeface="Calibri Light" panose="020F0302020204030204" pitchFamily="34" charset="0"/>
              </a:rPr>
              <a:t>Audit:</a:t>
            </a:r>
            <a:r>
              <a:rPr lang="en-GB" sz="2000" dirty="0" smtClean="0">
                <a:latin typeface="Calibri Light" panose="020F0302020204030204" pitchFamily="34" charset="0"/>
                <a:cs typeface="Calibri Light" panose="020F0302020204030204" pitchFamily="34" charset="0"/>
              </a:rPr>
              <a:t> 	- Suitability for the AMBER care bundle</a:t>
            </a:r>
          </a:p>
          <a:p>
            <a:pPr marL="1260475" indent="-1260475">
              <a:lnSpc>
                <a:spcPct val="110000"/>
              </a:lnSpc>
              <a:spcBef>
                <a:spcPts val="700"/>
              </a:spcBef>
              <a:buFontTx/>
              <a:buNone/>
              <a:tabLst>
                <a:tab pos="12620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smtClean="0">
                <a:latin typeface="Calibri Light" panose="020F0302020204030204" pitchFamily="34" charset="0"/>
                <a:cs typeface="Calibri Light" panose="020F0302020204030204" pitchFamily="34" charset="0"/>
              </a:rPr>
              <a:t>	- documented medical plan</a:t>
            </a:r>
          </a:p>
          <a:p>
            <a:pPr marL="1260475" indent="-1260475">
              <a:lnSpc>
                <a:spcPct val="110000"/>
              </a:lnSpc>
              <a:spcBef>
                <a:spcPts val="700"/>
              </a:spcBef>
              <a:buFontTx/>
              <a:buNone/>
              <a:tabLst>
                <a:tab pos="12620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latin typeface="Calibri Light" panose="020F0302020204030204" pitchFamily="34" charset="0"/>
                <a:cs typeface="Calibri Light" panose="020F0302020204030204" pitchFamily="34" charset="0"/>
              </a:rPr>
              <a:t>	</a:t>
            </a:r>
            <a:r>
              <a:rPr lang="en-GB" sz="2000" dirty="0" smtClean="0">
                <a:latin typeface="Calibri Light" panose="020F0302020204030204" pitchFamily="34" charset="0"/>
                <a:cs typeface="Calibri Light" panose="020F0302020204030204" pitchFamily="34" charset="0"/>
              </a:rPr>
              <a:t>- documented escalation decision</a:t>
            </a:r>
          </a:p>
          <a:p>
            <a:pPr marL="1260475" indent="-1260475">
              <a:lnSpc>
                <a:spcPct val="110000"/>
              </a:lnSpc>
              <a:spcBef>
                <a:spcPts val="700"/>
              </a:spcBef>
              <a:buFontTx/>
              <a:buNone/>
              <a:tabLst>
                <a:tab pos="12620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latin typeface="Calibri Light" panose="020F0302020204030204" pitchFamily="34" charset="0"/>
                <a:cs typeface="Calibri Light" panose="020F0302020204030204" pitchFamily="34" charset="0"/>
              </a:rPr>
              <a:t>	</a:t>
            </a:r>
            <a:r>
              <a:rPr lang="en-GB" sz="2000" dirty="0" smtClean="0">
                <a:latin typeface="Calibri Light" panose="020F0302020204030204" pitchFamily="34" charset="0"/>
                <a:cs typeface="Calibri Light" panose="020F0302020204030204" pitchFamily="34" charset="0"/>
              </a:rPr>
              <a:t>- evidence of MDT agreement</a:t>
            </a:r>
          </a:p>
          <a:p>
            <a:pPr marL="1260475" indent="-1260475">
              <a:lnSpc>
                <a:spcPct val="110000"/>
              </a:lnSpc>
              <a:spcBef>
                <a:spcPts val="700"/>
              </a:spcBef>
              <a:buFontTx/>
              <a:buNone/>
              <a:tabLst>
                <a:tab pos="12620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latin typeface="Calibri Light" panose="020F0302020204030204" pitchFamily="34" charset="0"/>
                <a:cs typeface="Calibri Light" panose="020F0302020204030204" pitchFamily="34" charset="0"/>
              </a:rPr>
              <a:t>	</a:t>
            </a:r>
            <a:r>
              <a:rPr lang="en-GB" sz="2000" dirty="0" smtClean="0">
                <a:latin typeface="Calibri Light" panose="020F0302020204030204" pitchFamily="34" charset="0"/>
                <a:cs typeface="Calibri Light" panose="020F0302020204030204" pitchFamily="34" charset="0"/>
              </a:rPr>
              <a:t>- documented patient/carer discussion</a:t>
            </a:r>
          </a:p>
          <a:p>
            <a:pPr marL="1260475" indent="-1260475">
              <a:lnSpc>
                <a:spcPct val="110000"/>
              </a:lnSpc>
              <a:spcBef>
                <a:spcPts val="700"/>
              </a:spcBef>
              <a:buFontTx/>
              <a:buNone/>
              <a:tabLst>
                <a:tab pos="12620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latin typeface="Calibri Light" panose="020F0302020204030204" pitchFamily="34" charset="0"/>
                <a:cs typeface="Calibri Light" panose="020F0302020204030204" pitchFamily="34" charset="0"/>
              </a:rPr>
              <a:t>	</a:t>
            </a:r>
            <a:r>
              <a:rPr lang="en-GB" sz="2000" dirty="0" smtClean="0">
                <a:latin typeface="Calibri Light" panose="020F0302020204030204" pitchFamily="34" charset="0"/>
                <a:cs typeface="Calibri Light" panose="020F0302020204030204" pitchFamily="34" charset="0"/>
              </a:rPr>
              <a:t>- readmission and interface with last days of life care</a:t>
            </a:r>
          </a:p>
          <a:p>
            <a:pPr marL="1260475" indent="-1260475">
              <a:lnSpc>
                <a:spcPct val="80000"/>
              </a:lnSpc>
              <a:spcBef>
                <a:spcPts val="700"/>
              </a:spcBef>
              <a:buFontTx/>
              <a:buNone/>
              <a:tabLst>
                <a:tab pos="12620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000" dirty="0" smtClean="0">
              <a:latin typeface="Calibri Light" panose="020F0302020204030204" pitchFamily="34" charset="0"/>
              <a:cs typeface="Calibri Light" panose="020F0302020204030204" pitchFamily="34" charset="0"/>
            </a:endParaRPr>
          </a:p>
        </p:txBody>
      </p:sp>
      <p:grpSp>
        <p:nvGrpSpPr>
          <p:cNvPr id="2" name="Group 8"/>
          <p:cNvGrpSpPr>
            <a:grpSpLocks/>
          </p:cNvGrpSpPr>
          <p:nvPr/>
        </p:nvGrpSpPr>
        <p:grpSpPr bwMode="auto">
          <a:xfrm>
            <a:off x="0" y="0"/>
            <a:ext cx="4321175" cy="512763"/>
            <a:chOff x="96" y="520"/>
            <a:chExt cx="2722" cy="323"/>
          </a:xfrm>
        </p:grpSpPr>
        <p:sp>
          <p:nvSpPr>
            <p:cNvPr id="135173" name="AutoShape 2"/>
            <p:cNvSpPr>
              <a:spLocks noChangeArrowheads="1"/>
            </p:cNvSpPr>
            <p:nvPr/>
          </p:nvSpPr>
          <p:spPr bwMode="auto">
            <a:xfrm>
              <a:off x="96" y="520"/>
              <a:ext cx="998" cy="323"/>
            </a:xfrm>
            <a:prstGeom prst="homePlate">
              <a:avLst>
                <a:gd name="adj" fmla="val 53156"/>
              </a:avLst>
            </a:prstGeom>
            <a:solidFill>
              <a:srgbClr val="F8B100"/>
            </a:solidFill>
            <a:ln w="9525">
              <a:no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chemeClr val="accent5">
                      <a:lumMod val="50000"/>
                    </a:schemeClr>
                  </a:solidFill>
                  <a:latin typeface="Calibri Light" panose="020F0302020204030204" pitchFamily="34" charset="0"/>
                  <a:cs typeface="Calibri Light" panose="020F0302020204030204" pitchFamily="34" charset="0"/>
                </a:rPr>
                <a:t>Baseline</a:t>
              </a:r>
            </a:p>
          </p:txBody>
        </p:sp>
        <p:sp>
          <p:nvSpPr>
            <p:cNvPr id="6" name="Chevron 5"/>
            <p:cNvSpPr/>
            <p:nvPr/>
          </p:nvSpPr>
          <p:spPr>
            <a:xfrm>
              <a:off x="1003" y="520"/>
              <a:ext cx="953" cy="305"/>
            </a:xfrm>
            <a:prstGeom prst="chevron">
              <a:avLst/>
            </a:prstGeom>
            <a:solidFill>
              <a:srgbClr val="F8B1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dirty="0">
                <a:solidFill>
                  <a:schemeClr val="tx1"/>
                </a:solidFill>
                <a:latin typeface="Calibri Light" panose="020F0302020204030204" pitchFamily="34" charset="0"/>
                <a:ea typeface="Verdana" pitchFamily="34" charset="0"/>
                <a:cs typeface="Calibri Light" panose="020F0302020204030204" pitchFamily="34" charset="0"/>
              </a:endParaRPr>
            </a:p>
          </p:txBody>
        </p:sp>
        <p:sp>
          <p:nvSpPr>
            <p:cNvPr id="7" name="Chevron 6"/>
            <p:cNvSpPr/>
            <p:nvPr/>
          </p:nvSpPr>
          <p:spPr>
            <a:xfrm>
              <a:off x="1865" y="520"/>
              <a:ext cx="953" cy="305"/>
            </a:xfrm>
            <a:prstGeom prst="chevron">
              <a:avLst/>
            </a:prstGeom>
            <a:solidFill>
              <a:srgbClr val="F8B1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dirty="0">
                <a:solidFill>
                  <a:schemeClr val="tx1"/>
                </a:solidFill>
                <a:latin typeface="Calibri Light" panose="020F0302020204030204" pitchFamily="34" charset="0"/>
                <a:ea typeface="Verdana" pitchFamily="34" charset="0"/>
                <a:cs typeface="Calibri Light" panose="020F0302020204030204" pitchFamily="34" charset="0"/>
              </a:endParaRPr>
            </a:p>
          </p:txBody>
        </p:sp>
      </p:grpSp>
      <p:cxnSp>
        <p:nvCxnSpPr>
          <p:cNvPr id="12" name="Straight Connector 11"/>
          <p:cNvCxnSpPr/>
          <p:nvPr/>
        </p:nvCxnSpPr>
        <p:spPr>
          <a:xfrm>
            <a:off x="450538" y="1268760"/>
            <a:ext cx="7505838"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334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4"/>
          <p:cNvSpPr>
            <a:spLocks noChangeArrowheads="1"/>
          </p:cNvSpPr>
          <p:nvPr/>
        </p:nvSpPr>
        <p:spPr bwMode="auto">
          <a:xfrm>
            <a:off x="3132138" y="2420938"/>
            <a:ext cx="2879725" cy="576262"/>
          </a:xfrm>
          <a:prstGeom prst="rect">
            <a:avLst/>
          </a:prstGeom>
          <a:solidFill>
            <a:schemeClr val="bg1"/>
          </a:solidFill>
          <a:ln w="9525">
            <a:noFill/>
            <a:miter lim="800000"/>
            <a:headEnd/>
            <a:tailEnd/>
          </a:ln>
        </p:spPr>
        <p:txBody>
          <a:bodyPr wrap="none" anchor="ctr"/>
          <a:lstStyle/>
          <a:p>
            <a:endParaRPr lang="en-GB" dirty="0">
              <a:latin typeface="Calibri Light" panose="020F0302020204030204" pitchFamily="34" charset="0"/>
              <a:cs typeface="Calibri Light" panose="020F0302020204030204" pitchFamily="34" charset="0"/>
            </a:endParaRPr>
          </a:p>
        </p:txBody>
      </p:sp>
      <p:grpSp>
        <p:nvGrpSpPr>
          <p:cNvPr id="3" name="Group 2"/>
          <p:cNvGrpSpPr/>
          <p:nvPr/>
        </p:nvGrpSpPr>
        <p:grpSpPr>
          <a:xfrm>
            <a:off x="0" y="0"/>
            <a:ext cx="4321175" cy="512763"/>
            <a:chOff x="0" y="282625"/>
            <a:chExt cx="4321175" cy="512763"/>
          </a:xfrm>
        </p:grpSpPr>
        <p:sp>
          <p:nvSpPr>
            <p:cNvPr id="137219" name="AutoShape 2"/>
            <p:cNvSpPr>
              <a:spLocks noChangeArrowheads="1"/>
            </p:cNvSpPr>
            <p:nvPr/>
          </p:nvSpPr>
          <p:spPr bwMode="auto">
            <a:xfrm>
              <a:off x="0" y="282625"/>
              <a:ext cx="1584325" cy="512763"/>
            </a:xfrm>
            <a:prstGeom prst="homePlate">
              <a:avLst>
                <a:gd name="adj" fmla="val 53156"/>
              </a:avLst>
            </a:prstGeom>
            <a:solidFill>
              <a:srgbClr val="F8B100">
                <a:alpha val="50195"/>
              </a:srgbClr>
            </a:solidFill>
            <a:ln w="9525">
              <a:no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200" dirty="0">
                <a:solidFill>
                  <a:srgbClr val="000000"/>
                </a:solidFill>
                <a:latin typeface="Calibri Light" panose="020F0302020204030204" pitchFamily="34" charset="0"/>
                <a:cs typeface="Calibri Light" panose="020F0302020204030204" pitchFamily="34" charset="0"/>
              </a:endParaRPr>
            </a:p>
          </p:txBody>
        </p:sp>
        <p:sp>
          <p:nvSpPr>
            <p:cNvPr id="9" name="Chevron 8"/>
            <p:cNvSpPr/>
            <p:nvPr/>
          </p:nvSpPr>
          <p:spPr>
            <a:xfrm>
              <a:off x="1439863" y="282625"/>
              <a:ext cx="1512887" cy="484188"/>
            </a:xfrm>
            <a:prstGeom prst="chevron">
              <a:avLst/>
            </a:prstGeom>
            <a:solidFill>
              <a:srgbClr val="F8B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smtClean="0">
                  <a:solidFill>
                    <a:schemeClr val="accent5">
                      <a:lumMod val="50000"/>
                    </a:schemeClr>
                  </a:solidFill>
                  <a:latin typeface="Calibri Light" panose="020F0302020204030204" pitchFamily="34" charset="0"/>
                  <a:ea typeface="Verdana" pitchFamily="34" charset="0"/>
                  <a:cs typeface="Calibri Light" panose="020F0302020204030204" pitchFamily="34" charset="0"/>
                </a:rPr>
                <a:t>Monthly </a:t>
              </a:r>
              <a:endParaRPr lang="en-GB" b="1" dirty="0">
                <a:solidFill>
                  <a:schemeClr val="accent5">
                    <a:lumMod val="50000"/>
                  </a:schemeClr>
                </a:solidFill>
                <a:latin typeface="Calibri Light" panose="020F0302020204030204" pitchFamily="34" charset="0"/>
                <a:ea typeface="Verdana" pitchFamily="34" charset="0"/>
                <a:cs typeface="Calibri Light" panose="020F0302020204030204" pitchFamily="34" charset="0"/>
              </a:endParaRPr>
            </a:p>
          </p:txBody>
        </p:sp>
        <p:sp>
          <p:nvSpPr>
            <p:cNvPr id="10" name="Chevron 9"/>
            <p:cNvSpPr/>
            <p:nvPr/>
          </p:nvSpPr>
          <p:spPr>
            <a:xfrm>
              <a:off x="2808288" y="282625"/>
              <a:ext cx="1512887" cy="484188"/>
            </a:xfrm>
            <a:prstGeom prst="chevron">
              <a:avLst/>
            </a:prstGeom>
            <a:solidFill>
              <a:srgbClr val="F8B1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chemeClr val="tx1"/>
                </a:solidFill>
                <a:latin typeface="Calibri Light" panose="020F0302020204030204" pitchFamily="34" charset="0"/>
                <a:cs typeface="Calibri Light" panose="020F0302020204030204" pitchFamily="34" charset="0"/>
              </a:endParaRPr>
            </a:p>
          </p:txBody>
        </p:sp>
      </p:grpSp>
      <p:sp>
        <p:nvSpPr>
          <p:cNvPr id="2" name="Title 1"/>
          <p:cNvSpPr>
            <a:spLocks noGrp="1"/>
          </p:cNvSpPr>
          <p:nvPr>
            <p:ph type="title"/>
          </p:nvPr>
        </p:nvSpPr>
        <p:spPr>
          <a:xfrm>
            <a:off x="395536" y="663688"/>
            <a:ext cx="7200900" cy="831626"/>
          </a:xfrm>
        </p:spPr>
        <p:txBody>
          <a:bodyPr>
            <a:normAutofit/>
          </a:bodyPr>
          <a:lstStyle/>
          <a:p>
            <a:r>
              <a:rPr lang="en-AU" sz="3600" dirty="0" smtClean="0">
                <a:solidFill>
                  <a:schemeClr val="accent5">
                    <a:lumMod val="50000"/>
                  </a:schemeClr>
                </a:solidFill>
                <a:latin typeface="Calibri Light" panose="020F0302020204030204" pitchFamily="34" charset="0"/>
                <a:cs typeface="Calibri Light" panose="020F0302020204030204" pitchFamily="34" charset="0"/>
              </a:rPr>
              <a:t>Monthly</a:t>
            </a:r>
            <a:endParaRPr lang="en-AU" sz="3600" dirty="0">
              <a:solidFill>
                <a:schemeClr val="accent5">
                  <a:lumMod val="50000"/>
                </a:schemeClr>
              </a:solidFill>
              <a:latin typeface="Calibri Light" panose="020F0302020204030204" pitchFamily="34" charset="0"/>
              <a:cs typeface="Calibri Light" panose="020F0302020204030204" pitchFamily="34" charset="0"/>
            </a:endParaRPr>
          </a:p>
        </p:txBody>
      </p:sp>
      <p:sp>
        <p:nvSpPr>
          <p:cNvPr id="137223" name="Rectangle 11"/>
          <p:cNvSpPr>
            <a:spLocks noGrp="1" noChangeArrowheads="1"/>
          </p:cNvSpPr>
          <p:nvPr>
            <p:ph idx="1"/>
          </p:nvPr>
        </p:nvSpPr>
        <p:spPr>
          <a:xfrm>
            <a:off x="611560" y="1556792"/>
            <a:ext cx="7200900" cy="4351338"/>
          </a:xfrm>
        </p:spPr>
        <p:txBody>
          <a:bodyPr>
            <a:normAutofit/>
          </a:bodyPr>
          <a:lstStyle/>
          <a:p>
            <a:pPr>
              <a:spcAft>
                <a:spcPts val="600"/>
              </a:spcAft>
              <a:buClr>
                <a:srgbClr val="F8B106"/>
              </a:buClr>
              <a:buFont typeface="Wingdings" panose="05000000000000000000" pitchFamily="2" charset="2"/>
              <a:buChar char="§"/>
            </a:pPr>
            <a:r>
              <a:rPr lang="en-GB" sz="2800" dirty="0" smtClean="0">
                <a:latin typeface="Calibri Light" panose="020F0302020204030204" pitchFamily="34" charset="0"/>
                <a:cs typeface="Calibri Light" panose="020F0302020204030204" pitchFamily="34" charset="0"/>
              </a:rPr>
              <a:t>Use </a:t>
            </a:r>
            <a:r>
              <a:rPr lang="en-GB" sz="2800" dirty="0" err="1" smtClean="0">
                <a:latin typeface="Calibri Light" panose="020F0302020204030204" pitchFamily="34" charset="0"/>
                <a:cs typeface="Calibri Light" panose="020F0302020204030204" pitchFamily="34" charset="0"/>
              </a:rPr>
              <a:t>eMR</a:t>
            </a:r>
            <a:r>
              <a:rPr lang="en-GB" sz="2800" dirty="0" smtClean="0">
                <a:latin typeface="Calibri Light" panose="020F0302020204030204" pitchFamily="34" charset="0"/>
                <a:cs typeface="Calibri Light" panose="020F0302020204030204" pitchFamily="34" charset="0"/>
              </a:rPr>
              <a:t> reporting / Excel spreadsheet to collect: </a:t>
            </a:r>
          </a:p>
          <a:p>
            <a:pPr lvl="1">
              <a:spcAft>
                <a:spcPts val="600"/>
              </a:spcAft>
              <a:buClr>
                <a:srgbClr val="F8B106"/>
              </a:buClr>
              <a:buFont typeface="Wingdings" panose="05000000000000000000" pitchFamily="2" charset="2"/>
              <a:buChar char="§"/>
            </a:pPr>
            <a:r>
              <a:rPr lang="en-GB" sz="2400" dirty="0" smtClean="0">
                <a:latin typeface="Calibri Light" panose="020F0302020204030204" pitchFamily="34" charset="0"/>
                <a:cs typeface="Calibri Light" panose="020F0302020204030204" pitchFamily="34" charset="0"/>
              </a:rPr>
              <a:t>Number of patients where AMBER care bundle initiated</a:t>
            </a:r>
          </a:p>
          <a:p>
            <a:pPr lvl="1">
              <a:spcAft>
                <a:spcPts val="600"/>
              </a:spcAft>
              <a:buClr>
                <a:srgbClr val="F8B106"/>
              </a:buClr>
              <a:buFont typeface="Wingdings" panose="05000000000000000000" pitchFamily="2" charset="2"/>
              <a:buChar char="§"/>
            </a:pPr>
            <a:r>
              <a:rPr lang="en-GB" sz="2400" dirty="0" smtClean="0">
                <a:latin typeface="Calibri Light" panose="020F0302020204030204" pitchFamily="34" charset="0"/>
                <a:cs typeface="Calibri Light" panose="020F0302020204030204" pitchFamily="34" charset="0"/>
              </a:rPr>
              <a:t>Number of patients with last days of life care initiated</a:t>
            </a:r>
          </a:p>
          <a:p>
            <a:pPr lvl="1">
              <a:spcAft>
                <a:spcPts val="600"/>
              </a:spcAft>
              <a:buClr>
                <a:srgbClr val="F8B106"/>
              </a:buClr>
              <a:buFont typeface="Wingdings" panose="05000000000000000000" pitchFamily="2" charset="2"/>
              <a:buChar char="§"/>
            </a:pPr>
            <a:r>
              <a:rPr lang="en-GB" sz="2400" dirty="0" smtClean="0">
                <a:latin typeface="Calibri Light" panose="020F0302020204030204" pitchFamily="34" charset="0"/>
                <a:cs typeface="Calibri Light" panose="020F0302020204030204" pitchFamily="34" charset="0"/>
              </a:rPr>
              <a:t>Number of days patient on AMBER care bundle </a:t>
            </a:r>
          </a:p>
          <a:p>
            <a:pPr lvl="1">
              <a:spcAft>
                <a:spcPts val="600"/>
              </a:spcAft>
              <a:buClr>
                <a:srgbClr val="F8B106"/>
              </a:buClr>
              <a:buFont typeface="Wingdings" panose="05000000000000000000" pitchFamily="2" charset="2"/>
              <a:buChar char="§"/>
            </a:pPr>
            <a:r>
              <a:rPr lang="en-GB" sz="2400" dirty="0" smtClean="0">
                <a:latin typeface="Calibri Light" panose="020F0302020204030204" pitchFamily="34" charset="0"/>
                <a:cs typeface="Calibri Light" panose="020F0302020204030204" pitchFamily="34" charset="0"/>
              </a:rPr>
              <a:t>Any issues / key learning points</a:t>
            </a:r>
          </a:p>
          <a:p>
            <a:pPr lvl="1">
              <a:spcAft>
                <a:spcPts val="600"/>
              </a:spcAft>
              <a:buClr>
                <a:srgbClr val="F8B106"/>
              </a:buClr>
              <a:buFont typeface="Wingdings" panose="05000000000000000000" pitchFamily="2" charset="2"/>
              <a:buChar char="§"/>
            </a:pPr>
            <a:r>
              <a:rPr lang="en-GB" sz="2400" dirty="0" smtClean="0">
                <a:latin typeface="Calibri Light" panose="020F0302020204030204" pitchFamily="34" charset="0"/>
                <a:cs typeface="Calibri Light" panose="020F0302020204030204" pitchFamily="34" charset="0"/>
              </a:rPr>
              <a:t>A patient or staff story illustrating the impact</a:t>
            </a:r>
            <a:r>
              <a:rPr lang="en-GB" dirty="0" smtClean="0">
                <a:latin typeface="Calibri Light" panose="020F0302020204030204" pitchFamily="34" charset="0"/>
                <a:cs typeface="Calibri Light" panose="020F0302020204030204" pitchFamily="34" charset="0"/>
              </a:rPr>
              <a:t> </a:t>
            </a:r>
          </a:p>
        </p:txBody>
      </p:sp>
      <p:cxnSp>
        <p:nvCxnSpPr>
          <p:cNvPr id="13" name="Straight Connector 12"/>
          <p:cNvCxnSpPr/>
          <p:nvPr/>
        </p:nvCxnSpPr>
        <p:spPr>
          <a:xfrm>
            <a:off x="443700" y="1340768"/>
            <a:ext cx="6216532"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8556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1"/>
          <p:cNvSpPr>
            <a:spLocks noGrp="1" noChangeArrowheads="1"/>
          </p:cNvSpPr>
          <p:nvPr>
            <p:ph type="title"/>
          </p:nvPr>
        </p:nvSpPr>
        <p:spPr>
          <a:xfrm>
            <a:off x="628650" y="732442"/>
            <a:ext cx="1486304" cy="590931"/>
          </a:xfrm>
        </p:spPr>
        <p:txBody>
          <a:bodyPr wrap="non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dirty="0" smtClean="0">
                <a:solidFill>
                  <a:schemeClr val="accent5">
                    <a:lumMod val="50000"/>
                  </a:schemeClr>
                </a:solidFill>
                <a:latin typeface="Calibri Light" panose="020F0302020204030204" pitchFamily="34" charset="0"/>
                <a:cs typeface="Calibri Light" panose="020F0302020204030204" pitchFamily="34" charset="0"/>
              </a:rPr>
              <a:t>Annual</a:t>
            </a:r>
          </a:p>
        </p:txBody>
      </p:sp>
      <p:sp>
        <p:nvSpPr>
          <p:cNvPr id="2" name="Content Placeholder 1"/>
          <p:cNvSpPr>
            <a:spLocks noGrp="1"/>
          </p:cNvSpPr>
          <p:nvPr>
            <p:ph idx="1"/>
          </p:nvPr>
        </p:nvSpPr>
        <p:spPr>
          <a:xfrm>
            <a:off x="628650" y="1412776"/>
            <a:ext cx="7200900" cy="4351338"/>
          </a:xfrm>
        </p:spPr>
        <p:txBody>
          <a:bodyPr>
            <a:normAutofit fontScale="92500"/>
          </a:bodyPr>
          <a:lstStyle/>
          <a:p>
            <a:pPr marL="573088" indent="-571500">
              <a:spcAft>
                <a:spcPts val="600"/>
              </a:spcAft>
              <a:buClr>
                <a:srgbClr val="F8B106"/>
              </a:buClr>
              <a:buFont typeface="Wingdings" panose="05000000000000000000" pitchFamily="2" charset="2"/>
              <a:buChar char="§"/>
              <a:tabLst>
                <a:tab pos="11604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dirty="0">
                <a:latin typeface="Calibri Light" panose="020F0302020204030204" pitchFamily="34" charset="0"/>
                <a:cs typeface="Calibri Light" panose="020F0302020204030204" pitchFamily="34" charset="0"/>
              </a:rPr>
              <a:t>More detailed information  about patients who received care supported by the AMBER care bundle</a:t>
            </a:r>
          </a:p>
          <a:p>
            <a:pPr marL="573088" indent="-571500">
              <a:spcAft>
                <a:spcPts val="600"/>
              </a:spcAft>
              <a:buClr>
                <a:srgbClr val="F8B106"/>
              </a:buClr>
              <a:buFont typeface="Wingdings" panose="05000000000000000000" pitchFamily="2" charset="2"/>
              <a:buChar char="§"/>
              <a:tabLst>
                <a:tab pos="11604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dirty="0">
                <a:latin typeface="Calibri Light" panose="020F0302020204030204" pitchFamily="34" charset="0"/>
                <a:cs typeface="Calibri Light" panose="020F0302020204030204" pitchFamily="34" charset="0"/>
              </a:rPr>
              <a:t>All data points via spreadsheet and/or the </a:t>
            </a:r>
            <a:r>
              <a:rPr lang="en-GB" sz="2800" dirty="0" err="1">
                <a:latin typeface="Calibri Light" panose="020F0302020204030204" pitchFamily="34" charset="0"/>
                <a:cs typeface="Calibri Light" panose="020F0302020204030204" pitchFamily="34" charset="0"/>
              </a:rPr>
              <a:t>eMR</a:t>
            </a:r>
            <a:endParaRPr lang="en-GB" sz="2800" dirty="0">
              <a:latin typeface="Calibri Light" panose="020F0302020204030204" pitchFamily="34" charset="0"/>
              <a:cs typeface="Calibri Light" panose="020F0302020204030204" pitchFamily="34" charset="0"/>
            </a:endParaRPr>
          </a:p>
          <a:p>
            <a:pPr marL="573088" indent="-571500">
              <a:spcAft>
                <a:spcPts val="600"/>
              </a:spcAft>
              <a:buClr>
                <a:srgbClr val="F8B106"/>
              </a:buClr>
              <a:buFont typeface="Wingdings" panose="05000000000000000000" pitchFamily="2" charset="2"/>
              <a:buChar char="§"/>
              <a:tabLst>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dirty="0" smtClean="0">
                <a:latin typeface="Calibri Light" panose="020F0302020204030204" pitchFamily="34" charset="0"/>
                <a:cs typeface="Calibri Light" panose="020F0302020204030204" pitchFamily="34" charset="0"/>
              </a:rPr>
              <a:t>AMBER </a:t>
            </a:r>
            <a:r>
              <a:rPr lang="en-GB" sz="2800" dirty="0">
                <a:latin typeface="Calibri Light" panose="020F0302020204030204" pitchFamily="34" charset="0"/>
                <a:cs typeface="Calibri Light" panose="020F0302020204030204" pitchFamily="34" charset="0"/>
              </a:rPr>
              <a:t>care bundle quality </a:t>
            </a:r>
            <a:r>
              <a:rPr lang="en-GB" sz="2800" dirty="0" smtClean="0">
                <a:latin typeface="Calibri Light" panose="020F0302020204030204" pitchFamily="34" charset="0"/>
                <a:cs typeface="Calibri Light" panose="020F0302020204030204" pitchFamily="34" charset="0"/>
              </a:rPr>
              <a:t>audit </a:t>
            </a:r>
            <a:r>
              <a:rPr lang="en-GB" sz="2800" dirty="0">
                <a:latin typeface="Calibri Light" panose="020F0302020204030204" pitchFamily="34" charset="0"/>
                <a:cs typeface="Calibri Light" panose="020F0302020204030204" pitchFamily="34" charset="0"/>
              </a:rPr>
              <a:t>– similar to the </a:t>
            </a:r>
            <a:r>
              <a:rPr lang="en-GB" sz="2800" dirty="0" smtClean="0">
                <a:latin typeface="Calibri Light" panose="020F0302020204030204" pitchFamily="34" charset="0"/>
                <a:cs typeface="Calibri Light" panose="020F0302020204030204" pitchFamily="34" charset="0"/>
              </a:rPr>
              <a:t>baseline audit</a:t>
            </a:r>
            <a:endParaRPr lang="en-GB" sz="2800" dirty="0">
              <a:latin typeface="Calibri Light" panose="020F0302020204030204" pitchFamily="34" charset="0"/>
              <a:cs typeface="Calibri Light" panose="020F0302020204030204" pitchFamily="34" charset="0"/>
            </a:endParaRPr>
          </a:p>
          <a:p>
            <a:pPr marL="573088" indent="-571500">
              <a:spcAft>
                <a:spcPts val="600"/>
              </a:spcAft>
              <a:buClr>
                <a:srgbClr val="F8B106"/>
              </a:buClr>
              <a:buFont typeface="Wingdings" panose="05000000000000000000" pitchFamily="2" charset="2"/>
              <a:buChar char="§"/>
              <a:tabLst>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dirty="0">
                <a:latin typeface="Calibri Light" panose="020F0302020204030204" pitchFamily="34" charset="0"/>
                <a:cs typeface="Calibri Light" panose="020F0302020204030204" pitchFamily="34" charset="0"/>
              </a:rPr>
              <a:t>Patients who received </a:t>
            </a:r>
            <a:r>
              <a:rPr lang="en-GB" sz="2800" dirty="0" smtClean="0">
                <a:latin typeface="Calibri Light" panose="020F0302020204030204" pitchFamily="34" charset="0"/>
                <a:cs typeface="Calibri Light" panose="020F0302020204030204" pitchFamily="34" charset="0"/>
              </a:rPr>
              <a:t>care supported </a:t>
            </a:r>
            <a:r>
              <a:rPr lang="en-GB" sz="2800" dirty="0">
                <a:latin typeface="Calibri Light" panose="020F0302020204030204" pitchFamily="34" charset="0"/>
                <a:cs typeface="Calibri Light" panose="020F0302020204030204" pitchFamily="34" charset="0"/>
              </a:rPr>
              <a:t>by the AMBER </a:t>
            </a:r>
            <a:r>
              <a:rPr lang="en-GB" sz="2800" dirty="0" smtClean="0">
                <a:latin typeface="Calibri Light" panose="020F0302020204030204" pitchFamily="34" charset="0"/>
                <a:cs typeface="Calibri Light" panose="020F0302020204030204" pitchFamily="34" charset="0"/>
              </a:rPr>
              <a:t>care bundle </a:t>
            </a:r>
            <a:endParaRPr lang="en-GB" sz="2800" dirty="0">
              <a:latin typeface="Calibri Light" panose="020F0302020204030204" pitchFamily="34" charset="0"/>
              <a:cs typeface="Calibri Light" panose="020F0302020204030204" pitchFamily="34" charset="0"/>
            </a:endParaRPr>
          </a:p>
          <a:p>
            <a:pPr marL="573088" indent="-571500">
              <a:spcAft>
                <a:spcPts val="600"/>
              </a:spcAft>
              <a:buClr>
                <a:srgbClr val="F8B106"/>
              </a:buClr>
              <a:buFont typeface="Wingdings" panose="05000000000000000000" pitchFamily="2" charset="2"/>
              <a:buChar char="§"/>
              <a:tabLst>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dirty="0">
                <a:latin typeface="Calibri Light" panose="020F0302020204030204" pitchFamily="34" charset="0"/>
                <a:cs typeface="Calibri Light" panose="020F0302020204030204" pitchFamily="34" charset="0"/>
              </a:rPr>
              <a:t>Any other evidence you </a:t>
            </a:r>
            <a:r>
              <a:rPr lang="en-GB" sz="2800" dirty="0" smtClean="0">
                <a:latin typeface="Calibri Light" panose="020F0302020204030204" pitchFamily="34" charset="0"/>
                <a:cs typeface="Calibri Light" panose="020F0302020204030204" pitchFamily="34" charset="0"/>
              </a:rPr>
              <a:t>may have </a:t>
            </a:r>
            <a:r>
              <a:rPr lang="en-GB" sz="2800" dirty="0">
                <a:latin typeface="Calibri Light" panose="020F0302020204030204" pitchFamily="34" charset="0"/>
                <a:cs typeface="Calibri Light" panose="020F0302020204030204" pitchFamily="34" charset="0"/>
              </a:rPr>
              <a:t>collected</a:t>
            </a:r>
          </a:p>
          <a:p>
            <a:endParaRPr lang="en-AU" dirty="0">
              <a:latin typeface="Calibri Light" panose="020F0302020204030204" pitchFamily="34" charset="0"/>
              <a:cs typeface="Calibri Light" panose="020F0302020204030204" pitchFamily="34" charset="0"/>
            </a:endParaRPr>
          </a:p>
        </p:txBody>
      </p:sp>
      <p:grpSp>
        <p:nvGrpSpPr>
          <p:cNvPr id="3" name="Group 2"/>
          <p:cNvGrpSpPr/>
          <p:nvPr/>
        </p:nvGrpSpPr>
        <p:grpSpPr>
          <a:xfrm>
            <a:off x="-7275" y="0"/>
            <a:ext cx="4579274" cy="512763"/>
            <a:chOff x="0" y="282625"/>
            <a:chExt cx="4579274" cy="512763"/>
          </a:xfrm>
        </p:grpSpPr>
        <p:sp>
          <p:nvSpPr>
            <p:cNvPr id="138244" name="AutoShape 2"/>
            <p:cNvSpPr>
              <a:spLocks noChangeArrowheads="1"/>
            </p:cNvSpPr>
            <p:nvPr/>
          </p:nvSpPr>
          <p:spPr bwMode="auto">
            <a:xfrm>
              <a:off x="0" y="282625"/>
              <a:ext cx="1584325" cy="512763"/>
            </a:xfrm>
            <a:prstGeom prst="homePlate">
              <a:avLst>
                <a:gd name="adj" fmla="val 53156"/>
              </a:avLst>
            </a:prstGeom>
            <a:solidFill>
              <a:srgbClr val="F8B100">
                <a:alpha val="50195"/>
              </a:srgbClr>
            </a:solidFill>
            <a:ln w="9525">
              <a:no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200" dirty="0">
                <a:solidFill>
                  <a:srgbClr val="000000"/>
                </a:solidFill>
                <a:latin typeface="Calibri Light" panose="020F0302020204030204" pitchFamily="34" charset="0"/>
                <a:cs typeface="Calibri Light" panose="020F0302020204030204" pitchFamily="34" charset="0"/>
              </a:endParaRPr>
            </a:p>
          </p:txBody>
        </p:sp>
        <p:sp>
          <p:nvSpPr>
            <p:cNvPr id="12" name="Chevron 11"/>
            <p:cNvSpPr/>
            <p:nvPr/>
          </p:nvSpPr>
          <p:spPr>
            <a:xfrm>
              <a:off x="1426416" y="282625"/>
              <a:ext cx="1512887" cy="485775"/>
            </a:xfrm>
            <a:prstGeom prst="chevron">
              <a:avLst/>
            </a:prstGeom>
            <a:solidFill>
              <a:srgbClr val="F8B1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dirty="0">
                <a:solidFill>
                  <a:schemeClr val="tx1"/>
                </a:solidFill>
                <a:latin typeface="Calibri Light" panose="020F0302020204030204" pitchFamily="34" charset="0"/>
                <a:ea typeface="Verdana" pitchFamily="34" charset="0"/>
                <a:cs typeface="Calibri Light" panose="020F0302020204030204" pitchFamily="34" charset="0"/>
              </a:endParaRPr>
            </a:p>
          </p:txBody>
        </p:sp>
        <p:sp>
          <p:nvSpPr>
            <p:cNvPr id="13" name="Chevron 12"/>
            <p:cNvSpPr/>
            <p:nvPr/>
          </p:nvSpPr>
          <p:spPr>
            <a:xfrm>
              <a:off x="2771799" y="282625"/>
              <a:ext cx="1807475" cy="485775"/>
            </a:xfrm>
            <a:prstGeom prst="chevron">
              <a:avLst/>
            </a:prstGeom>
            <a:solidFill>
              <a:srgbClr val="F8B1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smtClean="0">
                  <a:solidFill>
                    <a:schemeClr val="accent5">
                      <a:lumMod val="50000"/>
                    </a:schemeClr>
                  </a:solidFill>
                  <a:latin typeface="Calibri Light" panose="020F0302020204030204" pitchFamily="34" charset="0"/>
                  <a:ea typeface="Verdana" pitchFamily="34" charset="0"/>
                  <a:cs typeface="Calibri Light" panose="020F0302020204030204" pitchFamily="34" charset="0"/>
                </a:rPr>
                <a:t>12 months</a:t>
              </a:r>
              <a:endParaRPr lang="en-GB" b="1" dirty="0">
                <a:solidFill>
                  <a:schemeClr val="accent5">
                    <a:lumMod val="50000"/>
                  </a:schemeClr>
                </a:solidFill>
                <a:latin typeface="Calibri Light" panose="020F0302020204030204" pitchFamily="34" charset="0"/>
                <a:ea typeface="Verdana" pitchFamily="34" charset="0"/>
                <a:cs typeface="Calibri Light" panose="020F0302020204030204" pitchFamily="34" charset="0"/>
              </a:endParaRPr>
            </a:p>
          </p:txBody>
        </p:sp>
      </p:grpSp>
      <p:cxnSp>
        <p:nvCxnSpPr>
          <p:cNvPr id="11" name="Straight Connector 10"/>
          <p:cNvCxnSpPr/>
          <p:nvPr/>
        </p:nvCxnSpPr>
        <p:spPr>
          <a:xfrm>
            <a:off x="628650" y="1268760"/>
            <a:ext cx="6967686"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5311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512385" y="293944"/>
            <a:ext cx="7200900" cy="854795"/>
          </a:xfrm>
        </p:spPr>
        <p:txBody>
          <a:bodyPr>
            <a:normAutofit/>
          </a:bodyPr>
          <a:lstStyle/>
          <a:p>
            <a:r>
              <a:rPr lang="en-GB" sz="3600" dirty="0" smtClean="0">
                <a:solidFill>
                  <a:schemeClr val="accent5">
                    <a:lumMod val="50000"/>
                  </a:schemeClr>
                </a:solidFill>
                <a:latin typeface="Calibri Light" panose="020F0302020204030204" pitchFamily="34" charset="0"/>
                <a:cs typeface="Calibri Light" panose="020F0302020204030204" pitchFamily="34" charset="0"/>
              </a:rPr>
              <a:t>In your unit/facility</a:t>
            </a:r>
          </a:p>
        </p:txBody>
      </p:sp>
      <p:sp>
        <p:nvSpPr>
          <p:cNvPr id="140291" name="Rectangle 3"/>
          <p:cNvSpPr>
            <a:spLocks noGrp="1" noChangeArrowheads="1"/>
          </p:cNvSpPr>
          <p:nvPr>
            <p:ph idx="1"/>
          </p:nvPr>
        </p:nvSpPr>
        <p:spPr>
          <a:xfrm>
            <a:off x="647514" y="1196752"/>
            <a:ext cx="7668902" cy="5328592"/>
          </a:xfrm>
        </p:spPr>
        <p:txBody>
          <a:bodyPr>
            <a:noAutofit/>
          </a:bodyPr>
          <a:lstStyle/>
          <a:p>
            <a:pPr marL="0" indent="0">
              <a:spcAft>
                <a:spcPts val="600"/>
              </a:spcAft>
              <a:buClr>
                <a:srgbClr val="F8B106"/>
              </a:buClr>
              <a:buNone/>
            </a:pPr>
            <a:r>
              <a:rPr lang="en-GB" dirty="0">
                <a:latin typeface="Calibri Light" panose="020F0302020204030204" pitchFamily="34" charset="0"/>
                <a:cs typeface="Calibri Light" panose="020F0302020204030204" pitchFamily="34" charset="0"/>
              </a:rPr>
              <a:t>Plan your </a:t>
            </a:r>
            <a:r>
              <a:rPr lang="en-GB" dirty="0" smtClean="0">
                <a:latin typeface="Calibri Light" panose="020F0302020204030204" pitchFamily="34" charset="0"/>
                <a:cs typeface="Calibri Light" panose="020F0302020204030204" pitchFamily="34" charset="0"/>
              </a:rPr>
              <a:t>measurement and identify:  </a:t>
            </a:r>
            <a:endParaRPr lang="en-GB" dirty="0">
              <a:latin typeface="Calibri Light" panose="020F0302020204030204" pitchFamily="34" charset="0"/>
              <a:cs typeface="Calibri Light" panose="020F0302020204030204" pitchFamily="34" charset="0"/>
            </a:endParaRPr>
          </a:p>
          <a:p>
            <a:pPr>
              <a:spcAft>
                <a:spcPts val="600"/>
              </a:spcAft>
              <a:buClr>
                <a:srgbClr val="F8B106"/>
              </a:buCl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What do you need to demonstrate, and to whom?</a:t>
            </a:r>
          </a:p>
          <a:p>
            <a:pPr lvl="1">
              <a:spcBef>
                <a:spcPts val="0"/>
              </a:spcBef>
              <a:buClr>
                <a:srgbClr val="F8B106"/>
              </a:buClr>
              <a:buFont typeface="Wingdings" panose="05000000000000000000" pitchFamily="2" charset="2"/>
              <a:buChar char="§"/>
            </a:pPr>
            <a:r>
              <a:rPr lang="en-GB" dirty="0">
                <a:latin typeface="Calibri Light" panose="020F0302020204030204" pitchFamily="34" charset="0"/>
                <a:cs typeface="Calibri Light" panose="020F0302020204030204" pitchFamily="34" charset="0"/>
              </a:rPr>
              <a:t>Outcome measures</a:t>
            </a:r>
          </a:p>
          <a:p>
            <a:pPr lvl="2">
              <a:spcBef>
                <a:spcPts val="0"/>
              </a:spcBef>
              <a:buClr>
                <a:srgbClr val="F8B106"/>
              </a:buClr>
              <a:buFont typeface="Wingdings" panose="05000000000000000000" pitchFamily="2" charset="2"/>
              <a:buChar char="§"/>
            </a:pPr>
            <a:r>
              <a:rPr lang="en-GB" dirty="0">
                <a:latin typeface="Calibri Light" panose="020F0302020204030204" pitchFamily="34" charset="0"/>
                <a:cs typeface="Calibri Light" panose="020F0302020204030204" pitchFamily="34" charset="0"/>
              </a:rPr>
              <a:t>patients dying in preferred place of death</a:t>
            </a:r>
          </a:p>
          <a:p>
            <a:pPr lvl="2">
              <a:spcBef>
                <a:spcPts val="0"/>
              </a:spcBef>
              <a:buClr>
                <a:srgbClr val="F8B106"/>
              </a:buClr>
              <a:buFont typeface="Wingdings" panose="05000000000000000000" pitchFamily="2" charset="2"/>
              <a:buChar char="§"/>
            </a:pPr>
            <a:r>
              <a:rPr lang="en-GB" dirty="0">
                <a:latin typeface="Calibri Light" panose="020F0302020204030204" pitchFamily="34" charset="0"/>
                <a:cs typeface="Calibri Light" panose="020F0302020204030204" pitchFamily="34" charset="0"/>
              </a:rPr>
              <a:t>readmission rates</a:t>
            </a:r>
          </a:p>
          <a:p>
            <a:pPr lvl="2">
              <a:spcBef>
                <a:spcPts val="0"/>
              </a:spcBef>
              <a:buClr>
                <a:srgbClr val="F8B106"/>
              </a:buClr>
              <a:buFont typeface="Wingdings" panose="05000000000000000000" pitchFamily="2" charset="2"/>
              <a:buChar char="§"/>
            </a:pPr>
            <a:r>
              <a:rPr lang="en-GB" dirty="0">
                <a:latin typeface="Calibri Light" panose="020F0302020204030204" pitchFamily="34" charset="0"/>
                <a:cs typeface="Calibri Light" panose="020F0302020204030204" pitchFamily="34" charset="0"/>
              </a:rPr>
              <a:t>Decrease number of MET calls</a:t>
            </a:r>
          </a:p>
          <a:p>
            <a:pPr lvl="2">
              <a:spcBef>
                <a:spcPts val="0"/>
              </a:spcBef>
              <a:buClr>
                <a:srgbClr val="F8B106"/>
              </a:buClr>
              <a:buFont typeface="Wingdings" panose="05000000000000000000" pitchFamily="2" charset="2"/>
              <a:buChar char="§"/>
            </a:pPr>
            <a:r>
              <a:rPr lang="en-GB" dirty="0">
                <a:latin typeface="Calibri Light" panose="020F0302020204030204" pitchFamily="34" charset="0"/>
                <a:cs typeface="Calibri Light" panose="020F0302020204030204" pitchFamily="34" charset="0"/>
              </a:rPr>
              <a:t>bereaved relatives views</a:t>
            </a:r>
          </a:p>
          <a:p>
            <a:pPr lvl="1">
              <a:spcBef>
                <a:spcPts val="0"/>
              </a:spcBef>
              <a:buClr>
                <a:srgbClr val="F8B106"/>
              </a:buClr>
              <a:buFont typeface="Wingdings" panose="05000000000000000000" pitchFamily="2" charset="2"/>
              <a:buChar char="§"/>
            </a:pPr>
            <a:r>
              <a:rPr lang="en-GB" dirty="0">
                <a:latin typeface="Calibri Light" panose="020F0302020204030204" pitchFamily="34" charset="0"/>
                <a:cs typeface="Calibri Light" panose="020F0302020204030204" pitchFamily="34" charset="0"/>
              </a:rPr>
              <a:t>Process measure </a:t>
            </a:r>
          </a:p>
          <a:p>
            <a:pPr lvl="2">
              <a:spcBef>
                <a:spcPts val="0"/>
              </a:spcBef>
              <a:buClr>
                <a:srgbClr val="F8B106"/>
              </a:buClr>
              <a:buFont typeface="Wingdings" panose="05000000000000000000" pitchFamily="2" charset="2"/>
              <a:buChar char="§"/>
            </a:pPr>
            <a:r>
              <a:rPr lang="en-GB" dirty="0">
                <a:latin typeface="Calibri Light" panose="020F0302020204030204" pitchFamily="34" charset="0"/>
                <a:cs typeface="Calibri Light" panose="020F0302020204030204" pitchFamily="34" charset="0"/>
              </a:rPr>
              <a:t>Appropriate patients identified </a:t>
            </a:r>
          </a:p>
          <a:p>
            <a:pPr lvl="2">
              <a:spcAft>
                <a:spcPts val="600"/>
              </a:spcAft>
              <a:buClr>
                <a:srgbClr val="F8B106"/>
              </a:buClr>
              <a:buFont typeface="Wingdings" panose="05000000000000000000" pitchFamily="2" charset="2"/>
              <a:buChar char="§"/>
            </a:pPr>
            <a:r>
              <a:rPr lang="en-GB" dirty="0">
                <a:latin typeface="Calibri Light" panose="020F0302020204030204" pitchFamily="34" charset="0"/>
                <a:cs typeface="Calibri Light" panose="020F0302020204030204" pitchFamily="34" charset="0"/>
              </a:rPr>
              <a:t>compliance to the all four components of the care </a:t>
            </a:r>
            <a:r>
              <a:rPr lang="en-GB" dirty="0" smtClean="0">
                <a:latin typeface="Calibri Light" panose="020F0302020204030204" pitchFamily="34" charset="0"/>
                <a:cs typeface="Calibri Light" panose="020F0302020204030204" pitchFamily="34" charset="0"/>
              </a:rPr>
              <a:t>bundle</a:t>
            </a:r>
            <a:endParaRPr lang="en-GB" sz="2400" dirty="0" smtClean="0">
              <a:latin typeface="Calibri Light" panose="020F0302020204030204" pitchFamily="34" charset="0"/>
              <a:cs typeface="Calibri Light" panose="020F0302020204030204" pitchFamily="34" charset="0"/>
            </a:endParaRPr>
          </a:p>
          <a:p>
            <a:pPr>
              <a:spcAft>
                <a:spcPts val="600"/>
              </a:spcAft>
              <a:buClr>
                <a:srgbClr val="F8B106"/>
              </a:buCl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What do you need to learn? </a:t>
            </a:r>
          </a:p>
          <a:p>
            <a:pPr>
              <a:spcAft>
                <a:spcPts val="600"/>
              </a:spcAft>
              <a:buClr>
                <a:srgbClr val="F8B106"/>
              </a:buCl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What do you need to improve?</a:t>
            </a:r>
          </a:p>
        </p:txBody>
      </p:sp>
      <p:cxnSp>
        <p:nvCxnSpPr>
          <p:cNvPr id="7" name="Straight Connector 6"/>
          <p:cNvCxnSpPr/>
          <p:nvPr/>
        </p:nvCxnSpPr>
        <p:spPr>
          <a:xfrm>
            <a:off x="539552" y="980728"/>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068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2"/>
          <p:cNvSpPr>
            <a:spLocks noGrp="1"/>
          </p:cNvSpPr>
          <p:nvPr>
            <p:ph type="title"/>
          </p:nvPr>
        </p:nvSpPr>
        <p:spPr>
          <a:xfrm>
            <a:off x="395536" y="365126"/>
            <a:ext cx="7596894" cy="672360"/>
          </a:xfrm>
        </p:spPr>
        <p:txBody>
          <a:bodyPr>
            <a:normAutofit fontScale="90000"/>
          </a:bodyPr>
          <a:lstStyle/>
          <a:p>
            <a:r>
              <a:rPr lang="en-GB" sz="4000" dirty="0" smtClean="0">
                <a:solidFill>
                  <a:schemeClr val="accent5">
                    <a:lumMod val="50000"/>
                  </a:schemeClr>
                </a:solidFill>
                <a:latin typeface="Calibri Light" panose="020F0302020204030204" pitchFamily="34" charset="0"/>
                <a:cs typeface="Calibri Light" panose="020F0302020204030204" pitchFamily="34" charset="0"/>
              </a:rPr>
              <a:t>Be curious and look at multiple sources</a:t>
            </a:r>
            <a:endParaRPr lang="en-GB" dirty="0" smtClean="0">
              <a:solidFill>
                <a:schemeClr val="accent5">
                  <a:lumMod val="50000"/>
                </a:schemeClr>
              </a:solidFill>
              <a:latin typeface="Calibri Light" panose="020F0302020204030204" pitchFamily="34" charset="0"/>
              <a:cs typeface="Calibri Light" panose="020F0302020204030204" pitchFamily="34" charset="0"/>
            </a:endParaRPr>
          </a:p>
        </p:txBody>
      </p:sp>
      <p:sp>
        <p:nvSpPr>
          <p:cNvPr id="153603" name="Content Placeholder 4"/>
          <p:cNvSpPr>
            <a:spLocks noGrp="1"/>
          </p:cNvSpPr>
          <p:nvPr>
            <p:ph idx="1"/>
          </p:nvPr>
        </p:nvSpPr>
        <p:spPr>
          <a:xfrm>
            <a:off x="539552" y="1268760"/>
            <a:ext cx="7596894" cy="4752528"/>
          </a:xfrm>
        </p:spPr>
        <p:txBody>
          <a:bodyPr>
            <a:normAutofit lnSpcReduction="10000"/>
          </a:bodyPr>
          <a:lstStyle/>
          <a:p>
            <a:pPr>
              <a:buClr>
                <a:srgbClr val="F8B106"/>
              </a:buClr>
              <a:buFont typeface="Wingdings" panose="05000000000000000000" pitchFamily="2" charset="2"/>
              <a:buChar char="§"/>
            </a:pPr>
            <a:r>
              <a:rPr lang="en-GB" sz="3100" dirty="0" smtClean="0">
                <a:latin typeface="Calibri Light" panose="020F0302020204030204" pitchFamily="34" charset="0"/>
                <a:cs typeface="Calibri Light" panose="020F0302020204030204" pitchFamily="34" charset="0"/>
              </a:rPr>
              <a:t>Patient demographics</a:t>
            </a:r>
          </a:p>
          <a:p>
            <a:pPr>
              <a:buClr>
                <a:srgbClr val="F8B106"/>
              </a:buClr>
              <a:buFont typeface="Wingdings" panose="05000000000000000000" pitchFamily="2" charset="2"/>
              <a:buChar char="§"/>
            </a:pPr>
            <a:r>
              <a:rPr lang="en-GB" sz="3100" dirty="0" smtClean="0">
                <a:latin typeface="Calibri Light" panose="020F0302020204030204" pitchFamily="34" charset="0"/>
                <a:cs typeface="Calibri Light" panose="020F0302020204030204" pitchFamily="34" charset="0"/>
              </a:rPr>
              <a:t>Rapid response data</a:t>
            </a:r>
          </a:p>
          <a:p>
            <a:pPr>
              <a:buClr>
                <a:srgbClr val="F8B106"/>
              </a:buClr>
              <a:buFont typeface="Wingdings" panose="05000000000000000000" pitchFamily="2" charset="2"/>
              <a:buChar char="§"/>
            </a:pPr>
            <a:r>
              <a:rPr lang="en-GB" sz="3100" dirty="0">
                <a:latin typeface="Calibri Light" panose="020F0302020204030204" pitchFamily="34" charset="0"/>
                <a:cs typeface="Calibri Light" panose="020F0302020204030204" pitchFamily="34" charset="0"/>
              </a:rPr>
              <a:t>Readmissions </a:t>
            </a:r>
          </a:p>
          <a:p>
            <a:pPr>
              <a:buClr>
                <a:srgbClr val="F8B106"/>
              </a:buClr>
              <a:buFont typeface="Wingdings" panose="05000000000000000000" pitchFamily="2" charset="2"/>
              <a:buChar char="§"/>
            </a:pPr>
            <a:r>
              <a:rPr lang="en-GB" sz="3100" dirty="0">
                <a:latin typeface="Calibri Light" panose="020F0302020204030204" pitchFamily="34" charset="0"/>
                <a:cs typeface="Calibri Light" panose="020F0302020204030204" pitchFamily="34" charset="0"/>
              </a:rPr>
              <a:t>GP experience</a:t>
            </a:r>
          </a:p>
          <a:p>
            <a:pPr>
              <a:buClr>
                <a:srgbClr val="F8B106"/>
              </a:buClr>
              <a:buFont typeface="Wingdings" panose="05000000000000000000" pitchFamily="2" charset="2"/>
              <a:buChar char="§"/>
            </a:pPr>
            <a:r>
              <a:rPr lang="en-GB" sz="3100" dirty="0">
                <a:latin typeface="Calibri Light" panose="020F0302020204030204" pitchFamily="34" charset="0"/>
                <a:cs typeface="Calibri Light" panose="020F0302020204030204" pitchFamily="34" charset="0"/>
              </a:rPr>
              <a:t>Complaints</a:t>
            </a:r>
          </a:p>
          <a:p>
            <a:pPr>
              <a:buClr>
                <a:srgbClr val="F8B106"/>
              </a:buClr>
              <a:buFont typeface="Wingdings" panose="05000000000000000000" pitchFamily="2" charset="2"/>
              <a:buChar char="§"/>
            </a:pPr>
            <a:r>
              <a:rPr lang="en-GB" sz="3100" dirty="0" smtClean="0">
                <a:latin typeface="Calibri Light" panose="020F0302020204030204" pitchFamily="34" charset="0"/>
                <a:cs typeface="Calibri Light" panose="020F0302020204030204" pitchFamily="34" charset="0"/>
              </a:rPr>
              <a:t>Time spent with last days of life care plan</a:t>
            </a:r>
          </a:p>
          <a:p>
            <a:pPr>
              <a:buClr>
                <a:srgbClr val="F8B106"/>
              </a:buClr>
              <a:buFont typeface="Wingdings" panose="05000000000000000000" pitchFamily="2" charset="2"/>
              <a:buChar char="§"/>
            </a:pPr>
            <a:r>
              <a:rPr lang="en-GB" sz="3100" dirty="0" smtClean="0">
                <a:latin typeface="Calibri Light" panose="020F0302020204030204" pitchFamily="34" charset="0"/>
                <a:cs typeface="Calibri Light" panose="020F0302020204030204" pitchFamily="34" charset="0"/>
              </a:rPr>
              <a:t>Achievement </a:t>
            </a:r>
            <a:r>
              <a:rPr lang="en-GB" sz="3100" dirty="0">
                <a:latin typeface="Calibri Light" panose="020F0302020204030204" pitchFamily="34" charset="0"/>
                <a:cs typeface="Calibri Light" panose="020F0302020204030204" pitchFamily="34" charset="0"/>
              </a:rPr>
              <a:t>of preferences for care</a:t>
            </a:r>
          </a:p>
          <a:p>
            <a:pPr>
              <a:buClr>
                <a:srgbClr val="F8B106"/>
              </a:buClr>
              <a:buFont typeface="Wingdings" panose="05000000000000000000" pitchFamily="2" charset="2"/>
              <a:buChar char="§"/>
            </a:pPr>
            <a:r>
              <a:rPr lang="en-GB" sz="3100" dirty="0">
                <a:latin typeface="Calibri Light" panose="020F0302020204030204" pitchFamily="34" charset="0"/>
                <a:cs typeface="Calibri Light" panose="020F0302020204030204" pitchFamily="34" charset="0"/>
              </a:rPr>
              <a:t>Discharge letters</a:t>
            </a:r>
          </a:p>
          <a:p>
            <a:pPr>
              <a:buClr>
                <a:srgbClr val="F8B106"/>
              </a:buClr>
              <a:buFont typeface="Wingdings" panose="05000000000000000000" pitchFamily="2" charset="2"/>
              <a:buChar char="§"/>
            </a:pPr>
            <a:r>
              <a:rPr lang="en-GB" sz="3100" dirty="0">
                <a:latin typeface="Calibri Light" panose="020F0302020204030204" pitchFamily="34" charset="0"/>
                <a:cs typeface="Calibri Light" panose="020F0302020204030204" pitchFamily="34" charset="0"/>
              </a:rPr>
              <a:t>Patient and carer experience</a:t>
            </a:r>
          </a:p>
          <a:p>
            <a:pPr marL="0" indent="0">
              <a:buNone/>
            </a:pPr>
            <a:endParaRPr lang="en-GB" dirty="0" smtClean="0">
              <a:latin typeface="Calibri Light" panose="020F0302020204030204" pitchFamily="34" charset="0"/>
              <a:cs typeface="Calibri Light" panose="020F0302020204030204" pitchFamily="34" charset="0"/>
            </a:endParaRPr>
          </a:p>
        </p:txBody>
      </p:sp>
      <p:cxnSp>
        <p:nvCxnSpPr>
          <p:cNvPr id="10" name="Straight Connector 9"/>
          <p:cNvCxnSpPr/>
          <p:nvPr/>
        </p:nvCxnSpPr>
        <p:spPr>
          <a:xfrm>
            <a:off x="539552" y="980728"/>
            <a:ext cx="7824692"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2797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p:cNvSpPr>
          <p:nvPr>
            <p:ph type="title"/>
          </p:nvPr>
        </p:nvSpPr>
        <p:spPr>
          <a:xfrm>
            <a:off x="527609" y="399783"/>
            <a:ext cx="7200900" cy="429677"/>
          </a:xfrm>
        </p:spPr>
        <p:txBody>
          <a:bodyPr>
            <a:noAutofit/>
          </a:bodyPr>
          <a:lstStyle/>
          <a:p>
            <a:r>
              <a:rPr lang="en-GB" sz="3600" dirty="0" smtClean="0">
                <a:solidFill>
                  <a:schemeClr val="accent5">
                    <a:lumMod val="50000"/>
                  </a:schemeClr>
                </a:solidFill>
                <a:latin typeface="Calibri Light" panose="020F0302020204030204" pitchFamily="34" charset="0"/>
                <a:cs typeface="Calibri Light" panose="020F0302020204030204" pitchFamily="34" charset="0"/>
              </a:rPr>
              <a:t>Patient, Relative, &amp; Staff Feedback</a:t>
            </a:r>
          </a:p>
        </p:txBody>
      </p:sp>
      <p:sp>
        <p:nvSpPr>
          <p:cNvPr id="63491" name="AutoShape 5"/>
          <p:cNvSpPr>
            <a:spLocks noChangeArrowheads="1"/>
          </p:cNvSpPr>
          <p:nvPr/>
        </p:nvSpPr>
        <p:spPr bwMode="auto">
          <a:xfrm>
            <a:off x="884645" y="1225409"/>
            <a:ext cx="3036932" cy="1927131"/>
          </a:xfrm>
          <a:prstGeom prst="wedgeEllipseCallout">
            <a:avLst>
              <a:gd name="adj1" fmla="val -50601"/>
              <a:gd name="adj2" fmla="val 49961"/>
            </a:avLst>
          </a:prstGeom>
          <a:solidFill>
            <a:schemeClr val="bg1"/>
          </a:solidFill>
          <a:ln w="38100">
            <a:solidFill>
              <a:srgbClr val="F8B100"/>
            </a:solidFill>
            <a:miter lim="800000"/>
            <a:headEnd/>
            <a:tailEnd/>
          </a:ln>
        </p:spPr>
        <p:txBody>
          <a:bodyPr/>
          <a:lstStyle/>
          <a:p>
            <a:pPr algn="ctr" eaLnBrk="0" fontAlgn="auto" hangingPunct="0">
              <a:spcBef>
                <a:spcPts val="0"/>
              </a:spcBef>
              <a:spcAft>
                <a:spcPts val="0"/>
              </a:spcAft>
            </a:pPr>
            <a:r>
              <a:rPr lang="en-GB" sz="1600" dirty="0" smtClean="0">
                <a:solidFill>
                  <a:prstClr val="black"/>
                </a:solidFill>
                <a:latin typeface="Calibri Light" panose="020F0302020204030204" pitchFamily="34" charset="0"/>
                <a:cs typeface="Calibri Light" panose="020F0302020204030204" pitchFamily="34" charset="0"/>
              </a:rPr>
              <a:t>“It </a:t>
            </a:r>
            <a:r>
              <a:rPr lang="en-GB" sz="1600" dirty="0">
                <a:solidFill>
                  <a:prstClr val="black"/>
                </a:solidFill>
                <a:latin typeface="Calibri Light" panose="020F0302020204030204" pitchFamily="34" charset="0"/>
                <a:cs typeface="Calibri Light" panose="020F0302020204030204" pitchFamily="34" charset="0"/>
              </a:rPr>
              <a:t>was difficult to hear but I knew wasn’t  feeling better, I know now what's happening to </a:t>
            </a:r>
            <a:r>
              <a:rPr lang="en-GB" sz="1600" dirty="0" smtClean="0">
                <a:solidFill>
                  <a:prstClr val="black"/>
                </a:solidFill>
                <a:latin typeface="Calibri Light" panose="020F0302020204030204" pitchFamily="34" charset="0"/>
                <a:cs typeface="Calibri Light" panose="020F0302020204030204" pitchFamily="34" charset="0"/>
              </a:rPr>
              <a:t>me”</a:t>
            </a:r>
            <a:endParaRPr lang="en-GB" sz="1600" dirty="0">
              <a:solidFill>
                <a:prstClr val="black"/>
              </a:solidFill>
              <a:latin typeface="Calibri Light" panose="020F0302020204030204" pitchFamily="34" charset="0"/>
              <a:cs typeface="Calibri Light" panose="020F0302020204030204" pitchFamily="34" charset="0"/>
            </a:endParaRPr>
          </a:p>
        </p:txBody>
      </p:sp>
      <p:sp>
        <p:nvSpPr>
          <p:cNvPr id="63492" name="AutoShape 6"/>
          <p:cNvSpPr>
            <a:spLocks noChangeArrowheads="1"/>
          </p:cNvSpPr>
          <p:nvPr/>
        </p:nvSpPr>
        <p:spPr bwMode="auto">
          <a:xfrm>
            <a:off x="4988495" y="3539096"/>
            <a:ext cx="3540031" cy="2038349"/>
          </a:xfrm>
          <a:prstGeom prst="wedgeEllipseCallout">
            <a:avLst>
              <a:gd name="adj1" fmla="val -70023"/>
              <a:gd name="adj2" fmla="val 52125"/>
            </a:avLst>
          </a:prstGeom>
          <a:solidFill>
            <a:schemeClr val="bg1"/>
          </a:solidFill>
          <a:ln w="38100">
            <a:solidFill>
              <a:srgbClr val="F8B100"/>
            </a:solidFill>
            <a:miter lim="800000"/>
            <a:headEnd/>
            <a:tailEnd/>
          </a:ln>
        </p:spPr>
        <p:txBody>
          <a:bodyPr/>
          <a:lstStyle/>
          <a:p>
            <a:pPr algn="ctr" eaLnBrk="0" fontAlgn="auto" hangingPunct="0">
              <a:spcBef>
                <a:spcPts val="0"/>
              </a:spcBef>
              <a:spcAft>
                <a:spcPts val="0"/>
              </a:spcAft>
            </a:pPr>
            <a:r>
              <a:rPr lang="en-GB" sz="1600" dirty="0" smtClean="0">
                <a:solidFill>
                  <a:prstClr val="black"/>
                </a:solidFill>
                <a:latin typeface="Calibri Light" panose="020F0302020204030204" pitchFamily="34" charset="0"/>
                <a:cs typeface="Calibri Light" panose="020F0302020204030204" pitchFamily="34" charset="0"/>
              </a:rPr>
              <a:t>“When </a:t>
            </a:r>
            <a:r>
              <a:rPr lang="en-GB" sz="1600" dirty="0">
                <a:solidFill>
                  <a:prstClr val="black"/>
                </a:solidFill>
                <a:latin typeface="Calibri Light" panose="020F0302020204030204" pitchFamily="34" charset="0"/>
                <a:cs typeface="Calibri Light" panose="020F0302020204030204" pitchFamily="34" charset="0"/>
              </a:rPr>
              <a:t>I mention to a doctor that I think a patient is AMBER the doctor listens and revaluates the patients medical plan</a:t>
            </a:r>
            <a:r>
              <a:rPr lang="en-GB" sz="1600" dirty="0" smtClean="0">
                <a:solidFill>
                  <a:prstClr val="black"/>
                </a:solidFill>
                <a:latin typeface="Calibri Light" panose="020F0302020204030204" pitchFamily="34" charset="0"/>
                <a:cs typeface="Calibri Light" panose="020F0302020204030204" pitchFamily="34" charset="0"/>
              </a:rPr>
              <a:t>.”</a:t>
            </a:r>
            <a:endParaRPr lang="en-GB" sz="1600" dirty="0">
              <a:solidFill>
                <a:prstClr val="black"/>
              </a:solidFill>
              <a:latin typeface="Calibri Light" panose="020F0302020204030204" pitchFamily="34" charset="0"/>
              <a:cs typeface="Calibri Light" panose="020F0302020204030204" pitchFamily="34" charset="0"/>
            </a:endParaRPr>
          </a:p>
        </p:txBody>
      </p:sp>
      <p:sp>
        <p:nvSpPr>
          <p:cNvPr id="63493" name="AutoShape 7"/>
          <p:cNvSpPr>
            <a:spLocks noChangeArrowheads="1"/>
          </p:cNvSpPr>
          <p:nvPr/>
        </p:nvSpPr>
        <p:spPr bwMode="auto">
          <a:xfrm>
            <a:off x="4236021" y="1225409"/>
            <a:ext cx="3708412" cy="1941419"/>
          </a:xfrm>
          <a:prstGeom prst="wedgeEllipseCallout">
            <a:avLst>
              <a:gd name="adj1" fmla="val 52013"/>
              <a:gd name="adj2" fmla="val 40756"/>
            </a:avLst>
          </a:prstGeom>
          <a:solidFill>
            <a:schemeClr val="bg1"/>
          </a:solidFill>
          <a:ln w="38100">
            <a:solidFill>
              <a:srgbClr val="F8B100"/>
            </a:solidFill>
            <a:miter lim="800000"/>
            <a:headEnd/>
            <a:tailEnd/>
          </a:ln>
        </p:spPr>
        <p:txBody>
          <a:bodyPr/>
          <a:lstStyle/>
          <a:p>
            <a:pPr algn="ctr" eaLnBrk="0" fontAlgn="auto" hangingPunct="0">
              <a:spcBef>
                <a:spcPts val="0"/>
              </a:spcBef>
              <a:spcAft>
                <a:spcPts val="0"/>
              </a:spcAft>
            </a:pPr>
            <a:r>
              <a:rPr lang="en-GB" sz="1600" dirty="0" smtClean="0">
                <a:solidFill>
                  <a:prstClr val="black"/>
                </a:solidFill>
                <a:latin typeface="Calibri Light" panose="020F0302020204030204" pitchFamily="34" charset="0"/>
                <a:cs typeface="Calibri Light" panose="020F0302020204030204" pitchFamily="34" charset="0"/>
              </a:rPr>
              <a:t>“I </a:t>
            </a:r>
            <a:r>
              <a:rPr lang="en-GB" sz="1600" dirty="0">
                <a:solidFill>
                  <a:prstClr val="black"/>
                </a:solidFill>
                <a:latin typeface="Calibri Light" panose="020F0302020204030204" pitchFamily="34" charset="0"/>
                <a:cs typeface="Calibri Light" panose="020F0302020204030204" pitchFamily="34" charset="0"/>
              </a:rPr>
              <a:t>didn’t think the patient would deteriorate so quickly.</a:t>
            </a:r>
          </a:p>
          <a:p>
            <a:pPr algn="ctr" eaLnBrk="0" fontAlgn="auto" hangingPunct="0">
              <a:spcBef>
                <a:spcPts val="0"/>
              </a:spcBef>
              <a:spcAft>
                <a:spcPts val="0"/>
              </a:spcAft>
            </a:pPr>
            <a:r>
              <a:rPr lang="en-GB" sz="1600" dirty="0">
                <a:solidFill>
                  <a:prstClr val="black"/>
                </a:solidFill>
                <a:latin typeface="Calibri Light" panose="020F0302020204030204" pitchFamily="34" charset="0"/>
                <a:cs typeface="Calibri Light" panose="020F0302020204030204" pitchFamily="34" charset="0"/>
              </a:rPr>
              <a:t>I am glad I was able to talk to the relatives and prepare them for what may happen</a:t>
            </a:r>
            <a:r>
              <a:rPr lang="en-GB" sz="1600" dirty="0" smtClean="0">
                <a:solidFill>
                  <a:prstClr val="black"/>
                </a:solidFill>
                <a:latin typeface="Calibri Light" panose="020F0302020204030204" pitchFamily="34" charset="0"/>
                <a:cs typeface="Calibri Light" panose="020F0302020204030204" pitchFamily="34" charset="0"/>
              </a:rPr>
              <a:t>.” </a:t>
            </a:r>
            <a:endParaRPr lang="en-GB" sz="1600" dirty="0">
              <a:solidFill>
                <a:prstClr val="black"/>
              </a:solidFill>
              <a:latin typeface="Calibri Light" panose="020F0302020204030204" pitchFamily="34" charset="0"/>
              <a:cs typeface="Calibri Light" panose="020F0302020204030204" pitchFamily="34" charset="0"/>
            </a:endParaRPr>
          </a:p>
        </p:txBody>
      </p:sp>
      <p:sp>
        <p:nvSpPr>
          <p:cNvPr id="63494" name="AutoShape 8"/>
          <p:cNvSpPr>
            <a:spLocks noChangeArrowheads="1"/>
          </p:cNvSpPr>
          <p:nvPr/>
        </p:nvSpPr>
        <p:spPr bwMode="auto">
          <a:xfrm>
            <a:off x="310133" y="3392253"/>
            <a:ext cx="3611444" cy="2332037"/>
          </a:xfrm>
          <a:prstGeom prst="wedgeEllipseCallout">
            <a:avLst>
              <a:gd name="adj1" fmla="val 68834"/>
              <a:gd name="adj2" fmla="val -26523"/>
            </a:avLst>
          </a:prstGeom>
          <a:solidFill>
            <a:schemeClr val="bg1"/>
          </a:solidFill>
          <a:ln w="38100">
            <a:solidFill>
              <a:srgbClr val="F8B100"/>
            </a:solidFill>
            <a:miter lim="800000"/>
            <a:headEnd/>
            <a:tailEnd/>
          </a:ln>
        </p:spPr>
        <p:txBody>
          <a:bodyPr/>
          <a:lstStyle/>
          <a:p>
            <a:pPr algn="ctr" eaLnBrk="0" fontAlgn="auto" hangingPunct="0">
              <a:spcBef>
                <a:spcPts val="0"/>
              </a:spcBef>
              <a:spcAft>
                <a:spcPts val="0"/>
              </a:spcAft>
            </a:pPr>
            <a:r>
              <a:rPr lang="en-GB" sz="1400" dirty="0" smtClean="0">
                <a:solidFill>
                  <a:prstClr val="black"/>
                </a:solidFill>
                <a:latin typeface="Calibri Light" panose="020F0302020204030204" pitchFamily="34" charset="0"/>
                <a:cs typeface="Calibri Light" panose="020F0302020204030204" pitchFamily="34" charset="0"/>
              </a:rPr>
              <a:t>“Knowing </a:t>
            </a:r>
            <a:r>
              <a:rPr lang="en-GB" sz="1400" dirty="0">
                <a:solidFill>
                  <a:prstClr val="black"/>
                </a:solidFill>
                <a:latin typeface="Calibri Light" panose="020F0302020204030204" pitchFamily="34" charset="0"/>
                <a:cs typeface="Calibri Light" panose="020F0302020204030204" pitchFamily="34" charset="0"/>
              </a:rPr>
              <a:t>that he may not recover – (we just thought he would) earlier allowed us time to talk about what would happen to the house, and bank accounts.  Which was important because at the end he couldn’t talk to me anymore </a:t>
            </a:r>
            <a:r>
              <a:rPr lang="en-GB" sz="1400" dirty="0" smtClean="0">
                <a:solidFill>
                  <a:prstClr val="black"/>
                </a:solidFill>
                <a:latin typeface="Calibri Light" panose="020F0302020204030204" pitchFamily="34" charset="0"/>
                <a:cs typeface="Calibri Light" panose="020F0302020204030204" pitchFamily="34" charset="0"/>
              </a:rPr>
              <a:t>“</a:t>
            </a:r>
            <a:endParaRPr lang="en-GB" sz="1400" dirty="0">
              <a:solidFill>
                <a:prstClr val="black"/>
              </a:solidFill>
              <a:latin typeface="Calibri Light" panose="020F0302020204030204" pitchFamily="34" charset="0"/>
              <a:cs typeface="Calibri Light" panose="020F0302020204030204" pitchFamily="34" charset="0"/>
            </a:endParaRPr>
          </a:p>
        </p:txBody>
      </p:sp>
      <p:cxnSp>
        <p:nvCxnSpPr>
          <p:cNvPr id="10" name="Straight Connector 9"/>
          <p:cNvCxnSpPr/>
          <p:nvPr/>
        </p:nvCxnSpPr>
        <p:spPr>
          <a:xfrm>
            <a:off x="527609" y="961443"/>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7917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394495"/>
            <a:ext cx="7200900" cy="615602"/>
          </a:xfrm>
        </p:spPr>
        <p:txBody>
          <a:bodyPr/>
          <a:lstStyle/>
          <a:p>
            <a:r>
              <a:rPr lang="en-AU" sz="3600" dirty="0">
                <a:solidFill>
                  <a:schemeClr val="accent5">
                    <a:lumMod val="50000"/>
                  </a:schemeClr>
                </a:solidFill>
                <a:latin typeface="Calibri Light" panose="020F0302020204030204" pitchFamily="34" charset="0"/>
                <a:cs typeface="Calibri Light" panose="020F0302020204030204" pitchFamily="34" charset="0"/>
              </a:rPr>
              <a:t>Contact Details</a:t>
            </a:r>
          </a:p>
        </p:txBody>
      </p:sp>
      <p:sp>
        <p:nvSpPr>
          <p:cNvPr id="5" name="Content Placeholder 4"/>
          <p:cNvSpPr>
            <a:spLocks noGrp="1"/>
          </p:cNvSpPr>
          <p:nvPr>
            <p:ph idx="1"/>
          </p:nvPr>
        </p:nvSpPr>
        <p:spPr>
          <a:xfrm>
            <a:off x="539552" y="1201898"/>
            <a:ext cx="3744416" cy="4351338"/>
          </a:xfrm>
        </p:spPr>
        <p:txBody>
          <a:bodyPr>
            <a:normAutofit lnSpcReduction="10000"/>
          </a:bodyPr>
          <a:lstStyle/>
          <a:p>
            <a:pPr marL="0" indent="0">
              <a:buNone/>
            </a:pPr>
            <a:r>
              <a:rPr lang="en-AU" sz="2400" u="sng" dirty="0" smtClean="0">
                <a:solidFill>
                  <a:schemeClr val="accent5">
                    <a:lumMod val="50000"/>
                  </a:schemeClr>
                </a:solidFill>
                <a:latin typeface="Calibri Light" panose="020F0302020204030204" pitchFamily="34" charset="0"/>
                <a:cs typeface="Calibri Light" panose="020F0302020204030204" pitchFamily="34" charset="0"/>
              </a:rPr>
              <a:t>XXX LHD</a:t>
            </a:r>
          </a:p>
          <a:p>
            <a:pPr marL="0" indent="0">
              <a:buNone/>
            </a:pPr>
            <a:endParaRPr lang="en-AU" sz="2400" dirty="0">
              <a:solidFill>
                <a:schemeClr val="accent5">
                  <a:lumMod val="50000"/>
                </a:schemeClr>
              </a:solidFill>
              <a:latin typeface="Calibri Light" panose="020F0302020204030204" pitchFamily="34" charset="0"/>
              <a:cs typeface="Calibri Light" panose="020F0302020204030204" pitchFamily="34" charset="0"/>
            </a:endParaRPr>
          </a:p>
          <a:p>
            <a:pPr marL="0" indent="0">
              <a:buNone/>
            </a:pPr>
            <a:r>
              <a:rPr lang="en-AU" sz="2400" dirty="0" smtClean="0">
                <a:solidFill>
                  <a:schemeClr val="accent5">
                    <a:lumMod val="50000"/>
                  </a:schemeClr>
                </a:solidFill>
                <a:latin typeface="Calibri Light" panose="020F0302020204030204" pitchFamily="34" charset="0"/>
                <a:cs typeface="Calibri Light" panose="020F0302020204030204" pitchFamily="34" charset="0"/>
              </a:rPr>
              <a:t>Executive Sponsor </a:t>
            </a:r>
          </a:p>
          <a:p>
            <a:pPr marL="0" indent="0">
              <a:buNone/>
            </a:pPr>
            <a:r>
              <a:rPr lang="en-AU" sz="2400" dirty="0" err="1" smtClean="0">
                <a:solidFill>
                  <a:schemeClr val="accent5">
                    <a:lumMod val="50000"/>
                  </a:schemeClr>
                </a:solidFill>
                <a:latin typeface="Calibri Light" panose="020F0302020204030204" pitchFamily="34" charset="0"/>
                <a:cs typeface="Calibri Light" panose="020F0302020204030204" pitchFamily="34" charset="0"/>
              </a:rPr>
              <a:t>Xxxx</a:t>
            </a:r>
            <a:endParaRPr lang="en-AU" sz="2400" dirty="0" smtClean="0">
              <a:solidFill>
                <a:schemeClr val="accent5">
                  <a:lumMod val="50000"/>
                </a:schemeClr>
              </a:solidFill>
              <a:latin typeface="Calibri Light" panose="020F0302020204030204" pitchFamily="34" charset="0"/>
              <a:cs typeface="Calibri Light" panose="020F0302020204030204" pitchFamily="34" charset="0"/>
            </a:endParaRPr>
          </a:p>
          <a:p>
            <a:pPr marL="0" indent="0">
              <a:buNone/>
            </a:pPr>
            <a:endParaRPr lang="en-AU" sz="2400" dirty="0" smtClean="0">
              <a:solidFill>
                <a:schemeClr val="accent5">
                  <a:lumMod val="50000"/>
                </a:schemeClr>
              </a:solidFill>
              <a:latin typeface="Calibri Light" panose="020F0302020204030204" pitchFamily="34" charset="0"/>
              <a:cs typeface="Calibri Light" panose="020F0302020204030204" pitchFamily="34" charset="0"/>
            </a:endParaRPr>
          </a:p>
          <a:p>
            <a:pPr marL="0" indent="0">
              <a:buNone/>
            </a:pPr>
            <a:r>
              <a:rPr lang="en-AU" sz="2400" dirty="0" smtClean="0">
                <a:solidFill>
                  <a:schemeClr val="accent5">
                    <a:lumMod val="50000"/>
                  </a:schemeClr>
                </a:solidFill>
                <a:latin typeface="Calibri Light" panose="020F0302020204030204" pitchFamily="34" charset="0"/>
                <a:cs typeface="Calibri Light" panose="020F0302020204030204" pitchFamily="34" charset="0"/>
              </a:rPr>
              <a:t>Clinical lead – Medical</a:t>
            </a:r>
          </a:p>
          <a:p>
            <a:pPr marL="0" indent="0">
              <a:buNone/>
            </a:pPr>
            <a:r>
              <a:rPr lang="en-AU" sz="2400" dirty="0" err="1" smtClean="0">
                <a:solidFill>
                  <a:schemeClr val="accent5">
                    <a:lumMod val="50000"/>
                  </a:schemeClr>
                </a:solidFill>
                <a:latin typeface="Calibri Light" panose="020F0302020204030204" pitchFamily="34" charset="0"/>
                <a:cs typeface="Calibri Light" panose="020F0302020204030204" pitchFamily="34" charset="0"/>
              </a:rPr>
              <a:t>Xxxxx</a:t>
            </a:r>
            <a:endParaRPr lang="en-AU" sz="2400" dirty="0" smtClean="0">
              <a:solidFill>
                <a:schemeClr val="accent5">
                  <a:lumMod val="50000"/>
                </a:schemeClr>
              </a:solidFill>
              <a:latin typeface="Calibri Light" panose="020F0302020204030204" pitchFamily="34" charset="0"/>
              <a:cs typeface="Calibri Light" panose="020F0302020204030204" pitchFamily="34" charset="0"/>
            </a:endParaRPr>
          </a:p>
          <a:p>
            <a:pPr marL="0" indent="0">
              <a:buNone/>
            </a:pPr>
            <a:endParaRPr lang="en-AU" sz="2400" dirty="0" smtClean="0">
              <a:solidFill>
                <a:schemeClr val="accent5">
                  <a:lumMod val="50000"/>
                </a:schemeClr>
              </a:solidFill>
              <a:latin typeface="Calibri Light" panose="020F0302020204030204" pitchFamily="34" charset="0"/>
              <a:cs typeface="Calibri Light" panose="020F0302020204030204" pitchFamily="34" charset="0"/>
            </a:endParaRPr>
          </a:p>
          <a:p>
            <a:pPr marL="0" indent="0">
              <a:buNone/>
            </a:pPr>
            <a:r>
              <a:rPr lang="en-AU" sz="2400" dirty="0" smtClean="0">
                <a:solidFill>
                  <a:schemeClr val="accent5">
                    <a:lumMod val="50000"/>
                  </a:schemeClr>
                </a:solidFill>
                <a:latin typeface="Calibri Light" panose="020F0302020204030204" pitchFamily="34" charset="0"/>
                <a:cs typeface="Calibri Light" panose="020F0302020204030204" pitchFamily="34" charset="0"/>
              </a:rPr>
              <a:t>Clinical Lead – Nursing</a:t>
            </a:r>
          </a:p>
          <a:p>
            <a:pPr marL="0" indent="0">
              <a:buNone/>
            </a:pPr>
            <a:r>
              <a:rPr lang="en-AU" sz="2400" dirty="0" smtClean="0">
                <a:solidFill>
                  <a:schemeClr val="accent5">
                    <a:lumMod val="50000"/>
                  </a:schemeClr>
                </a:solidFill>
                <a:latin typeface="Calibri Light" panose="020F0302020204030204" pitchFamily="34" charset="0"/>
                <a:cs typeface="Calibri Light" panose="020F0302020204030204" pitchFamily="34" charset="0"/>
              </a:rPr>
              <a:t>xxx</a:t>
            </a:r>
          </a:p>
          <a:p>
            <a:pPr marL="0" indent="0">
              <a:buNone/>
            </a:pPr>
            <a:endParaRPr lang="en-AU" sz="2400" dirty="0" smtClean="0">
              <a:solidFill>
                <a:schemeClr val="accent5">
                  <a:lumMod val="50000"/>
                </a:schemeClr>
              </a:solidFill>
              <a:latin typeface="Calibri Light" panose="020F0302020204030204" pitchFamily="34" charset="0"/>
              <a:cs typeface="Calibri Light" panose="020F0302020204030204" pitchFamily="34" charset="0"/>
            </a:endParaRPr>
          </a:p>
        </p:txBody>
      </p:sp>
      <p:sp>
        <p:nvSpPr>
          <p:cNvPr id="6" name="TextBox 5"/>
          <p:cNvSpPr txBox="1"/>
          <p:nvPr/>
        </p:nvSpPr>
        <p:spPr>
          <a:xfrm>
            <a:off x="3131840" y="5877272"/>
            <a:ext cx="5904656" cy="600164"/>
          </a:xfrm>
          <a:prstGeom prst="rect">
            <a:avLst/>
          </a:prstGeom>
          <a:noFill/>
        </p:spPr>
        <p:txBody>
          <a:bodyPr wrap="square" rtlCol="0">
            <a:spAutoFit/>
          </a:bodyPr>
          <a:lstStyle/>
          <a:p>
            <a:r>
              <a:rPr lang="en-GB" sz="1100" dirty="0">
                <a:latin typeface="Calibri Light" panose="020F0302020204030204" pitchFamily="34" charset="0"/>
                <a:cs typeface="Calibri Light" panose="020F0302020204030204" pitchFamily="34" charset="0"/>
              </a:rPr>
              <a:t>The </a:t>
            </a:r>
            <a:r>
              <a:rPr lang="en-GB" sz="1100" dirty="0" smtClean="0">
                <a:latin typeface="Calibri Light" panose="020F0302020204030204" pitchFamily="34" charset="0"/>
                <a:cs typeface="Calibri Light" panose="020F0302020204030204" pitchFamily="34" charset="0"/>
              </a:rPr>
              <a:t>Clinical Excellence Commission wish </a:t>
            </a:r>
            <a:r>
              <a:rPr lang="en-GB" sz="1100" dirty="0">
                <a:latin typeface="Calibri Light" panose="020F0302020204030204" pitchFamily="34" charset="0"/>
                <a:cs typeface="Calibri Light" panose="020F0302020204030204" pitchFamily="34" charset="0"/>
              </a:rPr>
              <a:t>to acknowledge the support of Guy’s and St. Thomas’ Charity Modernisation Initiative and support from the King’s College and South London and </a:t>
            </a:r>
            <a:r>
              <a:rPr lang="en-GB" sz="1100" dirty="0" err="1">
                <a:latin typeface="Calibri Light" panose="020F0302020204030204" pitchFamily="34" charset="0"/>
                <a:cs typeface="Calibri Light" panose="020F0302020204030204" pitchFamily="34" charset="0"/>
              </a:rPr>
              <a:t>Maudsley</a:t>
            </a:r>
            <a:r>
              <a:rPr lang="en-GB" sz="1100" dirty="0">
                <a:latin typeface="Calibri Light" panose="020F0302020204030204" pitchFamily="34" charset="0"/>
                <a:cs typeface="Calibri Light" panose="020F0302020204030204" pitchFamily="34" charset="0"/>
              </a:rPr>
              <a:t> Charitable Funds</a:t>
            </a:r>
            <a:endParaRPr lang="en-AU" sz="1100" dirty="0">
              <a:latin typeface="Calibri Light" panose="020F0302020204030204" pitchFamily="34" charset="0"/>
              <a:cs typeface="Calibri Light" panose="020F0302020204030204" pitchFamily="34" charset="0"/>
            </a:endParaRPr>
          </a:p>
        </p:txBody>
      </p:sp>
      <p:cxnSp>
        <p:nvCxnSpPr>
          <p:cNvPr id="8" name="Straight Connector 7"/>
          <p:cNvCxnSpPr/>
          <p:nvPr/>
        </p:nvCxnSpPr>
        <p:spPr>
          <a:xfrm>
            <a:off x="395536" y="980728"/>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Content Placeholder 4"/>
          <p:cNvSpPr txBox="1">
            <a:spLocks/>
          </p:cNvSpPr>
          <p:nvPr/>
        </p:nvSpPr>
        <p:spPr>
          <a:xfrm>
            <a:off x="4587343" y="1124744"/>
            <a:ext cx="4320480" cy="36724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AU" sz="2000" u="sng" dirty="0" smtClean="0">
                <a:latin typeface="Calibri Light" panose="020F0302020204030204" pitchFamily="34" charset="0"/>
                <a:cs typeface="Calibri Light" panose="020F0302020204030204" pitchFamily="34" charset="0"/>
              </a:rPr>
              <a:t>Clinical Excellence Commission </a:t>
            </a:r>
          </a:p>
          <a:p>
            <a:pPr marL="0" indent="0">
              <a:buFont typeface="Arial" pitchFamily="34" charset="0"/>
              <a:buNone/>
            </a:pPr>
            <a:endParaRPr lang="en-AU" sz="2400" dirty="0" smtClean="0">
              <a:latin typeface="Calibri Light" panose="020F0302020204030204" pitchFamily="34" charset="0"/>
              <a:cs typeface="Calibri Light" panose="020F0302020204030204" pitchFamily="34" charset="0"/>
            </a:endParaRPr>
          </a:p>
          <a:p>
            <a:pPr marL="0" indent="0">
              <a:buFont typeface="Arial" pitchFamily="34" charset="0"/>
              <a:buNone/>
            </a:pPr>
            <a:r>
              <a:rPr lang="en-AU" sz="1800" dirty="0" smtClean="0">
                <a:latin typeface="Calibri Light" panose="020F0302020204030204" pitchFamily="34" charset="0"/>
                <a:cs typeface="Calibri Light" panose="020F0302020204030204" pitchFamily="34" charset="0"/>
                <a:hlinkClick r:id="rId2"/>
              </a:rPr>
              <a:t>Cec-ambercare@health.nsw.gov.au</a:t>
            </a:r>
            <a:r>
              <a:rPr lang="en-AU" sz="1800" dirty="0" smtClean="0">
                <a:latin typeface="Calibri Light" panose="020F0302020204030204" pitchFamily="34" charset="0"/>
                <a:cs typeface="Calibri Light" panose="020F0302020204030204" pitchFamily="34" charset="0"/>
              </a:rPr>
              <a:t> </a:t>
            </a:r>
            <a:endParaRPr lang="en-AU" sz="1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70349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EC Quality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CEC-2013-Power-Point-Template</Template>
  <TotalTime>50</TotalTime>
  <Words>445</Words>
  <Application>Microsoft Office PowerPoint</Application>
  <PresentationFormat>On-screen Show (4:3)</PresentationFormat>
  <Paragraphs>85</Paragraphs>
  <Slides>9</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Calibri Light</vt:lpstr>
      <vt:lpstr>Verdana</vt:lpstr>
      <vt:lpstr>Wingdings</vt:lpstr>
      <vt:lpstr>Custom Design</vt:lpstr>
      <vt:lpstr>CEC Quality Theme</vt:lpstr>
      <vt:lpstr>Office Theme</vt:lpstr>
      <vt:lpstr>Data collection &amp; reporting requirements  AMBER care bundle  </vt:lpstr>
      <vt:lpstr>Measurement to support improvement</vt:lpstr>
      <vt:lpstr>Baseline audit – pre implementation </vt:lpstr>
      <vt:lpstr>Monthly</vt:lpstr>
      <vt:lpstr>Annual</vt:lpstr>
      <vt:lpstr>In your unit/facility</vt:lpstr>
      <vt:lpstr>Be curious and look at multiple sources</vt:lpstr>
      <vt:lpstr>Patient, Relative, &amp; Staff Feedback</vt:lpstr>
      <vt:lpstr>Contact Details</vt:lpstr>
    </vt:vector>
  </TitlesOfParts>
  <Company>HSS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collection &amp; reporting requirements </dc:title>
  <dc:creator>kingb</dc:creator>
  <cp:lastModifiedBy>Bernadette King</cp:lastModifiedBy>
  <cp:revision>24</cp:revision>
  <cp:lastPrinted>2014-06-26T22:03:42Z</cp:lastPrinted>
  <dcterms:created xsi:type="dcterms:W3CDTF">2014-05-29T03:34:49Z</dcterms:created>
  <dcterms:modified xsi:type="dcterms:W3CDTF">2018-11-02T02:50:23Z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NKTEK-ID-FILE">
    <vt:lpwstr>012A-FC8A-C1DC-98AA</vt:lpwstr>
  </property>
</Properties>
</file>