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304" r:id="rId5"/>
    <p:sldId id="305" r:id="rId6"/>
    <p:sldId id="293" r:id="rId7"/>
    <p:sldId id="306" r:id="rId8"/>
    <p:sldId id="307" r:id="rId9"/>
    <p:sldId id="308" r:id="rId10"/>
    <p:sldId id="309" r:id="rId11"/>
    <p:sldId id="311" r:id="rId12"/>
    <p:sldId id="312" r:id="rId13"/>
    <p:sldId id="313" r:id="rId14"/>
    <p:sldId id="314" r:id="rId15"/>
    <p:sldId id="315" r:id="rId16"/>
    <p:sldId id="316" r:id="rId17"/>
    <p:sldId id="317" r:id="rId18"/>
    <p:sldId id="30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B05A7306-D2C3-40F7-B3CA-697B8AB083C7}">
          <p14:sldIdLst>
            <p14:sldId id="304"/>
            <p14:sldId id="305"/>
          </p14:sldIdLst>
        </p14:section>
        <p14:section name="Pages" id="{EA9E63C3-4E50-4364-A1F6-C5B2196F0069}">
          <p14:sldIdLst>
            <p14:sldId id="293"/>
            <p14:sldId id="306"/>
            <p14:sldId id="307"/>
            <p14:sldId id="308"/>
            <p14:sldId id="309"/>
            <p14:sldId id="311"/>
            <p14:sldId id="312"/>
            <p14:sldId id="313"/>
            <p14:sldId id="314"/>
            <p14:sldId id="315"/>
            <p14:sldId id="316"/>
            <p14:sldId id="317"/>
          </p14:sldIdLst>
        </p14:section>
        <p14:section name="Sign off" id="{3C18602C-1549-5A4D-81B4-7E85F827DF45}">
          <p14:sldIdLst>
            <p14:sldId id="3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Thomas (Clinical Excellence Commission)" initials="RT(EC" lastIdx="6" clrIdx="0">
    <p:extLst>
      <p:ext uri="{19B8F6BF-5375-455C-9EA6-DF929625EA0E}">
        <p15:presenceInfo xmlns:p15="http://schemas.microsoft.com/office/powerpoint/2012/main" userId="S::Ryan.Thomas@health.nsw.gov.au::91214105-f582-4cbb-976a-43ac1b8125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F0E8"/>
    <a:srgbClr val="D7F6F1"/>
    <a:srgbClr val="ACEBDF"/>
    <a:srgbClr val="CAF3ED"/>
    <a:srgbClr val="33ADAD"/>
    <a:srgbClr val="33D6D6"/>
    <a:srgbClr val="90E5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C38E7B-6EBE-4341-811C-41BDB38830E9}" v="58" dt="2022-06-15T00:40:18.027"/>
    <p1510:client id="{A8085F14-F2FD-4D5D-AAF3-8ADD9D017DAA}" v="3" dt="2022-06-15T00:58:33.4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82" autoAdjust="0"/>
    <p:restoredTop sz="66510" autoAdjust="0"/>
  </p:normalViewPr>
  <p:slideViewPr>
    <p:cSldViewPr snapToGrid="0" snapToObjects="1">
      <p:cViewPr varScale="1">
        <p:scale>
          <a:sx n="86" d="100"/>
          <a:sy n="86" d="100"/>
        </p:scale>
        <p:origin x="834" y="96"/>
      </p:cViewPr>
      <p:guideLst/>
    </p:cSldViewPr>
  </p:slideViewPr>
  <p:notesTextViewPr>
    <p:cViewPr>
      <p:scale>
        <a:sx n="100" d="100"/>
        <a:sy n="100" d="100"/>
      </p:scale>
      <p:origin x="0" y="0"/>
    </p:cViewPr>
  </p:notesTextViewPr>
  <p:notesViewPr>
    <p:cSldViewPr snapToGrid="0" snapToObjects="1">
      <p:cViewPr varScale="1">
        <p:scale>
          <a:sx n="168" d="100"/>
          <a:sy n="168" d="100"/>
        </p:scale>
        <p:origin x="5376"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Fullick (Clinical Excellence Commission)" userId="0bbe7dee-3c75-4209-a97d-24609fdd7933" providerId="ADAL" clId="{69C38E7B-6EBE-4341-811C-41BDB38830E9}"/>
    <pc:docChg chg="custSel modSld">
      <pc:chgData name="Mary Fullick (Clinical Excellence Commission)" userId="0bbe7dee-3c75-4209-a97d-24609fdd7933" providerId="ADAL" clId="{69C38E7B-6EBE-4341-811C-41BDB38830E9}" dt="2022-06-15T00:40:18.027" v="348" actId="20577"/>
      <pc:docMkLst>
        <pc:docMk/>
      </pc:docMkLst>
      <pc:sldChg chg="modSp mod modNotesTx">
        <pc:chgData name="Mary Fullick (Clinical Excellence Commission)" userId="0bbe7dee-3c75-4209-a97d-24609fdd7933" providerId="ADAL" clId="{69C38E7B-6EBE-4341-811C-41BDB38830E9}" dt="2022-06-15T00:33:28.197" v="150" actId="20577"/>
        <pc:sldMkLst>
          <pc:docMk/>
          <pc:sldMk cId="3964799953" sldId="293"/>
        </pc:sldMkLst>
        <pc:spChg chg="mod">
          <ac:chgData name="Mary Fullick (Clinical Excellence Commission)" userId="0bbe7dee-3c75-4209-a97d-24609fdd7933" providerId="ADAL" clId="{69C38E7B-6EBE-4341-811C-41BDB38830E9}" dt="2022-06-15T00:33:28.197" v="150" actId="20577"/>
          <ac:spMkLst>
            <pc:docMk/>
            <pc:sldMk cId="3964799953" sldId="293"/>
            <ac:spMk id="4" creationId="{FCFAE1D5-8855-1846-A3B4-CEA4F3E8AFD2}"/>
          </ac:spMkLst>
        </pc:spChg>
      </pc:sldChg>
      <pc:sldChg chg="modSp mod modNotesTx">
        <pc:chgData name="Mary Fullick (Clinical Excellence Commission)" userId="0bbe7dee-3c75-4209-a97d-24609fdd7933" providerId="ADAL" clId="{69C38E7B-6EBE-4341-811C-41BDB38830E9}" dt="2022-06-15T00:32:29.695" v="130" actId="207"/>
        <pc:sldMkLst>
          <pc:docMk/>
          <pc:sldMk cId="1564880278" sldId="304"/>
        </pc:sldMkLst>
        <pc:spChg chg="mod">
          <ac:chgData name="Mary Fullick (Clinical Excellence Commission)" userId="0bbe7dee-3c75-4209-a97d-24609fdd7933" providerId="ADAL" clId="{69C38E7B-6EBE-4341-811C-41BDB38830E9}" dt="2022-06-15T00:31:22.335" v="19" actId="20577"/>
          <ac:spMkLst>
            <pc:docMk/>
            <pc:sldMk cId="1564880278" sldId="304"/>
            <ac:spMk id="4" creationId="{00000000-0000-0000-0000-000000000000}"/>
          </ac:spMkLst>
        </pc:spChg>
      </pc:sldChg>
      <pc:sldChg chg="modNotesTx">
        <pc:chgData name="Mary Fullick (Clinical Excellence Commission)" userId="0bbe7dee-3c75-4209-a97d-24609fdd7933" providerId="ADAL" clId="{69C38E7B-6EBE-4341-811C-41BDB38830E9}" dt="2022-06-15T00:35:06.114" v="195" actId="20577"/>
        <pc:sldMkLst>
          <pc:docMk/>
          <pc:sldMk cId="901414911" sldId="306"/>
        </pc:sldMkLst>
      </pc:sldChg>
      <pc:sldChg chg="modNotesTx">
        <pc:chgData name="Mary Fullick (Clinical Excellence Commission)" userId="0bbe7dee-3c75-4209-a97d-24609fdd7933" providerId="ADAL" clId="{69C38E7B-6EBE-4341-811C-41BDB38830E9}" dt="2022-06-15T00:35:41.753" v="219" actId="20577"/>
        <pc:sldMkLst>
          <pc:docMk/>
          <pc:sldMk cId="1944427883" sldId="307"/>
        </pc:sldMkLst>
      </pc:sldChg>
      <pc:sldChg chg="modNotesTx">
        <pc:chgData name="Mary Fullick (Clinical Excellence Commission)" userId="0bbe7dee-3c75-4209-a97d-24609fdd7933" providerId="ADAL" clId="{69C38E7B-6EBE-4341-811C-41BDB38830E9}" dt="2022-06-15T00:36:01.564" v="228" actId="20577"/>
        <pc:sldMkLst>
          <pc:docMk/>
          <pc:sldMk cId="4272780132" sldId="308"/>
        </pc:sldMkLst>
      </pc:sldChg>
      <pc:sldChg chg="modSp mod modNotesTx">
        <pc:chgData name="Mary Fullick (Clinical Excellence Commission)" userId="0bbe7dee-3c75-4209-a97d-24609fdd7933" providerId="ADAL" clId="{69C38E7B-6EBE-4341-811C-41BDB38830E9}" dt="2022-06-15T00:38:01.963" v="280" actId="313"/>
        <pc:sldMkLst>
          <pc:docMk/>
          <pc:sldMk cId="2797571509" sldId="309"/>
        </pc:sldMkLst>
        <pc:spChg chg="mod">
          <ac:chgData name="Mary Fullick (Clinical Excellence Commission)" userId="0bbe7dee-3c75-4209-a97d-24609fdd7933" providerId="ADAL" clId="{69C38E7B-6EBE-4341-811C-41BDB38830E9}" dt="2022-06-15T00:36:42.426" v="248" actId="20577"/>
          <ac:spMkLst>
            <pc:docMk/>
            <pc:sldMk cId="2797571509" sldId="309"/>
            <ac:spMk id="10" creationId="{B44DE025-B4A8-48A9-A63B-88C6691DA2F2}"/>
          </ac:spMkLst>
        </pc:spChg>
      </pc:sldChg>
      <pc:sldChg chg="modNotesTx">
        <pc:chgData name="Mary Fullick (Clinical Excellence Commission)" userId="0bbe7dee-3c75-4209-a97d-24609fdd7933" providerId="ADAL" clId="{69C38E7B-6EBE-4341-811C-41BDB38830E9}" dt="2022-06-15T00:38:13.098" v="284" actId="20577"/>
        <pc:sldMkLst>
          <pc:docMk/>
          <pc:sldMk cId="2412421708" sldId="311"/>
        </pc:sldMkLst>
      </pc:sldChg>
      <pc:sldChg chg="modSp mod">
        <pc:chgData name="Mary Fullick (Clinical Excellence Commission)" userId="0bbe7dee-3c75-4209-a97d-24609fdd7933" providerId="ADAL" clId="{69C38E7B-6EBE-4341-811C-41BDB38830E9}" dt="2022-06-15T00:39:06.250" v="292" actId="20577"/>
        <pc:sldMkLst>
          <pc:docMk/>
          <pc:sldMk cId="604186170" sldId="313"/>
        </pc:sldMkLst>
        <pc:spChg chg="mod">
          <ac:chgData name="Mary Fullick (Clinical Excellence Commission)" userId="0bbe7dee-3c75-4209-a97d-24609fdd7933" providerId="ADAL" clId="{69C38E7B-6EBE-4341-811C-41BDB38830E9}" dt="2022-06-15T00:39:06.250" v="292" actId="20577"/>
          <ac:spMkLst>
            <pc:docMk/>
            <pc:sldMk cId="604186170" sldId="313"/>
            <ac:spMk id="4" creationId="{1F667697-723A-4E41-B2D4-998E65D5E33D}"/>
          </ac:spMkLst>
        </pc:spChg>
        <pc:spChg chg="mod">
          <ac:chgData name="Mary Fullick (Clinical Excellence Commission)" userId="0bbe7dee-3c75-4209-a97d-24609fdd7933" providerId="ADAL" clId="{69C38E7B-6EBE-4341-811C-41BDB38830E9}" dt="2022-06-15T00:38:52.770" v="286" actId="1076"/>
          <ac:spMkLst>
            <pc:docMk/>
            <pc:sldMk cId="604186170" sldId="313"/>
            <ac:spMk id="12" creationId="{D4C1CE13-5361-49F9-AC1D-E91FE1EC86C0}"/>
          </ac:spMkLst>
        </pc:spChg>
        <pc:picChg chg="mod">
          <ac:chgData name="Mary Fullick (Clinical Excellence Commission)" userId="0bbe7dee-3c75-4209-a97d-24609fdd7933" providerId="ADAL" clId="{69C38E7B-6EBE-4341-811C-41BDB38830E9}" dt="2022-06-15T00:38:49.404" v="285" actId="1076"/>
          <ac:picMkLst>
            <pc:docMk/>
            <pc:sldMk cId="604186170" sldId="313"/>
            <ac:picMk id="13" creationId="{C1A227C4-0C5A-4E88-9A5B-748CCCFEF2D2}"/>
          </ac:picMkLst>
        </pc:picChg>
      </pc:sldChg>
      <pc:sldChg chg="modSp">
        <pc:chgData name="Mary Fullick (Clinical Excellence Commission)" userId="0bbe7dee-3c75-4209-a97d-24609fdd7933" providerId="ADAL" clId="{69C38E7B-6EBE-4341-811C-41BDB38830E9}" dt="2022-06-15T00:40:18.027" v="348" actId="20577"/>
        <pc:sldMkLst>
          <pc:docMk/>
          <pc:sldMk cId="3485052183" sldId="317"/>
        </pc:sldMkLst>
        <pc:graphicFrameChg chg="mod">
          <ac:chgData name="Mary Fullick (Clinical Excellence Commission)" userId="0bbe7dee-3c75-4209-a97d-24609fdd7933" providerId="ADAL" clId="{69C38E7B-6EBE-4341-811C-41BDB38830E9}" dt="2022-06-15T00:40:18.027" v="348" actId="20577"/>
          <ac:graphicFrameMkLst>
            <pc:docMk/>
            <pc:sldMk cId="3485052183" sldId="317"/>
            <ac:graphicFrameMk id="2" creationId="{26B47F54-7DB1-4213-B09F-BBE6FFC0AA77}"/>
          </ac:graphicFrameMkLst>
        </pc:graphicFrameChg>
      </pc:sldChg>
    </pc:docChg>
  </pc:docChgLst>
  <pc:docChgLst>
    <pc:chgData name="Ryan Thomas (Clinical Excellence Commission)" userId="91214105-f582-4cbb-976a-43ac1b812565" providerId="ADAL" clId="{A8085F14-F2FD-4D5D-AAF3-8ADD9D017DAA}"/>
    <pc:docChg chg="undo redo custSel modSld">
      <pc:chgData name="Ryan Thomas (Clinical Excellence Commission)" userId="91214105-f582-4cbb-976a-43ac1b812565" providerId="ADAL" clId="{A8085F14-F2FD-4D5D-AAF3-8ADD9D017DAA}" dt="2022-06-15T00:59:45.928" v="2931" actId="20577"/>
      <pc:docMkLst>
        <pc:docMk/>
      </pc:docMkLst>
      <pc:sldChg chg="modNotesTx">
        <pc:chgData name="Ryan Thomas (Clinical Excellence Commission)" userId="91214105-f582-4cbb-976a-43ac1b812565" providerId="ADAL" clId="{A8085F14-F2FD-4D5D-AAF3-8ADD9D017DAA}" dt="2022-05-31T01:17:22.937" v="43"/>
        <pc:sldMkLst>
          <pc:docMk/>
          <pc:sldMk cId="3964799953" sldId="293"/>
        </pc:sldMkLst>
      </pc:sldChg>
      <pc:sldChg chg="modSp mod addCm delCm modCm">
        <pc:chgData name="Ryan Thomas (Clinical Excellence Commission)" userId="91214105-f582-4cbb-976a-43ac1b812565" providerId="ADAL" clId="{A8085F14-F2FD-4D5D-AAF3-8ADD9D017DAA}" dt="2022-06-01T22:41:38.259" v="1742" actId="1592"/>
        <pc:sldMkLst>
          <pc:docMk/>
          <pc:sldMk cId="3322808630" sldId="302"/>
        </pc:sldMkLst>
        <pc:spChg chg="mod">
          <ac:chgData name="Ryan Thomas (Clinical Excellence Commission)" userId="91214105-f582-4cbb-976a-43ac1b812565" providerId="ADAL" clId="{A8085F14-F2FD-4D5D-AAF3-8ADD9D017DAA}" dt="2022-06-01T22:41:29.892" v="1741" actId="20577"/>
          <ac:spMkLst>
            <pc:docMk/>
            <pc:sldMk cId="3322808630" sldId="302"/>
            <ac:spMk id="4" creationId="{D09E4CF2-715A-DA4E-AD2A-BAB5F49EE0A9}"/>
          </ac:spMkLst>
        </pc:spChg>
      </pc:sldChg>
      <pc:sldChg chg="delSp modSp mod modNotesTx">
        <pc:chgData name="Ryan Thomas (Clinical Excellence Commission)" userId="91214105-f582-4cbb-976a-43ac1b812565" providerId="ADAL" clId="{A8085F14-F2FD-4D5D-AAF3-8ADD9D017DAA}" dt="2022-06-15T00:58:43.136" v="2922" actId="6549"/>
        <pc:sldMkLst>
          <pc:docMk/>
          <pc:sldMk cId="1564880278" sldId="304"/>
        </pc:sldMkLst>
        <pc:spChg chg="mod">
          <ac:chgData name="Ryan Thomas (Clinical Excellence Commission)" userId="91214105-f582-4cbb-976a-43ac1b812565" providerId="ADAL" clId="{A8085F14-F2FD-4D5D-AAF3-8ADD9D017DAA}" dt="2022-06-15T00:58:37.287" v="2920" actId="1076"/>
          <ac:spMkLst>
            <pc:docMk/>
            <pc:sldMk cId="1564880278" sldId="304"/>
            <ac:spMk id="4" creationId="{00000000-0000-0000-0000-000000000000}"/>
          </ac:spMkLst>
        </pc:spChg>
        <pc:spChg chg="del">
          <ac:chgData name="Ryan Thomas (Clinical Excellence Commission)" userId="91214105-f582-4cbb-976a-43ac1b812565" providerId="ADAL" clId="{A8085F14-F2FD-4D5D-AAF3-8ADD9D017DAA}" dt="2022-06-15T00:58:38.496" v="2921" actId="478"/>
          <ac:spMkLst>
            <pc:docMk/>
            <pc:sldMk cId="1564880278" sldId="304"/>
            <ac:spMk id="6" creationId="{00000000-0000-0000-0000-000000000000}"/>
          </ac:spMkLst>
        </pc:spChg>
        <pc:spChg chg="del">
          <ac:chgData name="Ryan Thomas (Clinical Excellence Commission)" userId="91214105-f582-4cbb-976a-43ac1b812565" providerId="ADAL" clId="{A8085F14-F2FD-4D5D-AAF3-8ADD9D017DAA}" dt="2022-06-15T00:58:29.464" v="2917" actId="478"/>
          <ac:spMkLst>
            <pc:docMk/>
            <pc:sldMk cId="1564880278" sldId="304"/>
            <ac:spMk id="7" creationId="{00000000-0000-0000-0000-000000000000}"/>
          </ac:spMkLst>
        </pc:spChg>
      </pc:sldChg>
      <pc:sldChg chg="modSp mod">
        <pc:chgData name="Ryan Thomas (Clinical Excellence Commission)" userId="91214105-f582-4cbb-976a-43ac1b812565" providerId="ADAL" clId="{A8085F14-F2FD-4D5D-AAF3-8ADD9D017DAA}" dt="2022-05-31T01:16:47.256" v="41" actId="20577"/>
        <pc:sldMkLst>
          <pc:docMk/>
          <pc:sldMk cId="4095661297" sldId="305"/>
        </pc:sldMkLst>
        <pc:spChg chg="mod">
          <ac:chgData name="Ryan Thomas (Clinical Excellence Commission)" userId="91214105-f582-4cbb-976a-43ac1b812565" providerId="ADAL" clId="{A8085F14-F2FD-4D5D-AAF3-8ADD9D017DAA}" dt="2022-05-31T01:16:47.256" v="41" actId="20577"/>
          <ac:spMkLst>
            <pc:docMk/>
            <pc:sldMk cId="4095661297" sldId="305"/>
            <ac:spMk id="5" creationId="{00000000-0000-0000-0000-000000000000}"/>
          </ac:spMkLst>
        </pc:spChg>
      </pc:sldChg>
      <pc:sldChg chg="modSp mod modNotesTx">
        <pc:chgData name="Ryan Thomas (Clinical Excellence Commission)" userId="91214105-f582-4cbb-976a-43ac1b812565" providerId="ADAL" clId="{A8085F14-F2FD-4D5D-AAF3-8ADD9D017DAA}" dt="2022-06-15T00:59:45.928" v="2931" actId="20577"/>
        <pc:sldMkLst>
          <pc:docMk/>
          <pc:sldMk cId="901414911" sldId="306"/>
        </pc:sldMkLst>
        <pc:spChg chg="mod">
          <ac:chgData name="Ryan Thomas (Clinical Excellence Commission)" userId="91214105-f582-4cbb-976a-43ac1b812565" providerId="ADAL" clId="{A8085F14-F2FD-4D5D-AAF3-8ADD9D017DAA}" dt="2022-06-01T23:40:50.375" v="1759" actId="403"/>
          <ac:spMkLst>
            <pc:docMk/>
            <pc:sldMk cId="901414911" sldId="306"/>
            <ac:spMk id="4" creationId="{FCFAE1D5-8855-1846-A3B4-CEA4F3E8AFD2}"/>
          </ac:spMkLst>
        </pc:spChg>
        <pc:spChg chg="mod">
          <ac:chgData name="Ryan Thomas (Clinical Excellence Commission)" userId="91214105-f582-4cbb-976a-43ac1b812565" providerId="ADAL" clId="{A8085F14-F2FD-4D5D-AAF3-8ADD9D017DAA}" dt="2022-06-01T23:40:24.388" v="1748" actId="1076"/>
          <ac:spMkLst>
            <pc:docMk/>
            <pc:sldMk cId="901414911" sldId="306"/>
            <ac:spMk id="13" creationId="{A05469CC-2302-4729-9555-C187ABC7BFFB}"/>
          </ac:spMkLst>
        </pc:spChg>
        <pc:spChg chg="mod">
          <ac:chgData name="Ryan Thomas (Clinical Excellence Commission)" userId="91214105-f582-4cbb-976a-43ac1b812565" providerId="ADAL" clId="{A8085F14-F2FD-4D5D-AAF3-8ADD9D017DAA}" dt="2022-06-01T23:40:38.875" v="1754" actId="1076"/>
          <ac:spMkLst>
            <pc:docMk/>
            <pc:sldMk cId="901414911" sldId="306"/>
            <ac:spMk id="15" creationId="{39E62E1A-6BE7-46B2-A91F-3AE5718561D1}"/>
          </ac:spMkLst>
        </pc:spChg>
        <pc:spChg chg="mod">
          <ac:chgData name="Ryan Thomas (Clinical Excellence Commission)" userId="91214105-f582-4cbb-976a-43ac1b812565" providerId="ADAL" clId="{A8085F14-F2FD-4D5D-AAF3-8ADD9D017DAA}" dt="2022-06-01T23:40:36.467" v="1753" actId="1076"/>
          <ac:spMkLst>
            <pc:docMk/>
            <pc:sldMk cId="901414911" sldId="306"/>
            <ac:spMk id="16" creationId="{64C542DA-F700-45FB-8AC4-67CAD51B4764}"/>
          </ac:spMkLst>
        </pc:spChg>
        <pc:spChg chg="mod">
          <ac:chgData name="Ryan Thomas (Clinical Excellence Commission)" userId="91214105-f582-4cbb-976a-43ac1b812565" providerId="ADAL" clId="{A8085F14-F2FD-4D5D-AAF3-8ADD9D017DAA}" dt="2022-06-01T23:40:33.069" v="1752" actId="1076"/>
          <ac:spMkLst>
            <pc:docMk/>
            <pc:sldMk cId="901414911" sldId="306"/>
            <ac:spMk id="17" creationId="{E5875DD9-352C-45A5-9A12-A0D87CF1F098}"/>
          </ac:spMkLst>
        </pc:spChg>
        <pc:spChg chg="mod">
          <ac:chgData name="Ryan Thomas (Clinical Excellence Commission)" userId="91214105-f582-4cbb-976a-43ac1b812565" providerId="ADAL" clId="{A8085F14-F2FD-4D5D-AAF3-8ADD9D017DAA}" dt="2022-06-01T23:40:28.555" v="1750" actId="1076"/>
          <ac:spMkLst>
            <pc:docMk/>
            <pc:sldMk cId="901414911" sldId="306"/>
            <ac:spMk id="18" creationId="{CD6043A6-D1A1-458F-B130-43778D4789D9}"/>
          </ac:spMkLst>
        </pc:spChg>
        <pc:spChg chg="mod">
          <ac:chgData name="Ryan Thomas (Clinical Excellence Commission)" userId="91214105-f582-4cbb-976a-43ac1b812565" providerId="ADAL" clId="{A8085F14-F2FD-4D5D-AAF3-8ADD9D017DAA}" dt="2022-06-01T23:40:31.204" v="1751" actId="1076"/>
          <ac:spMkLst>
            <pc:docMk/>
            <pc:sldMk cId="901414911" sldId="306"/>
            <ac:spMk id="19" creationId="{FBFEF119-9C26-46F9-915F-28AECFE12296}"/>
          </ac:spMkLst>
        </pc:spChg>
        <pc:picChg chg="mod">
          <ac:chgData name="Ryan Thomas (Clinical Excellence Commission)" userId="91214105-f582-4cbb-976a-43ac1b812565" providerId="ADAL" clId="{A8085F14-F2FD-4D5D-AAF3-8ADD9D017DAA}" dt="2022-06-01T23:41:45.667" v="1760" actId="1076"/>
          <ac:picMkLst>
            <pc:docMk/>
            <pc:sldMk cId="901414911" sldId="306"/>
            <ac:picMk id="12" creationId="{C1347A5D-4289-41A4-AE42-789779CCFE5E}"/>
          </ac:picMkLst>
        </pc:picChg>
        <pc:picChg chg="mod">
          <ac:chgData name="Ryan Thomas (Clinical Excellence Commission)" userId="91214105-f582-4cbb-976a-43ac1b812565" providerId="ADAL" clId="{A8085F14-F2FD-4D5D-AAF3-8ADD9D017DAA}" dt="2022-06-01T23:40:25.691" v="1749" actId="1076"/>
          <ac:picMkLst>
            <pc:docMk/>
            <pc:sldMk cId="901414911" sldId="306"/>
            <ac:picMk id="14" creationId="{62B9CE52-29B8-4216-AE4A-1A62BB39A8A5}"/>
          </ac:picMkLst>
        </pc:picChg>
      </pc:sldChg>
      <pc:sldChg chg="addSp delSp modSp mod addCm delCm modCm modNotesTx">
        <pc:chgData name="Ryan Thomas (Clinical Excellence Commission)" userId="91214105-f582-4cbb-976a-43ac1b812565" providerId="ADAL" clId="{A8085F14-F2FD-4D5D-AAF3-8ADD9D017DAA}" dt="2022-06-10T00:02:25.049" v="2881" actId="20577"/>
        <pc:sldMkLst>
          <pc:docMk/>
          <pc:sldMk cId="1944427883" sldId="307"/>
        </pc:sldMkLst>
        <pc:spChg chg="del">
          <ac:chgData name="Ryan Thomas (Clinical Excellence Commission)" userId="91214105-f582-4cbb-976a-43ac1b812565" providerId="ADAL" clId="{A8085F14-F2FD-4D5D-AAF3-8ADD9D017DAA}" dt="2022-05-31T00:25:12.396" v="16" actId="478"/>
          <ac:spMkLst>
            <pc:docMk/>
            <pc:sldMk cId="1944427883" sldId="307"/>
            <ac:spMk id="4" creationId="{FCFAE1D5-8855-1846-A3B4-CEA4F3E8AFD2}"/>
          </ac:spMkLst>
        </pc:spChg>
        <pc:picChg chg="del mod modCrop">
          <ac:chgData name="Ryan Thomas (Clinical Excellence Commission)" userId="91214105-f582-4cbb-976a-43ac1b812565" providerId="ADAL" clId="{A8085F14-F2FD-4D5D-AAF3-8ADD9D017DAA}" dt="2022-06-01T22:19:55.687" v="873" actId="478"/>
          <ac:picMkLst>
            <pc:docMk/>
            <pc:sldMk cId="1944427883" sldId="307"/>
            <ac:picMk id="12" creationId="{410DB862-C311-497C-A6EE-018643FCA8AD}"/>
          </ac:picMkLst>
        </pc:picChg>
        <pc:picChg chg="add mod">
          <ac:chgData name="Ryan Thomas (Clinical Excellence Commission)" userId="91214105-f582-4cbb-976a-43ac1b812565" providerId="ADAL" clId="{A8085F14-F2FD-4D5D-AAF3-8ADD9D017DAA}" dt="2022-06-01T22:20:24.730" v="880" actId="1076"/>
          <ac:picMkLst>
            <pc:docMk/>
            <pc:sldMk cId="1944427883" sldId="307"/>
            <ac:picMk id="1026" creationId="{3EBD1CCA-660B-4767-829D-919F6D0044C8}"/>
          </ac:picMkLst>
        </pc:picChg>
      </pc:sldChg>
      <pc:sldChg chg="modSp mod modNotesTx">
        <pc:chgData name="Ryan Thomas (Clinical Excellence Commission)" userId="91214105-f582-4cbb-976a-43ac1b812565" providerId="ADAL" clId="{A8085F14-F2FD-4D5D-AAF3-8ADD9D017DAA}" dt="2022-06-01T01:18:19.604" v="386" actId="20577"/>
        <pc:sldMkLst>
          <pc:docMk/>
          <pc:sldMk cId="4272780132" sldId="308"/>
        </pc:sldMkLst>
        <pc:spChg chg="mod">
          <ac:chgData name="Ryan Thomas (Clinical Excellence Commission)" userId="91214105-f582-4cbb-976a-43ac1b812565" providerId="ADAL" clId="{A8085F14-F2FD-4D5D-AAF3-8ADD9D017DAA}" dt="2022-06-01T01:18:19.604" v="386" actId="20577"/>
          <ac:spMkLst>
            <pc:docMk/>
            <pc:sldMk cId="4272780132" sldId="308"/>
            <ac:spMk id="10" creationId="{9FB7A2DC-CEC0-4F64-ACAA-32F00BD81DCE}"/>
          </ac:spMkLst>
        </pc:spChg>
      </pc:sldChg>
      <pc:sldChg chg="modSp mod modNotesTx">
        <pc:chgData name="Ryan Thomas (Clinical Excellence Commission)" userId="91214105-f582-4cbb-976a-43ac1b812565" providerId="ADAL" clId="{A8085F14-F2FD-4D5D-AAF3-8ADD9D017DAA}" dt="2022-06-02T00:27:11.407" v="2867" actId="113"/>
        <pc:sldMkLst>
          <pc:docMk/>
          <pc:sldMk cId="2797571509" sldId="309"/>
        </pc:sldMkLst>
        <pc:spChg chg="mod">
          <ac:chgData name="Ryan Thomas (Clinical Excellence Commission)" userId="91214105-f582-4cbb-976a-43ac1b812565" providerId="ADAL" clId="{A8085F14-F2FD-4D5D-AAF3-8ADD9D017DAA}" dt="2022-06-01T01:18:49.249" v="399" actId="20577"/>
          <ac:spMkLst>
            <pc:docMk/>
            <pc:sldMk cId="2797571509" sldId="309"/>
            <ac:spMk id="10" creationId="{B44DE025-B4A8-48A9-A63B-88C6691DA2F2}"/>
          </ac:spMkLst>
        </pc:spChg>
        <pc:spChg chg="mod">
          <ac:chgData name="Ryan Thomas (Clinical Excellence Commission)" userId="91214105-f582-4cbb-976a-43ac1b812565" providerId="ADAL" clId="{A8085F14-F2FD-4D5D-AAF3-8ADD9D017DAA}" dt="2022-06-01T23:49:21.668" v="2048" actId="1076"/>
          <ac:spMkLst>
            <pc:docMk/>
            <pc:sldMk cId="2797571509" sldId="309"/>
            <ac:spMk id="13" creationId="{E4934EE9-4A9D-485B-A07E-CBB468DD5DE1}"/>
          </ac:spMkLst>
        </pc:spChg>
        <pc:spChg chg="mod">
          <ac:chgData name="Ryan Thomas (Clinical Excellence Commission)" userId="91214105-f582-4cbb-976a-43ac1b812565" providerId="ADAL" clId="{A8085F14-F2FD-4D5D-AAF3-8ADD9D017DAA}" dt="2022-06-01T23:49:28.243" v="2050" actId="14100"/>
          <ac:spMkLst>
            <pc:docMk/>
            <pc:sldMk cId="2797571509" sldId="309"/>
            <ac:spMk id="14" creationId="{09A8915B-3926-4720-9BB0-C573D856B779}"/>
          </ac:spMkLst>
        </pc:spChg>
        <pc:spChg chg="mod">
          <ac:chgData name="Ryan Thomas (Clinical Excellence Commission)" userId="91214105-f582-4cbb-976a-43ac1b812565" providerId="ADAL" clId="{A8085F14-F2FD-4D5D-AAF3-8ADD9D017DAA}" dt="2022-06-01T23:49:25.556" v="2049" actId="1076"/>
          <ac:spMkLst>
            <pc:docMk/>
            <pc:sldMk cId="2797571509" sldId="309"/>
            <ac:spMk id="15" creationId="{F399A17C-368C-4E13-829E-3AB6CA320117}"/>
          </ac:spMkLst>
        </pc:spChg>
      </pc:sldChg>
      <pc:sldChg chg="modNotesTx">
        <pc:chgData name="Ryan Thomas (Clinical Excellence Commission)" userId="91214105-f582-4cbb-976a-43ac1b812565" providerId="ADAL" clId="{A8085F14-F2FD-4D5D-AAF3-8ADD9D017DAA}" dt="2022-06-01T23:50:59.276" v="2087" actId="20577"/>
        <pc:sldMkLst>
          <pc:docMk/>
          <pc:sldMk cId="537177725" sldId="312"/>
        </pc:sldMkLst>
      </pc:sldChg>
      <pc:sldChg chg="addSp modSp mod modNotesTx">
        <pc:chgData name="Ryan Thomas (Clinical Excellence Commission)" userId="91214105-f582-4cbb-976a-43ac1b812565" providerId="ADAL" clId="{A8085F14-F2FD-4D5D-AAF3-8ADD9D017DAA}" dt="2022-06-02T00:27:34.309" v="2880" actId="20577"/>
        <pc:sldMkLst>
          <pc:docMk/>
          <pc:sldMk cId="604186170" sldId="313"/>
        </pc:sldMkLst>
        <pc:spChg chg="mod">
          <ac:chgData name="Ryan Thomas (Clinical Excellence Commission)" userId="91214105-f582-4cbb-976a-43ac1b812565" providerId="ADAL" clId="{A8085F14-F2FD-4D5D-AAF3-8ADD9D017DAA}" dt="2022-06-01T23:55:13.639" v="2199" actId="207"/>
          <ac:spMkLst>
            <pc:docMk/>
            <pc:sldMk cId="604186170" sldId="313"/>
            <ac:spMk id="4" creationId="{1F667697-723A-4E41-B2D4-998E65D5E33D}"/>
          </ac:spMkLst>
        </pc:spChg>
        <pc:spChg chg="mod">
          <ac:chgData name="Ryan Thomas (Clinical Excellence Commission)" userId="91214105-f582-4cbb-976a-43ac1b812565" providerId="ADAL" clId="{A8085F14-F2FD-4D5D-AAF3-8ADD9D017DAA}" dt="2022-06-01T23:52:03.764" v="2096" actId="1076"/>
          <ac:spMkLst>
            <pc:docMk/>
            <pc:sldMk cId="604186170" sldId="313"/>
            <ac:spMk id="9" creationId="{294897E6-D742-4A5F-A514-42BBF4FF3182}"/>
          </ac:spMkLst>
        </pc:spChg>
        <pc:spChg chg="add mod">
          <ac:chgData name="Ryan Thomas (Clinical Excellence Commission)" userId="91214105-f582-4cbb-976a-43ac1b812565" providerId="ADAL" clId="{A8085F14-F2FD-4D5D-AAF3-8ADD9D017DAA}" dt="2022-06-01T22:24:19.354" v="1149" actId="1076"/>
          <ac:spMkLst>
            <pc:docMk/>
            <pc:sldMk cId="604186170" sldId="313"/>
            <ac:spMk id="12" creationId="{D4C1CE13-5361-49F9-AC1D-E91FE1EC86C0}"/>
          </ac:spMkLst>
        </pc:spChg>
        <pc:spChg chg="add mod">
          <ac:chgData name="Ryan Thomas (Clinical Excellence Commission)" userId="91214105-f582-4cbb-976a-43ac1b812565" providerId="ADAL" clId="{A8085F14-F2FD-4D5D-AAF3-8ADD9D017DAA}" dt="2022-06-02T00:27:34.309" v="2880" actId="20577"/>
          <ac:spMkLst>
            <pc:docMk/>
            <pc:sldMk cId="604186170" sldId="313"/>
            <ac:spMk id="14" creationId="{66AB7264-ECC2-447D-8921-03D7AFA7FA1D}"/>
          </ac:spMkLst>
        </pc:spChg>
        <pc:graphicFrameChg chg="mod">
          <ac:chgData name="Ryan Thomas (Clinical Excellence Commission)" userId="91214105-f582-4cbb-976a-43ac1b812565" providerId="ADAL" clId="{A8085F14-F2FD-4D5D-AAF3-8ADD9D017DAA}" dt="2022-06-01T23:52:06.462" v="2097" actId="1076"/>
          <ac:graphicFrameMkLst>
            <pc:docMk/>
            <pc:sldMk cId="604186170" sldId="313"/>
            <ac:graphicFrameMk id="6" creationId="{633BB090-C3BB-41E2-B7F8-4DC1F299BDA5}"/>
          </ac:graphicFrameMkLst>
        </pc:graphicFrameChg>
        <pc:picChg chg="add mod">
          <ac:chgData name="Ryan Thomas (Clinical Excellence Commission)" userId="91214105-f582-4cbb-976a-43ac1b812565" providerId="ADAL" clId="{A8085F14-F2FD-4D5D-AAF3-8ADD9D017DAA}" dt="2022-06-01T22:24:08.956" v="1124" actId="1076"/>
          <ac:picMkLst>
            <pc:docMk/>
            <pc:sldMk cId="604186170" sldId="313"/>
            <ac:picMk id="13" creationId="{C1A227C4-0C5A-4E88-9A5B-748CCCFEF2D2}"/>
          </ac:picMkLst>
        </pc:picChg>
      </pc:sldChg>
      <pc:sldChg chg="addSp delSp modSp mod addCm delCm modCm">
        <pc:chgData name="Ryan Thomas (Clinical Excellence Commission)" userId="91214105-f582-4cbb-976a-43ac1b812565" providerId="ADAL" clId="{A8085F14-F2FD-4D5D-AAF3-8ADD9D017DAA}" dt="2022-06-01T22:30:34.915" v="1438" actId="478"/>
        <pc:sldMkLst>
          <pc:docMk/>
          <pc:sldMk cId="139995670" sldId="314"/>
        </pc:sldMkLst>
        <pc:spChg chg="mod">
          <ac:chgData name="Ryan Thomas (Clinical Excellence Commission)" userId="91214105-f582-4cbb-976a-43ac1b812565" providerId="ADAL" clId="{A8085F14-F2FD-4D5D-AAF3-8ADD9D017DAA}" dt="2022-06-01T22:29:40.391" v="1416" actId="27636"/>
          <ac:spMkLst>
            <pc:docMk/>
            <pc:sldMk cId="139995670" sldId="314"/>
            <ac:spMk id="4" creationId="{6A93FD5E-B821-40E4-8411-FEC0F30F32F4}"/>
          </ac:spMkLst>
        </pc:spChg>
        <pc:spChg chg="del mod">
          <ac:chgData name="Ryan Thomas (Clinical Excellence Commission)" userId="91214105-f582-4cbb-976a-43ac1b812565" providerId="ADAL" clId="{A8085F14-F2FD-4D5D-AAF3-8ADD9D017DAA}" dt="2022-06-01T22:30:34.915" v="1438" actId="478"/>
          <ac:spMkLst>
            <pc:docMk/>
            <pc:sldMk cId="139995670" sldId="314"/>
            <ac:spMk id="6" creationId="{C24C4479-66CE-4F47-A0FC-A768658B4689}"/>
          </ac:spMkLst>
        </pc:spChg>
        <pc:spChg chg="mod">
          <ac:chgData name="Ryan Thomas (Clinical Excellence Commission)" userId="91214105-f582-4cbb-976a-43ac1b812565" providerId="ADAL" clId="{A8085F14-F2FD-4D5D-AAF3-8ADD9D017DAA}" dt="2022-05-31T01:18:56.313" v="118" actId="20577"/>
          <ac:spMkLst>
            <pc:docMk/>
            <pc:sldMk cId="139995670" sldId="314"/>
            <ac:spMk id="12" creationId="{B1B30035-CDF7-4358-8FD4-839EC832BFB7}"/>
          </ac:spMkLst>
        </pc:spChg>
        <pc:spChg chg="add mod">
          <ac:chgData name="Ryan Thomas (Clinical Excellence Commission)" userId="91214105-f582-4cbb-976a-43ac1b812565" providerId="ADAL" clId="{A8085F14-F2FD-4D5D-AAF3-8ADD9D017DAA}" dt="2022-06-01T22:29:36.068" v="1414" actId="27636"/>
          <ac:spMkLst>
            <pc:docMk/>
            <pc:sldMk cId="139995670" sldId="314"/>
            <ac:spMk id="14" creationId="{2A21F187-9DDF-4829-A7FE-807598D187C5}"/>
          </ac:spMkLst>
        </pc:spChg>
        <pc:spChg chg="add mod">
          <ac:chgData name="Ryan Thomas (Clinical Excellence Commission)" userId="91214105-f582-4cbb-976a-43ac1b812565" providerId="ADAL" clId="{A8085F14-F2FD-4D5D-AAF3-8ADD9D017DAA}" dt="2022-06-01T22:29:50.435" v="1421" actId="14100"/>
          <ac:spMkLst>
            <pc:docMk/>
            <pc:sldMk cId="139995670" sldId="314"/>
            <ac:spMk id="15" creationId="{89C2DC14-EED4-4B2B-900A-E4C117105FF0}"/>
          </ac:spMkLst>
        </pc:spChg>
        <pc:grpChg chg="mod ord">
          <ac:chgData name="Ryan Thomas (Clinical Excellence Commission)" userId="91214105-f582-4cbb-976a-43ac1b812565" providerId="ADAL" clId="{A8085F14-F2FD-4D5D-AAF3-8ADD9D017DAA}" dt="2022-06-01T22:29:11.682" v="1404" actId="1076"/>
          <ac:grpSpMkLst>
            <pc:docMk/>
            <pc:sldMk cId="139995670" sldId="314"/>
            <ac:grpSpMk id="11" creationId="{DE27B999-2149-4507-8834-0816D9B5A8E2}"/>
          </ac:grpSpMkLst>
        </pc:grpChg>
      </pc:sldChg>
      <pc:sldChg chg="delSp modSp mod modNotesTx">
        <pc:chgData name="Ryan Thomas (Clinical Excellence Commission)" userId="91214105-f582-4cbb-976a-43ac1b812565" providerId="ADAL" clId="{A8085F14-F2FD-4D5D-AAF3-8ADD9D017DAA}" dt="2022-06-01T23:58:38.069" v="2207" actId="6549"/>
        <pc:sldMkLst>
          <pc:docMk/>
          <pc:sldMk cId="4169946127" sldId="315"/>
        </pc:sldMkLst>
        <pc:spChg chg="del mod">
          <ac:chgData name="Ryan Thomas (Clinical Excellence Commission)" userId="91214105-f582-4cbb-976a-43ac1b812565" providerId="ADAL" clId="{A8085F14-F2FD-4D5D-AAF3-8ADD9D017DAA}" dt="2022-05-31T00:15:51.590" v="6"/>
          <ac:spMkLst>
            <pc:docMk/>
            <pc:sldMk cId="4169946127" sldId="315"/>
            <ac:spMk id="6" creationId="{8451AF80-AA19-498E-AAD7-7E25C625BF32}"/>
          </ac:spMkLst>
        </pc:spChg>
      </pc:sldChg>
      <pc:sldChg chg="addSp delSp modSp mod addCm delCm modCm modNotesTx">
        <pc:chgData name="Ryan Thomas (Clinical Excellence Commission)" userId="91214105-f582-4cbb-976a-43ac1b812565" providerId="ADAL" clId="{A8085F14-F2FD-4D5D-AAF3-8ADD9D017DAA}" dt="2022-06-02T00:00:00.660" v="2224" actId="20577"/>
        <pc:sldMkLst>
          <pc:docMk/>
          <pc:sldMk cId="1873183867" sldId="316"/>
        </pc:sldMkLst>
        <pc:spChg chg="mod">
          <ac:chgData name="Ryan Thomas (Clinical Excellence Commission)" userId="91214105-f582-4cbb-976a-43ac1b812565" providerId="ADAL" clId="{A8085F14-F2FD-4D5D-AAF3-8ADD9D017DAA}" dt="2022-06-01T22:33:54.971" v="1449" actId="1076"/>
          <ac:spMkLst>
            <pc:docMk/>
            <pc:sldMk cId="1873183867" sldId="316"/>
            <ac:spMk id="6" creationId="{EC137AC6-AE3E-4F21-9D81-008B39774CC9}"/>
          </ac:spMkLst>
        </pc:spChg>
        <pc:picChg chg="add del mod ord">
          <ac:chgData name="Ryan Thomas (Clinical Excellence Commission)" userId="91214105-f582-4cbb-976a-43ac1b812565" providerId="ADAL" clId="{A8085F14-F2FD-4D5D-AAF3-8ADD9D017DAA}" dt="2022-06-01T22:30:59.491" v="1439" actId="478"/>
          <ac:picMkLst>
            <pc:docMk/>
            <pc:sldMk cId="1873183867" sldId="316"/>
            <ac:picMk id="3" creationId="{0ED33D7F-22C6-4A2B-8C43-6BB7E3160A82}"/>
          </ac:picMkLst>
        </pc:picChg>
        <pc:picChg chg="del">
          <ac:chgData name="Ryan Thomas (Clinical Excellence Commission)" userId="91214105-f582-4cbb-976a-43ac1b812565" providerId="ADAL" clId="{A8085F14-F2FD-4D5D-AAF3-8ADD9D017DAA}" dt="2022-05-31T00:26:24.017" v="21" actId="478"/>
          <ac:picMkLst>
            <pc:docMk/>
            <pc:sldMk cId="1873183867" sldId="316"/>
            <ac:picMk id="5" creationId="{E336B0F5-68B9-44EA-89F1-10831491AC3C}"/>
          </ac:picMkLst>
        </pc:picChg>
        <pc:picChg chg="add mod ord">
          <ac:chgData name="Ryan Thomas (Clinical Excellence Commission)" userId="91214105-f582-4cbb-976a-43ac1b812565" providerId="ADAL" clId="{A8085F14-F2FD-4D5D-AAF3-8ADD9D017DAA}" dt="2022-06-01T22:33:49.906" v="1448" actId="1076"/>
          <ac:picMkLst>
            <pc:docMk/>
            <pc:sldMk cId="1873183867" sldId="316"/>
            <ac:picMk id="13" creationId="{14201B75-F83C-46F2-8F45-0FB6132D1BD3}"/>
          </ac:picMkLst>
        </pc:picChg>
      </pc:sldChg>
      <pc:sldChg chg="addSp delSp modSp mod addCm delCm modCm modNotesTx">
        <pc:chgData name="Ryan Thomas (Clinical Excellence Commission)" userId="91214105-f582-4cbb-976a-43ac1b812565" providerId="ADAL" clId="{A8085F14-F2FD-4D5D-AAF3-8ADD9D017DAA}" dt="2022-06-02T00:00:46.772" v="2251" actId="20577"/>
        <pc:sldMkLst>
          <pc:docMk/>
          <pc:sldMk cId="3485052183" sldId="317"/>
        </pc:sldMkLst>
        <pc:spChg chg="add del mod">
          <ac:chgData name="Ryan Thomas (Clinical Excellence Commission)" userId="91214105-f582-4cbb-976a-43ac1b812565" providerId="ADAL" clId="{A8085F14-F2FD-4D5D-AAF3-8ADD9D017DAA}" dt="2022-06-01T22:37:11.085" v="1649" actId="11529"/>
          <ac:spMkLst>
            <pc:docMk/>
            <pc:sldMk cId="3485052183" sldId="317"/>
            <ac:spMk id="3" creationId="{B996C722-9670-43F9-AAEA-B1BDE38C36A9}"/>
          </ac:spMkLst>
        </pc:spChg>
        <pc:spChg chg="del mod">
          <ac:chgData name="Ryan Thomas (Clinical Excellence Commission)" userId="91214105-f582-4cbb-976a-43ac1b812565" providerId="ADAL" clId="{A8085F14-F2FD-4D5D-AAF3-8ADD9D017DAA}" dt="2022-06-01T22:35:13.026" v="1466" actId="1032"/>
          <ac:spMkLst>
            <pc:docMk/>
            <pc:sldMk cId="3485052183" sldId="317"/>
            <ac:spMk id="5" creationId="{A01A8D52-2CE3-4B31-B300-6BFDD84F1B7B}"/>
          </ac:spMkLst>
        </pc:spChg>
        <pc:graphicFrameChg chg="add del mod modGraphic">
          <ac:chgData name="Ryan Thomas (Clinical Excellence Commission)" userId="91214105-f582-4cbb-976a-43ac1b812565" providerId="ADAL" clId="{A8085F14-F2FD-4D5D-AAF3-8ADD9D017DAA}" dt="2022-06-01T22:37:46.120" v="1655" actId="14100"/>
          <ac:graphicFrameMkLst>
            <pc:docMk/>
            <pc:sldMk cId="3485052183" sldId="317"/>
            <ac:graphicFrameMk id="2" creationId="{26B47F54-7DB1-4213-B09F-BBE6FFC0AA77}"/>
          </ac:graphicFrameMkLst>
        </pc:graphicFrameChg>
        <pc:picChg chg="add mod">
          <ac:chgData name="Ryan Thomas (Clinical Excellence Commission)" userId="91214105-f582-4cbb-976a-43ac1b812565" providerId="ADAL" clId="{A8085F14-F2FD-4D5D-AAF3-8ADD9D017DAA}" dt="2022-06-01T22:40:03.921" v="1724" actId="207"/>
          <ac:picMkLst>
            <pc:docMk/>
            <pc:sldMk cId="3485052183" sldId="317"/>
            <ac:picMk id="11" creationId="{3B1A5225-654F-456A-86B5-F58D6AE7EBEA}"/>
          </ac:picMkLst>
        </pc:picChg>
        <pc:picChg chg="add mod">
          <ac:chgData name="Ryan Thomas (Clinical Excellence Commission)" userId="91214105-f582-4cbb-976a-43ac1b812565" providerId="ADAL" clId="{A8085F14-F2FD-4D5D-AAF3-8ADD9D017DAA}" dt="2022-06-01T22:40:03.921" v="1724" actId="207"/>
          <ac:picMkLst>
            <pc:docMk/>
            <pc:sldMk cId="3485052183" sldId="317"/>
            <ac:picMk id="13" creationId="{55938B5B-643A-4EBC-9B4F-740C427A5C7A}"/>
          </ac:picMkLst>
        </pc:picChg>
        <pc:picChg chg="add mod">
          <ac:chgData name="Ryan Thomas (Clinical Excellence Commission)" userId="91214105-f582-4cbb-976a-43ac1b812565" providerId="ADAL" clId="{A8085F14-F2FD-4D5D-AAF3-8ADD9D017DAA}" dt="2022-06-01T22:40:03.921" v="1724" actId="207"/>
          <ac:picMkLst>
            <pc:docMk/>
            <pc:sldMk cId="3485052183" sldId="317"/>
            <ac:picMk id="15" creationId="{7086DFF6-0AF8-45EA-A6BC-5390A6417ED4}"/>
          </ac:picMkLst>
        </pc:picChg>
        <pc:picChg chg="add mod">
          <ac:chgData name="Ryan Thomas (Clinical Excellence Commission)" userId="91214105-f582-4cbb-976a-43ac1b812565" providerId="ADAL" clId="{A8085F14-F2FD-4D5D-AAF3-8ADD9D017DAA}" dt="2022-06-01T22:40:03.921" v="1724" actId="207"/>
          <ac:picMkLst>
            <pc:docMk/>
            <pc:sldMk cId="3485052183" sldId="317"/>
            <ac:picMk id="17" creationId="{D15FC793-4F7C-471E-9E52-A387686CDA08}"/>
          </ac:picMkLst>
        </pc:picChg>
        <pc:picChg chg="add mod">
          <ac:chgData name="Ryan Thomas (Clinical Excellence Commission)" userId="91214105-f582-4cbb-976a-43ac1b812565" providerId="ADAL" clId="{A8085F14-F2FD-4D5D-AAF3-8ADD9D017DAA}" dt="2022-06-01T22:40:03.921" v="1724" actId="207"/>
          <ac:picMkLst>
            <pc:docMk/>
            <pc:sldMk cId="3485052183" sldId="317"/>
            <ac:picMk id="19" creationId="{020C6D73-2547-46F9-958C-EFE437282F9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Sheet1!$O$26:$O$29</c:f>
              <c:strCache>
                <c:ptCount val="4"/>
                <c:pt idx="0">
                  <c:v>Clinical management </c:v>
                </c:pt>
                <c:pt idx="1">
                  <c:v>Clinical deterioration</c:v>
                </c:pt>
                <c:pt idx="2">
                  <c:v>Compaints </c:v>
                </c:pt>
                <c:pt idx="3">
                  <c:v>Other </c:v>
                </c:pt>
              </c:strCache>
            </c:strRef>
          </c:cat>
          <c:val>
            <c:numRef>
              <c:f>Sheet1!$P$26:$P$29</c:f>
              <c:numCache>
                <c:formatCode>0%</c:formatCode>
                <c:ptCount val="4"/>
                <c:pt idx="0">
                  <c:v>0.49</c:v>
                </c:pt>
                <c:pt idx="1">
                  <c:v>0.2</c:v>
                </c:pt>
                <c:pt idx="2">
                  <c:v>0.16</c:v>
                </c:pt>
                <c:pt idx="3">
                  <c:v>0.15</c:v>
                </c:pt>
              </c:numCache>
            </c:numRef>
          </c:val>
          <c:extLst>
            <c:ext xmlns:c16="http://schemas.microsoft.com/office/drawing/2014/chart" uri="{C3380CC4-5D6E-409C-BE32-E72D297353CC}">
              <c16:uniqueId val="{00000000-897A-4F13-A5BA-598E02E3DED5}"/>
            </c:ext>
          </c:extLst>
        </c:ser>
        <c:dLbls>
          <c:showLegendKey val="0"/>
          <c:showVal val="0"/>
          <c:showCatName val="0"/>
          <c:showSerName val="0"/>
          <c:showPercent val="0"/>
          <c:showBubbleSize val="0"/>
        </c:dLbls>
        <c:gapWidth val="219"/>
        <c:overlap val="-27"/>
        <c:axId val="135358368"/>
        <c:axId val="135357976"/>
      </c:barChart>
      <c:catAx>
        <c:axId val="13535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5357976"/>
        <c:crosses val="autoZero"/>
        <c:auto val="1"/>
        <c:lblAlgn val="ctr"/>
        <c:lblOffset val="100"/>
        <c:noMultiLvlLbl val="0"/>
      </c:catAx>
      <c:valAx>
        <c:axId val="13535797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358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C2E01A-56BE-4537-AE95-D761A6D46F0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AU"/>
        </a:p>
      </dgm:t>
    </dgm:pt>
    <dgm:pt modelId="{9809F064-A9EA-4647-A45E-E9ABD8FD8AE0}">
      <dgm:prSet phldrT="[Text]"/>
      <dgm:spPr/>
      <dgm:t>
        <a:bodyPr/>
        <a:lstStyle/>
        <a:p>
          <a:r>
            <a:rPr lang="en-US"/>
            <a:t>Patient, carer and family activated program</a:t>
          </a:r>
          <a:endParaRPr lang="en-AU" dirty="0"/>
        </a:p>
      </dgm:t>
    </dgm:pt>
    <dgm:pt modelId="{90331CF2-565C-4862-812B-6E299E632BBA}" type="parTrans" cxnId="{9D9268E1-B3AE-45FB-A344-D7AFB55B5390}">
      <dgm:prSet/>
      <dgm:spPr/>
      <dgm:t>
        <a:bodyPr/>
        <a:lstStyle/>
        <a:p>
          <a:endParaRPr lang="en-AU"/>
        </a:p>
      </dgm:t>
    </dgm:pt>
    <dgm:pt modelId="{58D5F867-E5AD-4407-91A2-FF4BBD8621E8}" type="sibTrans" cxnId="{9D9268E1-B3AE-45FB-A344-D7AFB55B5390}">
      <dgm:prSet/>
      <dgm:spPr/>
      <dgm:t>
        <a:bodyPr/>
        <a:lstStyle/>
        <a:p>
          <a:endParaRPr lang="en-AU"/>
        </a:p>
      </dgm:t>
    </dgm:pt>
    <dgm:pt modelId="{BCB44E77-0A4A-4EA8-88BB-9D802354CCC0}">
      <dgm:prSet phldrT="[Text]"/>
      <dgm:spPr/>
      <dgm:t>
        <a:bodyPr/>
        <a:lstStyle/>
        <a:p>
          <a:r>
            <a:rPr lang="en-US"/>
            <a:t>Reduces adverse events</a:t>
          </a:r>
          <a:endParaRPr lang="en-AU" dirty="0"/>
        </a:p>
      </dgm:t>
    </dgm:pt>
    <dgm:pt modelId="{16186F52-BC0C-4EDA-8D96-4614B27412CB}" type="parTrans" cxnId="{EE8EFD38-F267-4C67-8D34-4BD1B80C466F}">
      <dgm:prSet/>
      <dgm:spPr/>
      <dgm:t>
        <a:bodyPr/>
        <a:lstStyle/>
        <a:p>
          <a:endParaRPr lang="en-AU"/>
        </a:p>
      </dgm:t>
    </dgm:pt>
    <dgm:pt modelId="{92E138F2-5D7C-4CC2-B889-2BEF4CA601CF}" type="sibTrans" cxnId="{EE8EFD38-F267-4C67-8D34-4BD1B80C466F}">
      <dgm:prSet/>
      <dgm:spPr/>
      <dgm:t>
        <a:bodyPr/>
        <a:lstStyle/>
        <a:p>
          <a:endParaRPr lang="en-AU"/>
        </a:p>
      </dgm:t>
    </dgm:pt>
    <dgm:pt modelId="{97D5701E-67AA-48A9-B0BD-B507CF31A960}">
      <dgm:prSet phldrT="[Text]"/>
      <dgm:spPr/>
      <dgm:t>
        <a:bodyPr/>
        <a:lstStyle/>
        <a:p>
          <a:r>
            <a:rPr lang="en-US"/>
            <a:t>Values the patient voice</a:t>
          </a:r>
          <a:endParaRPr lang="en-US" dirty="0"/>
        </a:p>
      </dgm:t>
    </dgm:pt>
    <dgm:pt modelId="{B3E234F4-EDEC-4733-9C44-9403604C8670}" type="parTrans" cxnId="{AAEC8F2D-94E9-4891-A378-2B4A2449EEE4}">
      <dgm:prSet/>
      <dgm:spPr/>
      <dgm:t>
        <a:bodyPr/>
        <a:lstStyle/>
        <a:p>
          <a:endParaRPr lang="en-AU"/>
        </a:p>
      </dgm:t>
    </dgm:pt>
    <dgm:pt modelId="{571A11DF-5EF1-4854-A73E-F8E2A29CBE89}" type="sibTrans" cxnId="{AAEC8F2D-94E9-4891-A378-2B4A2449EEE4}">
      <dgm:prSet/>
      <dgm:spPr/>
      <dgm:t>
        <a:bodyPr/>
        <a:lstStyle/>
        <a:p>
          <a:endParaRPr lang="en-AU"/>
        </a:p>
      </dgm:t>
    </dgm:pt>
    <dgm:pt modelId="{6B9D9A0B-A22F-4555-8EA0-25D0A718E356}">
      <dgm:prSet phldrT="[Text]"/>
      <dgm:spPr/>
      <dgm:t>
        <a:bodyPr/>
        <a:lstStyle/>
        <a:p>
          <a:r>
            <a:rPr lang="en-US"/>
            <a:t>Engagement with the local team first</a:t>
          </a:r>
        </a:p>
      </dgm:t>
    </dgm:pt>
    <dgm:pt modelId="{F53B68C2-72E3-4D18-93CD-CF2EBC787FDE}" type="parTrans" cxnId="{A62C4598-07CF-4745-A85B-DB03750FA365}">
      <dgm:prSet/>
      <dgm:spPr/>
      <dgm:t>
        <a:bodyPr/>
        <a:lstStyle/>
        <a:p>
          <a:endParaRPr lang="en-AU"/>
        </a:p>
      </dgm:t>
    </dgm:pt>
    <dgm:pt modelId="{77957619-E148-42C5-B967-BF4E62FAA170}" type="sibTrans" cxnId="{A62C4598-07CF-4745-A85B-DB03750FA365}">
      <dgm:prSet/>
      <dgm:spPr/>
      <dgm:t>
        <a:bodyPr/>
        <a:lstStyle/>
        <a:p>
          <a:endParaRPr lang="en-AU"/>
        </a:p>
      </dgm:t>
    </dgm:pt>
    <dgm:pt modelId="{D3800166-E8B9-421F-AF0F-DA70B548803D}">
      <dgm:prSet phldrT="[Text]"/>
      <dgm:spPr/>
      <dgm:t>
        <a:bodyPr/>
        <a:lstStyle/>
        <a:p>
          <a:r>
            <a:rPr lang="en-US" dirty="0"/>
            <a:t>Not about complaints</a:t>
          </a:r>
        </a:p>
      </dgm:t>
    </dgm:pt>
    <dgm:pt modelId="{2F5258F8-46D1-413C-A166-EAC64716D483}" type="parTrans" cxnId="{918F7B1A-2829-48C6-856E-61F4CBAAC4C0}">
      <dgm:prSet/>
      <dgm:spPr/>
      <dgm:t>
        <a:bodyPr/>
        <a:lstStyle/>
        <a:p>
          <a:endParaRPr lang="en-AU"/>
        </a:p>
      </dgm:t>
    </dgm:pt>
    <dgm:pt modelId="{D19FB027-23B8-4236-BE01-08AFFB6B15C7}" type="sibTrans" cxnId="{918F7B1A-2829-48C6-856E-61F4CBAAC4C0}">
      <dgm:prSet/>
      <dgm:spPr/>
      <dgm:t>
        <a:bodyPr/>
        <a:lstStyle/>
        <a:p>
          <a:endParaRPr lang="en-AU"/>
        </a:p>
      </dgm:t>
    </dgm:pt>
    <dgm:pt modelId="{D019FC24-9D57-4CAB-A622-2F5E9C9B8865}" type="pres">
      <dgm:prSet presAssocID="{5AC2E01A-56BE-4537-AE95-D761A6D46F0C}" presName="Name0" presStyleCnt="0">
        <dgm:presLayoutVars>
          <dgm:chMax val="7"/>
          <dgm:chPref val="7"/>
          <dgm:dir/>
        </dgm:presLayoutVars>
      </dgm:prSet>
      <dgm:spPr/>
    </dgm:pt>
    <dgm:pt modelId="{1FC32600-D499-469A-A245-0BF442189EC7}" type="pres">
      <dgm:prSet presAssocID="{5AC2E01A-56BE-4537-AE95-D761A6D46F0C}" presName="Name1" presStyleCnt="0"/>
      <dgm:spPr/>
    </dgm:pt>
    <dgm:pt modelId="{B5C5EE01-C23C-4785-9943-E8437836371F}" type="pres">
      <dgm:prSet presAssocID="{5AC2E01A-56BE-4537-AE95-D761A6D46F0C}" presName="cycle" presStyleCnt="0"/>
      <dgm:spPr/>
    </dgm:pt>
    <dgm:pt modelId="{B588A7E8-CB25-4A86-B76B-6F892D8DC4B9}" type="pres">
      <dgm:prSet presAssocID="{5AC2E01A-56BE-4537-AE95-D761A6D46F0C}" presName="srcNode" presStyleLbl="node1" presStyleIdx="0" presStyleCnt="5"/>
      <dgm:spPr/>
    </dgm:pt>
    <dgm:pt modelId="{348A9F9B-8269-40FE-8663-89859702B949}" type="pres">
      <dgm:prSet presAssocID="{5AC2E01A-56BE-4537-AE95-D761A6D46F0C}" presName="conn" presStyleLbl="parChTrans1D2" presStyleIdx="0" presStyleCnt="1"/>
      <dgm:spPr/>
    </dgm:pt>
    <dgm:pt modelId="{E57E6062-20A5-45B8-8094-EBF812481B5E}" type="pres">
      <dgm:prSet presAssocID="{5AC2E01A-56BE-4537-AE95-D761A6D46F0C}" presName="extraNode" presStyleLbl="node1" presStyleIdx="0" presStyleCnt="5"/>
      <dgm:spPr/>
    </dgm:pt>
    <dgm:pt modelId="{CF8AC016-76FE-4E64-98E0-B71BDEBA3B8E}" type="pres">
      <dgm:prSet presAssocID="{5AC2E01A-56BE-4537-AE95-D761A6D46F0C}" presName="dstNode" presStyleLbl="node1" presStyleIdx="0" presStyleCnt="5"/>
      <dgm:spPr/>
    </dgm:pt>
    <dgm:pt modelId="{481BC757-ECE2-43C4-BE2D-973B5038AA3A}" type="pres">
      <dgm:prSet presAssocID="{9809F064-A9EA-4647-A45E-E9ABD8FD8AE0}" presName="text_1" presStyleLbl="node1" presStyleIdx="0" presStyleCnt="5">
        <dgm:presLayoutVars>
          <dgm:bulletEnabled val="1"/>
        </dgm:presLayoutVars>
      </dgm:prSet>
      <dgm:spPr/>
    </dgm:pt>
    <dgm:pt modelId="{152156E4-9C33-465D-802F-6652F5B41518}" type="pres">
      <dgm:prSet presAssocID="{9809F064-A9EA-4647-A45E-E9ABD8FD8AE0}" presName="accent_1" presStyleCnt="0"/>
      <dgm:spPr/>
    </dgm:pt>
    <dgm:pt modelId="{6570E188-A870-4C8F-88C9-27FC3B29520E}" type="pres">
      <dgm:prSet presAssocID="{9809F064-A9EA-4647-A45E-E9ABD8FD8AE0}" presName="accentRepeatNode" presStyleLbl="solidFgAcc1" presStyleIdx="0" presStyleCnt="5"/>
      <dgm:spPr/>
    </dgm:pt>
    <dgm:pt modelId="{2345FE08-CDA3-48A8-8941-8AA2A45B98D0}" type="pres">
      <dgm:prSet presAssocID="{BCB44E77-0A4A-4EA8-88BB-9D802354CCC0}" presName="text_2" presStyleLbl="node1" presStyleIdx="1" presStyleCnt="5">
        <dgm:presLayoutVars>
          <dgm:bulletEnabled val="1"/>
        </dgm:presLayoutVars>
      </dgm:prSet>
      <dgm:spPr/>
    </dgm:pt>
    <dgm:pt modelId="{697C2796-6EFC-49F1-9307-783D507C6A32}" type="pres">
      <dgm:prSet presAssocID="{BCB44E77-0A4A-4EA8-88BB-9D802354CCC0}" presName="accent_2" presStyleCnt="0"/>
      <dgm:spPr/>
    </dgm:pt>
    <dgm:pt modelId="{BE95378B-2AFD-483C-ADE9-F7268A1F01E7}" type="pres">
      <dgm:prSet presAssocID="{BCB44E77-0A4A-4EA8-88BB-9D802354CCC0}" presName="accentRepeatNode" presStyleLbl="solidFgAcc1" presStyleIdx="1" presStyleCnt="5"/>
      <dgm:spPr/>
    </dgm:pt>
    <dgm:pt modelId="{B6465AE7-9B01-4BBD-9148-9240689629FC}" type="pres">
      <dgm:prSet presAssocID="{97D5701E-67AA-48A9-B0BD-B507CF31A960}" presName="text_3" presStyleLbl="node1" presStyleIdx="2" presStyleCnt="5">
        <dgm:presLayoutVars>
          <dgm:bulletEnabled val="1"/>
        </dgm:presLayoutVars>
      </dgm:prSet>
      <dgm:spPr/>
    </dgm:pt>
    <dgm:pt modelId="{B4EB027C-811E-4E7E-8CF8-FCD3411B1CC1}" type="pres">
      <dgm:prSet presAssocID="{97D5701E-67AA-48A9-B0BD-B507CF31A960}" presName="accent_3" presStyleCnt="0"/>
      <dgm:spPr/>
    </dgm:pt>
    <dgm:pt modelId="{8E470610-ABE4-4DF8-852E-DBBCFFEDD7DA}" type="pres">
      <dgm:prSet presAssocID="{97D5701E-67AA-48A9-B0BD-B507CF31A960}" presName="accentRepeatNode" presStyleLbl="solidFgAcc1" presStyleIdx="2" presStyleCnt="5"/>
      <dgm:spPr/>
    </dgm:pt>
    <dgm:pt modelId="{A787E498-6269-43A6-8F05-F3413222E584}" type="pres">
      <dgm:prSet presAssocID="{6B9D9A0B-A22F-4555-8EA0-25D0A718E356}" presName="text_4" presStyleLbl="node1" presStyleIdx="3" presStyleCnt="5">
        <dgm:presLayoutVars>
          <dgm:bulletEnabled val="1"/>
        </dgm:presLayoutVars>
      </dgm:prSet>
      <dgm:spPr/>
    </dgm:pt>
    <dgm:pt modelId="{BEF8A041-D558-4551-9D4A-C48826E71D40}" type="pres">
      <dgm:prSet presAssocID="{6B9D9A0B-A22F-4555-8EA0-25D0A718E356}" presName="accent_4" presStyleCnt="0"/>
      <dgm:spPr/>
    </dgm:pt>
    <dgm:pt modelId="{42BCD41F-0F83-48FE-9130-B8BDA44F07E5}" type="pres">
      <dgm:prSet presAssocID="{6B9D9A0B-A22F-4555-8EA0-25D0A718E356}" presName="accentRepeatNode" presStyleLbl="solidFgAcc1" presStyleIdx="3" presStyleCnt="5"/>
      <dgm:spPr/>
    </dgm:pt>
    <dgm:pt modelId="{55EE1E6A-289E-42B0-8B1D-6B8FC2BE0522}" type="pres">
      <dgm:prSet presAssocID="{D3800166-E8B9-421F-AF0F-DA70B548803D}" presName="text_5" presStyleLbl="node1" presStyleIdx="4" presStyleCnt="5">
        <dgm:presLayoutVars>
          <dgm:bulletEnabled val="1"/>
        </dgm:presLayoutVars>
      </dgm:prSet>
      <dgm:spPr/>
    </dgm:pt>
    <dgm:pt modelId="{1FC120FC-B083-4D5C-A4CD-F136DAB4A563}" type="pres">
      <dgm:prSet presAssocID="{D3800166-E8B9-421F-AF0F-DA70B548803D}" presName="accent_5" presStyleCnt="0"/>
      <dgm:spPr/>
    </dgm:pt>
    <dgm:pt modelId="{DB522523-090E-453E-983B-457567498FB4}" type="pres">
      <dgm:prSet presAssocID="{D3800166-E8B9-421F-AF0F-DA70B548803D}" presName="accentRepeatNode" presStyleLbl="solidFgAcc1" presStyleIdx="4" presStyleCnt="5"/>
      <dgm:spPr/>
    </dgm:pt>
  </dgm:ptLst>
  <dgm:cxnLst>
    <dgm:cxn modelId="{918F7B1A-2829-48C6-856E-61F4CBAAC4C0}" srcId="{5AC2E01A-56BE-4537-AE95-D761A6D46F0C}" destId="{D3800166-E8B9-421F-AF0F-DA70B548803D}" srcOrd="4" destOrd="0" parTransId="{2F5258F8-46D1-413C-A166-EAC64716D483}" sibTransId="{D19FB027-23B8-4236-BE01-08AFFB6B15C7}"/>
    <dgm:cxn modelId="{AAEC8F2D-94E9-4891-A378-2B4A2449EEE4}" srcId="{5AC2E01A-56BE-4537-AE95-D761A6D46F0C}" destId="{97D5701E-67AA-48A9-B0BD-B507CF31A960}" srcOrd="2" destOrd="0" parTransId="{B3E234F4-EDEC-4733-9C44-9403604C8670}" sibTransId="{571A11DF-5EF1-4854-A73E-F8E2A29CBE89}"/>
    <dgm:cxn modelId="{EE8EFD38-F267-4C67-8D34-4BD1B80C466F}" srcId="{5AC2E01A-56BE-4537-AE95-D761A6D46F0C}" destId="{BCB44E77-0A4A-4EA8-88BB-9D802354CCC0}" srcOrd="1" destOrd="0" parTransId="{16186F52-BC0C-4EDA-8D96-4614B27412CB}" sibTransId="{92E138F2-5D7C-4CC2-B889-2BEF4CA601CF}"/>
    <dgm:cxn modelId="{8F498767-DBE2-4620-870F-1BEF726EE19F}" type="presOf" srcId="{58D5F867-E5AD-4407-91A2-FF4BBD8621E8}" destId="{348A9F9B-8269-40FE-8663-89859702B949}" srcOrd="0" destOrd="0" presId="urn:microsoft.com/office/officeart/2008/layout/VerticalCurvedList"/>
    <dgm:cxn modelId="{BB2C556C-232D-4062-AE91-46380F802C7C}" type="presOf" srcId="{BCB44E77-0A4A-4EA8-88BB-9D802354CCC0}" destId="{2345FE08-CDA3-48A8-8941-8AA2A45B98D0}" srcOrd="0" destOrd="0" presId="urn:microsoft.com/office/officeart/2008/layout/VerticalCurvedList"/>
    <dgm:cxn modelId="{2C3DFA94-2313-45C6-90F2-635C881C1AF1}" type="presOf" srcId="{9809F064-A9EA-4647-A45E-E9ABD8FD8AE0}" destId="{481BC757-ECE2-43C4-BE2D-973B5038AA3A}" srcOrd="0" destOrd="0" presId="urn:microsoft.com/office/officeart/2008/layout/VerticalCurvedList"/>
    <dgm:cxn modelId="{A62C4598-07CF-4745-A85B-DB03750FA365}" srcId="{5AC2E01A-56BE-4537-AE95-D761A6D46F0C}" destId="{6B9D9A0B-A22F-4555-8EA0-25D0A718E356}" srcOrd="3" destOrd="0" parTransId="{F53B68C2-72E3-4D18-93CD-CF2EBC787FDE}" sibTransId="{77957619-E148-42C5-B967-BF4E62FAA170}"/>
    <dgm:cxn modelId="{EF13ACA5-E51A-4507-8071-55A1FE451EE0}" type="presOf" srcId="{97D5701E-67AA-48A9-B0BD-B507CF31A960}" destId="{B6465AE7-9B01-4BBD-9148-9240689629FC}" srcOrd="0" destOrd="0" presId="urn:microsoft.com/office/officeart/2008/layout/VerticalCurvedList"/>
    <dgm:cxn modelId="{E389B3AE-1267-4368-96A4-F7D160C8A10A}" type="presOf" srcId="{D3800166-E8B9-421F-AF0F-DA70B548803D}" destId="{55EE1E6A-289E-42B0-8B1D-6B8FC2BE0522}" srcOrd="0" destOrd="0" presId="urn:microsoft.com/office/officeart/2008/layout/VerticalCurvedList"/>
    <dgm:cxn modelId="{5A5D2AAF-E1DB-4979-8962-ABF093642F8D}" type="presOf" srcId="{5AC2E01A-56BE-4537-AE95-D761A6D46F0C}" destId="{D019FC24-9D57-4CAB-A622-2F5E9C9B8865}" srcOrd="0" destOrd="0" presId="urn:microsoft.com/office/officeart/2008/layout/VerticalCurvedList"/>
    <dgm:cxn modelId="{9D9268E1-B3AE-45FB-A344-D7AFB55B5390}" srcId="{5AC2E01A-56BE-4537-AE95-D761A6D46F0C}" destId="{9809F064-A9EA-4647-A45E-E9ABD8FD8AE0}" srcOrd="0" destOrd="0" parTransId="{90331CF2-565C-4862-812B-6E299E632BBA}" sibTransId="{58D5F867-E5AD-4407-91A2-FF4BBD8621E8}"/>
    <dgm:cxn modelId="{33C46DD3-64BF-413C-9CB1-EF5D83A568AB}" type="presOf" srcId="{6B9D9A0B-A22F-4555-8EA0-25D0A718E356}" destId="{A787E498-6269-43A6-8F05-F3413222E584}" srcOrd="0" destOrd="0" presId="urn:microsoft.com/office/officeart/2008/layout/VerticalCurvedList"/>
    <dgm:cxn modelId="{80C79243-F08C-44BD-A391-632BEF2919C4}" type="presParOf" srcId="{D019FC24-9D57-4CAB-A622-2F5E9C9B8865}" destId="{1FC32600-D499-469A-A245-0BF442189EC7}" srcOrd="0" destOrd="0" presId="urn:microsoft.com/office/officeart/2008/layout/VerticalCurvedList"/>
    <dgm:cxn modelId="{91296925-52F1-4D71-A5E3-5B42A359331B}" type="presParOf" srcId="{1FC32600-D499-469A-A245-0BF442189EC7}" destId="{B5C5EE01-C23C-4785-9943-E8437836371F}" srcOrd="0" destOrd="0" presId="urn:microsoft.com/office/officeart/2008/layout/VerticalCurvedList"/>
    <dgm:cxn modelId="{173B1666-5BBA-4A46-B506-A3481878A34F}" type="presParOf" srcId="{B5C5EE01-C23C-4785-9943-E8437836371F}" destId="{B588A7E8-CB25-4A86-B76B-6F892D8DC4B9}" srcOrd="0" destOrd="0" presId="urn:microsoft.com/office/officeart/2008/layout/VerticalCurvedList"/>
    <dgm:cxn modelId="{374C6F3D-B283-436F-9A14-4FE9920FF9F1}" type="presParOf" srcId="{B5C5EE01-C23C-4785-9943-E8437836371F}" destId="{348A9F9B-8269-40FE-8663-89859702B949}" srcOrd="1" destOrd="0" presId="urn:microsoft.com/office/officeart/2008/layout/VerticalCurvedList"/>
    <dgm:cxn modelId="{7879FE4F-2164-4E0C-A020-294B6867E672}" type="presParOf" srcId="{B5C5EE01-C23C-4785-9943-E8437836371F}" destId="{E57E6062-20A5-45B8-8094-EBF812481B5E}" srcOrd="2" destOrd="0" presId="urn:microsoft.com/office/officeart/2008/layout/VerticalCurvedList"/>
    <dgm:cxn modelId="{B926D1B2-F724-4B5F-BA00-2BC95CAF0262}" type="presParOf" srcId="{B5C5EE01-C23C-4785-9943-E8437836371F}" destId="{CF8AC016-76FE-4E64-98E0-B71BDEBA3B8E}" srcOrd="3" destOrd="0" presId="urn:microsoft.com/office/officeart/2008/layout/VerticalCurvedList"/>
    <dgm:cxn modelId="{7FE652B1-7432-490F-92EC-03E07EF3EE50}" type="presParOf" srcId="{1FC32600-D499-469A-A245-0BF442189EC7}" destId="{481BC757-ECE2-43C4-BE2D-973B5038AA3A}" srcOrd="1" destOrd="0" presId="urn:microsoft.com/office/officeart/2008/layout/VerticalCurvedList"/>
    <dgm:cxn modelId="{0CBBCF48-8C5C-40C1-A934-D312D51A8C1D}" type="presParOf" srcId="{1FC32600-D499-469A-A245-0BF442189EC7}" destId="{152156E4-9C33-465D-802F-6652F5B41518}" srcOrd="2" destOrd="0" presId="urn:microsoft.com/office/officeart/2008/layout/VerticalCurvedList"/>
    <dgm:cxn modelId="{C237360C-6FAE-4B41-9F93-F9C5DEDEDD87}" type="presParOf" srcId="{152156E4-9C33-465D-802F-6652F5B41518}" destId="{6570E188-A870-4C8F-88C9-27FC3B29520E}" srcOrd="0" destOrd="0" presId="urn:microsoft.com/office/officeart/2008/layout/VerticalCurvedList"/>
    <dgm:cxn modelId="{B56A2BEA-5663-48BB-8F90-0A3C9775FEA4}" type="presParOf" srcId="{1FC32600-D499-469A-A245-0BF442189EC7}" destId="{2345FE08-CDA3-48A8-8941-8AA2A45B98D0}" srcOrd="3" destOrd="0" presId="urn:microsoft.com/office/officeart/2008/layout/VerticalCurvedList"/>
    <dgm:cxn modelId="{62A97D98-2D52-4EF5-80C8-6214D31842C4}" type="presParOf" srcId="{1FC32600-D499-469A-A245-0BF442189EC7}" destId="{697C2796-6EFC-49F1-9307-783D507C6A32}" srcOrd="4" destOrd="0" presId="urn:microsoft.com/office/officeart/2008/layout/VerticalCurvedList"/>
    <dgm:cxn modelId="{9CCE66D2-FCE5-4675-B281-C0C5F0CAE97B}" type="presParOf" srcId="{697C2796-6EFC-49F1-9307-783D507C6A32}" destId="{BE95378B-2AFD-483C-ADE9-F7268A1F01E7}" srcOrd="0" destOrd="0" presId="urn:microsoft.com/office/officeart/2008/layout/VerticalCurvedList"/>
    <dgm:cxn modelId="{C491ECF3-D920-406E-A181-6A75CA1E68C1}" type="presParOf" srcId="{1FC32600-D499-469A-A245-0BF442189EC7}" destId="{B6465AE7-9B01-4BBD-9148-9240689629FC}" srcOrd="5" destOrd="0" presId="urn:microsoft.com/office/officeart/2008/layout/VerticalCurvedList"/>
    <dgm:cxn modelId="{8857C0D9-EDFE-438D-95AB-7B01F793D7A6}" type="presParOf" srcId="{1FC32600-D499-469A-A245-0BF442189EC7}" destId="{B4EB027C-811E-4E7E-8CF8-FCD3411B1CC1}" srcOrd="6" destOrd="0" presId="urn:microsoft.com/office/officeart/2008/layout/VerticalCurvedList"/>
    <dgm:cxn modelId="{3510327B-C0FF-4BA5-B656-1C5F6F99F568}" type="presParOf" srcId="{B4EB027C-811E-4E7E-8CF8-FCD3411B1CC1}" destId="{8E470610-ABE4-4DF8-852E-DBBCFFEDD7DA}" srcOrd="0" destOrd="0" presId="urn:microsoft.com/office/officeart/2008/layout/VerticalCurvedList"/>
    <dgm:cxn modelId="{5572010B-D6C6-4A60-9001-7FFCB5BD1BFF}" type="presParOf" srcId="{1FC32600-D499-469A-A245-0BF442189EC7}" destId="{A787E498-6269-43A6-8F05-F3413222E584}" srcOrd="7" destOrd="0" presId="urn:microsoft.com/office/officeart/2008/layout/VerticalCurvedList"/>
    <dgm:cxn modelId="{52BB765D-832C-473C-B391-C99C12FDEEC7}" type="presParOf" srcId="{1FC32600-D499-469A-A245-0BF442189EC7}" destId="{BEF8A041-D558-4551-9D4A-C48826E71D40}" srcOrd="8" destOrd="0" presId="urn:microsoft.com/office/officeart/2008/layout/VerticalCurvedList"/>
    <dgm:cxn modelId="{65B37143-362F-4437-8830-9902D603F4AB}" type="presParOf" srcId="{BEF8A041-D558-4551-9D4A-C48826E71D40}" destId="{42BCD41F-0F83-48FE-9130-B8BDA44F07E5}" srcOrd="0" destOrd="0" presId="urn:microsoft.com/office/officeart/2008/layout/VerticalCurvedList"/>
    <dgm:cxn modelId="{ED4FF781-7C1A-4C07-899F-9854E763CD5B}" type="presParOf" srcId="{1FC32600-D499-469A-A245-0BF442189EC7}" destId="{55EE1E6A-289E-42B0-8B1D-6B8FC2BE0522}" srcOrd="9" destOrd="0" presId="urn:microsoft.com/office/officeart/2008/layout/VerticalCurvedList"/>
    <dgm:cxn modelId="{70412D7C-6AF2-4B47-9E4B-DCF288AC2EA3}" type="presParOf" srcId="{1FC32600-D499-469A-A245-0BF442189EC7}" destId="{1FC120FC-B083-4D5C-A4CD-F136DAB4A563}" srcOrd="10" destOrd="0" presId="urn:microsoft.com/office/officeart/2008/layout/VerticalCurvedList"/>
    <dgm:cxn modelId="{94F6F5D2-8441-4FC3-ABB4-16BFF164FA11}" type="presParOf" srcId="{1FC120FC-B083-4D5C-A4CD-F136DAB4A563}" destId="{DB522523-090E-453E-983B-457567498F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A9F9B-8269-40FE-8663-89859702B949}">
      <dsp:nvSpPr>
        <dsp:cNvPr id="0" name=""/>
        <dsp:cNvSpPr/>
      </dsp:nvSpPr>
      <dsp:spPr>
        <a:xfrm>
          <a:off x="-4989508" y="-764484"/>
          <a:ext cx="5942252" cy="5942252"/>
        </a:xfrm>
        <a:prstGeom prst="blockArc">
          <a:avLst>
            <a:gd name="adj1" fmla="val 18900000"/>
            <a:gd name="adj2" fmla="val 2700000"/>
            <a:gd name="adj3" fmla="val 36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1BC757-ECE2-43C4-BE2D-973B5038AA3A}">
      <dsp:nvSpPr>
        <dsp:cNvPr id="0" name=""/>
        <dsp:cNvSpPr/>
      </dsp:nvSpPr>
      <dsp:spPr>
        <a:xfrm>
          <a:off x="416814" y="275741"/>
          <a:ext cx="10323832" cy="551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021"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Patient, carer and family activated program</a:t>
          </a:r>
          <a:endParaRPr lang="en-AU" sz="3000" kern="1200" dirty="0"/>
        </a:p>
      </dsp:txBody>
      <dsp:txXfrm>
        <a:off x="416814" y="275741"/>
        <a:ext cx="10323832" cy="551836"/>
      </dsp:txXfrm>
    </dsp:sp>
    <dsp:sp modelId="{6570E188-A870-4C8F-88C9-27FC3B29520E}">
      <dsp:nvSpPr>
        <dsp:cNvPr id="0" name=""/>
        <dsp:cNvSpPr/>
      </dsp:nvSpPr>
      <dsp:spPr>
        <a:xfrm>
          <a:off x="71916" y="206762"/>
          <a:ext cx="689796" cy="6897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45FE08-CDA3-48A8-8941-8AA2A45B98D0}">
      <dsp:nvSpPr>
        <dsp:cNvPr id="0" name=""/>
        <dsp:cNvSpPr/>
      </dsp:nvSpPr>
      <dsp:spPr>
        <a:xfrm>
          <a:off x="812244" y="1103232"/>
          <a:ext cx="9928402" cy="551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021"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Reduces adverse events</a:t>
          </a:r>
          <a:endParaRPr lang="en-AU" sz="3000" kern="1200" dirty="0"/>
        </a:p>
      </dsp:txBody>
      <dsp:txXfrm>
        <a:off x="812244" y="1103232"/>
        <a:ext cx="9928402" cy="551836"/>
      </dsp:txXfrm>
    </dsp:sp>
    <dsp:sp modelId="{BE95378B-2AFD-483C-ADE9-F7268A1F01E7}">
      <dsp:nvSpPr>
        <dsp:cNvPr id="0" name=""/>
        <dsp:cNvSpPr/>
      </dsp:nvSpPr>
      <dsp:spPr>
        <a:xfrm>
          <a:off x="467346" y="1034252"/>
          <a:ext cx="689796" cy="6897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465AE7-9B01-4BBD-9148-9240689629FC}">
      <dsp:nvSpPr>
        <dsp:cNvPr id="0" name=""/>
        <dsp:cNvSpPr/>
      </dsp:nvSpPr>
      <dsp:spPr>
        <a:xfrm>
          <a:off x="933609" y="1930723"/>
          <a:ext cx="9807037" cy="551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021"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Values the patient voice</a:t>
          </a:r>
          <a:endParaRPr lang="en-US" sz="3000" kern="1200" dirty="0"/>
        </a:p>
      </dsp:txBody>
      <dsp:txXfrm>
        <a:off x="933609" y="1930723"/>
        <a:ext cx="9807037" cy="551836"/>
      </dsp:txXfrm>
    </dsp:sp>
    <dsp:sp modelId="{8E470610-ABE4-4DF8-852E-DBBCFFEDD7DA}">
      <dsp:nvSpPr>
        <dsp:cNvPr id="0" name=""/>
        <dsp:cNvSpPr/>
      </dsp:nvSpPr>
      <dsp:spPr>
        <a:xfrm>
          <a:off x="588711" y="1861743"/>
          <a:ext cx="689796" cy="6897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87E498-6269-43A6-8F05-F3413222E584}">
      <dsp:nvSpPr>
        <dsp:cNvPr id="0" name=""/>
        <dsp:cNvSpPr/>
      </dsp:nvSpPr>
      <dsp:spPr>
        <a:xfrm>
          <a:off x="812244" y="2758213"/>
          <a:ext cx="9928402" cy="551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021"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a:t>Engagement with the local team first</a:t>
          </a:r>
        </a:p>
      </dsp:txBody>
      <dsp:txXfrm>
        <a:off x="812244" y="2758213"/>
        <a:ext cx="9928402" cy="551836"/>
      </dsp:txXfrm>
    </dsp:sp>
    <dsp:sp modelId="{42BCD41F-0F83-48FE-9130-B8BDA44F07E5}">
      <dsp:nvSpPr>
        <dsp:cNvPr id="0" name=""/>
        <dsp:cNvSpPr/>
      </dsp:nvSpPr>
      <dsp:spPr>
        <a:xfrm>
          <a:off x="467346" y="2689233"/>
          <a:ext cx="689796" cy="6897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EE1E6A-289E-42B0-8B1D-6B8FC2BE0522}">
      <dsp:nvSpPr>
        <dsp:cNvPr id="0" name=""/>
        <dsp:cNvSpPr/>
      </dsp:nvSpPr>
      <dsp:spPr>
        <a:xfrm>
          <a:off x="416814" y="3585704"/>
          <a:ext cx="10323832" cy="5518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021"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t>Not about complaints</a:t>
          </a:r>
        </a:p>
      </dsp:txBody>
      <dsp:txXfrm>
        <a:off x="416814" y="3585704"/>
        <a:ext cx="10323832" cy="551836"/>
      </dsp:txXfrm>
    </dsp:sp>
    <dsp:sp modelId="{DB522523-090E-453E-983B-457567498FB4}">
      <dsp:nvSpPr>
        <dsp:cNvPr id="0" name=""/>
        <dsp:cNvSpPr/>
      </dsp:nvSpPr>
      <dsp:spPr>
        <a:xfrm>
          <a:off x="71916" y="3516724"/>
          <a:ext cx="689796" cy="6897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F46812-4005-F240-A6B5-08828A8844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9764EB4F-77C6-974A-8257-A141B124FE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699334-E435-7840-AA42-1584C5479E80}" type="datetimeFigureOut">
              <a:rPr lang="en-AU" smtClean="0"/>
              <a:t>20/06/2022</a:t>
            </a:fld>
            <a:endParaRPr lang="en-AU"/>
          </a:p>
        </p:txBody>
      </p:sp>
      <p:sp>
        <p:nvSpPr>
          <p:cNvPr id="4" name="Footer Placeholder 3">
            <a:extLst>
              <a:ext uri="{FF2B5EF4-FFF2-40B4-BE49-F238E27FC236}">
                <a16:creationId xmlns:a16="http://schemas.microsoft.com/office/drawing/2014/main" id="{27387661-94E7-5D4D-85F2-EFF6386FB2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1D667644-AF13-4446-A57A-361056B5CE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03B0FA-BCBB-2541-A5A0-8D4BFE4B6A74}" type="slidenum">
              <a:rPr lang="en-AU" smtClean="0"/>
              <a:t>‹#›</a:t>
            </a:fld>
            <a:endParaRPr lang="en-AU"/>
          </a:p>
        </p:txBody>
      </p:sp>
    </p:spTree>
    <p:extLst>
      <p:ext uri="{BB962C8B-B14F-4D97-AF65-F5344CB8AC3E}">
        <p14:creationId xmlns:p14="http://schemas.microsoft.com/office/powerpoint/2010/main" val="1788648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EDC1F-F28B-7D49-A9A7-0F34E30FB51F}" type="datetimeFigureOut">
              <a:rPr lang="en-AU" smtClean="0"/>
              <a:t>20/06/2022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5239BD-4949-6A47-A748-5AA928536073}" type="slidenum">
              <a:rPr lang="en-AU" smtClean="0"/>
              <a:t>‹#›</a:t>
            </a:fld>
            <a:endParaRPr lang="en-AU"/>
          </a:p>
        </p:txBody>
      </p:sp>
    </p:spTree>
    <p:extLst>
      <p:ext uri="{BB962C8B-B14F-4D97-AF65-F5344CB8AC3E}">
        <p14:creationId xmlns:p14="http://schemas.microsoft.com/office/powerpoint/2010/main" val="2236011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3gxsCgOpTh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1</a:t>
            </a:fld>
            <a:endParaRPr lang="en-AU"/>
          </a:p>
        </p:txBody>
      </p:sp>
    </p:spTree>
    <p:extLst>
      <p:ext uri="{BB962C8B-B14F-4D97-AF65-F5344CB8AC3E}">
        <p14:creationId xmlns:p14="http://schemas.microsoft.com/office/powerpoint/2010/main" val="470875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&gt;&gt;Suggest add in some data on the number and type of calls you get </a:t>
            </a:r>
          </a:p>
          <a:p>
            <a:endParaRPr lang="en-AU" dirty="0"/>
          </a:p>
          <a:p>
            <a:r>
              <a:rPr lang="en-AU" dirty="0"/>
              <a:t>International literature</a:t>
            </a:r>
            <a:r>
              <a:rPr lang="en-AU" baseline="0" dirty="0"/>
              <a:t> and the CEC’s experience with the REACH program suggest that when starting REACH in a facility all staff (managers, executive and frontline clinicians) are apprehensive about a number of things, but once the program is in place it becomes part of normal business. </a:t>
            </a:r>
          </a:p>
          <a:p>
            <a:endParaRPr lang="en-AU" baseline="0" dirty="0"/>
          </a:p>
          <a:p>
            <a:r>
              <a:rPr lang="en-AU" baseline="0" dirty="0"/>
              <a:t>Internationally the CEC had expected to see 2 calls per month to 2 calls per year – depending on the size of the hospital and number of in-patient beds. At this stage REACH is an in-patient only program (the CEC are working with other sites to expand REACH into other areas on a case by case basis). </a:t>
            </a:r>
          </a:p>
          <a:p>
            <a:endParaRPr lang="en-AU" baseline="0" dirty="0"/>
          </a:p>
          <a:p>
            <a:r>
              <a:rPr lang="en-US" baseline="0" dirty="0"/>
              <a:t>Most calls tend to be for appropriate reasons and are often when the patient, </a:t>
            </a:r>
            <a:r>
              <a:rPr lang="en-US" baseline="0" dirty="0" err="1"/>
              <a:t>carer</a:t>
            </a:r>
            <a:r>
              <a:rPr lang="en-US" baseline="0" dirty="0"/>
              <a:t> or family do not feel that they are being heard by the local team. </a:t>
            </a:r>
          </a:p>
          <a:p>
            <a:endParaRPr lang="en-US" baseline="0" dirty="0"/>
          </a:p>
          <a:p>
            <a:r>
              <a:rPr lang="en-US" baseline="0" dirty="0"/>
              <a:t>&gt;&gt;Add in some local data numbers or feedback from surveys.</a:t>
            </a:r>
          </a:p>
          <a:p>
            <a:endParaRPr lang="en-US" baseline="0" dirty="0"/>
          </a:p>
          <a:p>
            <a:endParaRPr lang="en-AU" dirty="0"/>
          </a:p>
          <a:p>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10</a:t>
            </a:fld>
            <a:endParaRPr lang="en-AU"/>
          </a:p>
        </p:txBody>
      </p:sp>
    </p:spTree>
    <p:extLst>
      <p:ext uri="{BB962C8B-B14F-4D97-AF65-F5344CB8AC3E}">
        <p14:creationId xmlns:p14="http://schemas.microsoft.com/office/powerpoint/2010/main" val="131150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linkClick r:id="rId3"/>
              </a:rPr>
              <a:t>https://youtu.be/3gxsCgOpThQ</a:t>
            </a:r>
            <a:r>
              <a:rPr lang="en-AU"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algn="l" rtl="0" fontAlgn="base"/>
            <a:r>
              <a:rPr lang="en-AU" sz="1800" b="0" i="0" u="none" strike="noStrike" dirty="0">
                <a:solidFill>
                  <a:srgbClr val="000000"/>
                </a:solidFill>
                <a:effectLst/>
                <a:latin typeface="Calibri" panose="020F0502020204030204" pitchFamily="34" charset="0"/>
              </a:rPr>
              <a:t>This video has been made following the death of an infant receiving treatment in the Illawarra Shoalhaven Local Health District (ISHLHD), and the family now reside within the Northern New South Wales Local Health District (NNSWLHD).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sz="1800" b="0" i="0" dirty="0">
                <a:solidFill>
                  <a:srgbClr val="444444"/>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sz="1800" b="0" i="0" u="none" strike="noStrike" dirty="0">
                <a:solidFill>
                  <a:srgbClr val="000000"/>
                </a:solidFill>
                <a:effectLst/>
                <a:latin typeface="Calibri" panose="020F0502020204030204" pitchFamily="34" charset="0"/>
              </a:rPr>
              <a:t>As the video tells a real story, the content may be upsetting particularly for staff from ISLHD. Acknowledge that some people may recognise the parent/case and please remind staff that if this video raises personal stress to contact EAP services, speak to any of the course instructors or unit educators/managers.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sz="1800" b="0" i="0" dirty="0">
                <a:solidFill>
                  <a:srgbClr val="444444"/>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sz="1800" b="0" i="0" u="none" strike="noStrike" dirty="0">
                <a:solidFill>
                  <a:srgbClr val="000000"/>
                </a:solidFill>
                <a:effectLst/>
                <a:latin typeface="Calibri" panose="020F0502020204030204" pitchFamily="34" charset="0"/>
              </a:rPr>
              <a:t>Remind the audience to be respectful when providing comments, which should be limited to the benefits to patient care that the REACH program provides as it recognises patients/parents and carers are part of the health care team and are able to raise their hand for help.</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AU" sz="1800" b="1" i="0" u="none" strike="noStrike" dirty="0">
                <a:solidFill>
                  <a:srgbClr val="000000"/>
                </a:solidFill>
                <a:effectLst/>
                <a:latin typeface="Calibri" panose="020F0502020204030204" pitchFamily="34" charset="0"/>
              </a:rPr>
              <a:t> </a:t>
            </a:r>
            <a:r>
              <a:rPr lang="en-AU" sz="1800" b="0" i="0" dirty="0">
                <a:solidFill>
                  <a:srgbClr val="444444"/>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sz="1800" b="1" i="0" u="none" strike="noStrike" dirty="0">
                <a:solidFill>
                  <a:srgbClr val="000000"/>
                </a:solidFill>
                <a:effectLst/>
                <a:latin typeface="Calibri" panose="020F0502020204030204" pitchFamily="34" charset="0"/>
              </a:rPr>
              <a:t>Whilst this is a paediatric case, the themes and elements are transferable to adult populations. </a:t>
            </a:r>
            <a:r>
              <a:rPr lang="en-AU" sz="1800" b="0" i="0" dirty="0">
                <a:solidFill>
                  <a:srgbClr val="444444"/>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pPr algn="l" rtl="0" fontAlgn="base"/>
            <a:r>
              <a:rPr lang="en-AU" sz="1800" b="0" i="0" dirty="0">
                <a:solidFill>
                  <a:srgbClr val="444444"/>
                </a:solidFill>
                <a:effectLst/>
                <a:latin typeface="Calibri" panose="020F0502020204030204" pitchFamily="34" charset="0"/>
              </a:rPr>
              <a:t>​</a:t>
            </a:r>
            <a:endParaRPr lang="en-AU" b="0" i="0" dirty="0">
              <a:solidFill>
                <a:srgbClr val="444444"/>
              </a:solidFill>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12</a:t>
            </a:fld>
            <a:endParaRPr lang="en-AU"/>
          </a:p>
        </p:txBody>
      </p:sp>
    </p:spTree>
    <p:extLst>
      <p:ext uri="{BB962C8B-B14F-4D97-AF65-F5344CB8AC3E}">
        <p14:creationId xmlns:p14="http://schemas.microsoft.com/office/powerpoint/2010/main" val="2087323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https://www.cec.health.nsw.gov.au/keep-patients-safe/deteriorating-patient-program/reach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More information is available on our website. </a:t>
            </a:r>
          </a:p>
          <a:p>
            <a:pPr lvl="1">
              <a:lnSpc>
                <a:spcPct val="100000"/>
              </a:lnSpc>
              <a:spcBef>
                <a:spcPts val="2400"/>
              </a:spcBef>
            </a:pPr>
            <a:endParaRPr kumimoji="0" lang="en-AU" sz="1200" b="0" i="0" u="none" strike="noStrike" kern="1200" cap="none" spc="0" normalizeH="0" baseline="0" noProof="0" dirty="0">
              <a:ln>
                <a:noFill/>
              </a:ln>
              <a:solidFill>
                <a:prstClr val="black"/>
              </a:solidFill>
              <a:effectLst/>
              <a:uLnTx/>
              <a:uFillTx/>
              <a:latin typeface="+mn-lt"/>
              <a:ea typeface="+mn-ea"/>
              <a:cs typeface="+mn-cs"/>
            </a:endParaRPr>
          </a:p>
          <a:p>
            <a:pPr algn="l"/>
            <a:r>
              <a:rPr lang="en-AU" b="0" i="0" dirty="0">
                <a:solidFill>
                  <a:srgbClr val="333333"/>
                </a:solidFill>
                <a:effectLst/>
                <a:latin typeface="Montserrat" panose="00000500000000000000" pitchFamily="2" charset="0"/>
              </a:rPr>
              <a:t>The REACH Toolkit provides information, resources and quality improvement (QI) tools for managers and clinicians to improve patient, carer and family recognition and escalation of clinical deterioration in NSW health services.</a:t>
            </a:r>
          </a:p>
          <a:p>
            <a:pPr algn="l"/>
            <a:r>
              <a:rPr lang="en-AU" b="0" i="0" dirty="0">
                <a:solidFill>
                  <a:srgbClr val="333333"/>
                </a:solidFill>
                <a:effectLst/>
                <a:latin typeface="Montserrat" panose="00000500000000000000" pitchFamily="2" charset="0"/>
              </a:rPr>
              <a:t>The resources can be adapted to suit local needs including initial program implementation, to review and improve current practices, or to support current practice.</a:t>
            </a:r>
          </a:p>
          <a:p>
            <a:pPr lvl="1">
              <a:lnSpc>
                <a:spcPct val="100000"/>
              </a:lnSpc>
              <a:spcBef>
                <a:spcPts val="2400"/>
              </a:spcBef>
            </a:pPr>
            <a:endParaRPr kumimoji="0" lang="en-AU" sz="1200" b="0" i="0" u="none" strike="noStrike" kern="1200" cap="none" spc="0" normalizeH="0" baseline="0" noProof="0" dirty="0">
              <a:ln>
                <a:noFill/>
              </a:ln>
              <a:solidFill>
                <a:prstClr val="black"/>
              </a:solidFill>
              <a:effectLst/>
              <a:uLnTx/>
              <a:uFillTx/>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13</a:t>
            </a:fld>
            <a:endParaRPr lang="en-AU"/>
          </a:p>
        </p:txBody>
      </p:sp>
    </p:spTree>
    <p:extLst>
      <p:ext uri="{BB962C8B-B14F-4D97-AF65-F5344CB8AC3E}">
        <p14:creationId xmlns:p14="http://schemas.microsoft.com/office/powerpoint/2010/main" val="3113849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dirty="0">
                <a:latin typeface="Calibri Light" panose="020F0302020204030204" pitchFamily="34" charset="0"/>
                <a:cs typeface="Calibri Light" panose="020F0302020204030204" pitchFamily="34" charset="0"/>
              </a:rPr>
              <a:t>REACH recognises that patients, their carers and families know themselves best</a:t>
            </a:r>
          </a:p>
          <a:p>
            <a:pPr marL="0" indent="0">
              <a:lnSpc>
                <a:spcPct val="150000"/>
              </a:lnSpc>
              <a:buNone/>
            </a:pPr>
            <a:endParaRPr lang="en-AU" baseline="0" dirty="0"/>
          </a:p>
          <a:p>
            <a:pPr marL="342900" indent="-342900">
              <a:lnSpc>
                <a:spcPct val="100000"/>
              </a:lnSpc>
              <a:spcBef>
                <a:spcPts val="0"/>
              </a:spcBef>
              <a:buClr>
                <a:schemeClr val="tx2">
                  <a:lumMod val="60000"/>
                  <a:lumOff val="40000"/>
                </a:schemeClr>
              </a:buClr>
              <a:buFont typeface="Wingdings" panose="05000000000000000000" pitchFamily="2" charset="2"/>
              <a:buChar char="§"/>
            </a:pPr>
            <a:r>
              <a:rPr lang="en-AU" sz="1200" dirty="0">
                <a:latin typeface="Calibri Light" panose="020F0302020204030204" pitchFamily="34" charset="0"/>
                <a:cs typeface="Calibri Light" panose="020F0302020204030204" pitchFamily="34" charset="0"/>
              </a:rPr>
              <a:t>REACH is a patient, carer and family activated escalation system</a:t>
            </a:r>
          </a:p>
          <a:p>
            <a:pPr marL="342900" indent="-342900">
              <a:lnSpc>
                <a:spcPct val="100000"/>
              </a:lnSpc>
              <a:spcBef>
                <a:spcPts val="0"/>
              </a:spcBef>
              <a:buClr>
                <a:schemeClr val="tx2">
                  <a:lumMod val="60000"/>
                  <a:lumOff val="40000"/>
                </a:schemeClr>
              </a:buClr>
              <a:buFont typeface="Wingdings" panose="05000000000000000000" pitchFamily="2" charset="2"/>
              <a:buChar char="§"/>
            </a:pPr>
            <a:r>
              <a:rPr lang="en-AU" sz="1200" dirty="0">
                <a:latin typeface="Calibri Light" panose="020F0302020204030204" pitchFamily="34" charset="0"/>
                <a:cs typeface="Calibri Light" panose="020F0302020204030204" pitchFamily="34" charset="0"/>
              </a:rPr>
              <a:t>Aims to reduce adverse events by partnering with patients, carers and families in recognising and escalating deterioration</a:t>
            </a:r>
          </a:p>
          <a:p>
            <a:pPr marL="342900" indent="-342900">
              <a:lnSpc>
                <a:spcPct val="100000"/>
              </a:lnSpc>
              <a:spcBef>
                <a:spcPts val="0"/>
              </a:spcBef>
              <a:buClr>
                <a:schemeClr val="tx2">
                  <a:lumMod val="60000"/>
                  <a:lumOff val="40000"/>
                </a:schemeClr>
              </a:buClr>
              <a:buFont typeface="Wingdings" panose="05000000000000000000" pitchFamily="2" charset="2"/>
              <a:buChar char="§"/>
            </a:pPr>
            <a:r>
              <a:rPr lang="en-AU" sz="1200" dirty="0">
                <a:latin typeface="Calibri Light" panose="020F0302020204030204" pitchFamily="34" charset="0"/>
                <a:cs typeface="Calibri Light" panose="020F0302020204030204" pitchFamily="34" charset="0"/>
              </a:rPr>
              <a:t>It’s about valuing (listening, acknowledging and acting on) the patient voice</a:t>
            </a:r>
          </a:p>
          <a:p>
            <a:pPr marL="342900" indent="-342900">
              <a:lnSpc>
                <a:spcPct val="100000"/>
              </a:lnSpc>
              <a:spcBef>
                <a:spcPts val="0"/>
              </a:spcBef>
              <a:buClr>
                <a:schemeClr val="tx2">
                  <a:lumMod val="60000"/>
                  <a:lumOff val="40000"/>
                </a:schemeClr>
              </a:buClr>
              <a:buFont typeface="Wingdings" panose="05000000000000000000" pitchFamily="2" charset="2"/>
              <a:buChar char="§"/>
            </a:pPr>
            <a:r>
              <a:rPr lang="en-AU" sz="1200" dirty="0">
                <a:latin typeface="Calibri Light" panose="020F0302020204030204" pitchFamily="34" charset="0"/>
                <a:cs typeface="Calibri Light" panose="020F0302020204030204" pitchFamily="34" charset="0"/>
              </a:rPr>
              <a:t>Its about engaging with the local team first before escalating to a REACH call</a:t>
            </a:r>
          </a:p>
          <a:p>
            <a:pPr marL="342900" indent="-342900">
              <a:lnSpc>
                <a:spcPct val="100000"/>
              </a:lnSpc>
              <a:spcBef>
                <a:spcPts val="0"/>
              </a:spcBef>
              <a:buClr>
                <a:schemeClr val="tx2">
                  <a:lumMod val="60000"/>
                  <a:lumOff val="40000"/>
                </a:schemeClr>
              </a:buClr>
              <a:buFont typeface="Wingdings" panose="05000000000000000000" pitchFamily="2" charset="2"/>
              <a:buChar char="§"/>
            </a:pPr>
            <a:r>
              <a:rPr lang="en-AU" sz="1200" dirty="0">
                <a:latin typeface="Calibri Light" panose="020F0302020204030204" pitchFamily="34" charset="0"/>
                <a:cs typeface="Calibri Light" panose="020F0302020204030204" pitchFamily="34" charset="0"/>
              </a:rPr>
              <a:t>It’s not about complaints – there are existing pathways to make complaints and these do not change</a:t>
            </a:r>
          </a:p>
          <a:p>
            <a:pPr marL="0" indent="0">
              <a:lnSpc>
                <a:spcPct val="150000"/>
              </a:lnSpc>
              <a:buNone/>
            </a:pPr>
            <a:endParaRPr lang="en-AU" baseline="0" dirty="0"/>
          </a:p>
          <a:p>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14</a:t>
            </a:fld>
            <a:endParaRPr lang="en-AU"/>
          </a:p>
        </p:txBody>
      </p:sp>
    </p:spTree>
    <p:extLst>
      <p:ext uri="{BB962C8B-B14F-4D97-AF65-F5344CB8AC3E}">
        <p14:creationId xmlns:p14="http://schemas.microsoft.com/office/powerpoint/2010/main" val="42174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C5239BD-4949-6A47-A748-5AA928536073}" type="slidenum">
              <a:rPr lang="en-AU" smtClean="0"/>
              <a:t>2</a:t>
            </a:fld>
            <a:endParaRPr lang="en-AU"/>
          </a:p>
        </p:txBody>
      </p:sp>
    </p:spTree>
    <p:extLst>
      <p:ext uri="{BB962C8B-B14F-4D97-AF65-F5344CB8AC3E}">
        <p14:creationId xmlns:p14="http://schemas.microsoft.com/office/powerpoint/2010/main" val="1300645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Add name of hospital/facility</a:t>
            </a:r>
            <a:endParaRPr lang="en-AU" baseline="0" dirty="0"/>
          </a:p>
          <a:p>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3</a:t>
            </a:fld>
            <a:endParaRPr lang="en-AU"/>
          </a:p>
        </p:txBody>
      </p:sp>
    </p:spTree>
    <p:extLst>
      <p:ext uri="{BB962C8B-B14F-4D97-AF65-F5344CB8AC3E}">
        <p14:creationId xmlns:p14="http://schemas.microsoft.com/office/powerpoint/2010/main" val="1235845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Research conducted more than 25 years ago demonstrated </a:t>
            </a:r>
            <a:r>
              <a:rPr lang="en-AU" b="0" i="0" dirty="0">
                <a:solidFill>
                  <a:srgbClr val="000000"/>
                </a:solidFill>
                <a:effectLst/>
                <a:latin typeface="Open Sans" panose="020B0606030504020204" pitchFamily="34" charset="0"/>
              </a:rPr>
              <a:t>why some hospitals are more patient-</a:t>
            </a:r>
            <a:r>
              <a:rPr lang="en-AU" b="0" i="0" dirty="0" err="1">
                <a:solidFill>
                  <a:srgbClr val="000000"/>
                </a:solidFill>
                <a:effectLst/>
                <a:latin typeface="Open Sans" panose="020B0606030504020204" pitchFamily="34" charset="0"/>
              </a:rPr>
              <a:t>centered</a:t>
            </a:r>
            <a:r>
              <a:rPr lang="en-AU" b="0" i="0" dirty="0">
                <a:solidFill>
                  <a:srgbClr val="000000"/>
                </a:solidFill>
                <a:effectLst/>
                <a:latin typeface="Open Sans" panose="020B0606030504020204" pitchFamily="34" charset="0"/>
              </a:rPr>
              <a:t> than others and showcased the models of care that can make hospitalization more humane</a:t>
            </a:r>
            <a:r>
              <a:rPr lang="en-AU" baseline="0" dirty="0"/>
              <a:t> </a:t>
            </a:r>
          </a:p>
          <a:p>
            <a:endParaRPr lang="en-AU" baseline="0" dirty="0"/>
          </a:p>
          <a:p>
            <a:r>
              <a:rPr lang="en-AU" baseline="0" dirty="0"/>
              <a:t>This is not new information, we have known this for a while now, but yet we still notice gaps in the care we provide and partnering with our patients.</a:t>
            </a:r>
          </a:p>
          <a:p>
            <a:endParaRPr lang="en-AU" baseline="0" dirty="0"/>
          </a:p>
          <a:p>
            <a:r>
              <a:rPr lang="en-AU" baseline="0" dirty="0"/>
              <a:t>Not just because it’s the right thing to do … but it is a key element of patient safety and supports the patient experience – person centred care has been recognised in its own right as one of 6 domains of quality healthcare</a:t>
            </a:r>
          </a:p>
          <a:p>
            <a:endParaRPr lang="en-AU" baseline="0" dirty="0"/>
          </a:p>
          <a:p>
            <a:r>
              <a:rPr lang="en-AU" baseline="0" dirty="0"/>
              <a:t>We know that patients want to be involved in their care  - OPPORTUNITY for IMPROVEMENT (61% definitely involved in care and treatment as much as they wanted to be. </a:t>
            </a:r>
            <a:r>
              <a:rPr lang="en-AU" baseline="0"/>
              <a:t>Serious Adverse Event Reviews for NSW Health identified approximately 11% patient/carer concerns not considered) 2013.</a:t>
            </a:r>
          </a:p>
          <a:p>
            <a:endParaRPr lang="en-AU" dirty="0"/>
          </a:p>
          <a:p>
            <a:r>
              <a:rPr lang="en-AU" b="0" i="0" dirty="0" err="1">
                <a:solidFill>
                  <a:srgbClr val="222222"/>
                </a:solidFill>
                <a:effectLst/>
                <a:latin typeface="Arial" panose="020B0604020202020204" pitchFamily="34" charset="0"/>
              </a:rPr>
              <a:t>Genteis</a:t>
            </a:r>
            <a:r>
              <a:rPr lang="en-AU" b="0" i="0" dirty="0">
                <a:solidFill>
                  <a:srgbClr val="222222"/>
                </a:solidFill>
                <a:effectLst/>
                <a:latin typeface="Arial" panose="020B0604020202020204" pitchFamily="34" charset="0"/>
              </a:rPr>
              <a:t>, M., </a:t>
            </a:r>
            <a:r>
              <a:rPr lang="en-AU" b="0" i="0" dirty="0" err="1">
                <a:solidFill>
                  <a:srgbClr val="222222"/>
                </a:solidFill>
                <a:effectLst/>
                <a:latin typeface="Arial" panose="020B0604020202020204" pitchFamily="34" charset="0"/>
              </a:rPr>
              <a:t>Edgman</a:t>
            </a:r>
            <a:r>
              <a:rPr lang="en-AU" b="0" i="0" dirty="0">
                <a:solidFill>
                  <a:srgbClr val="222222"/>
                </a:solidFill>
                <a:effectLst/>
                <a:latin typeface="Arial" panose="020B0604020202020204" pitchFamily="34" charset="0"/>
              </a:rPr>
              <a:t>-Levitan, S., </a:t>
            </a:r>
            <a:r>
              <a:rPr lang="en-AU" b="0" i="0" dirty="0" err="1">
                <a:solidFill>
                  <a:srgbClr val="222222"/>
                </a:solidFill>
                <a:effectLst/>
                <a:latin typeface="Arial" panose="020B0604020202020204" pitchFamily="34" charset="0"/>
              </a:rPr>
              <a:t>Dalay</a:t>
            </a:r>
            <a:r>
              <a:rPr lang="en-AU" b="0" i="0" dirty="0">
                <a:solidFill>
                  <a:srgbClr val="222222"/>
                </a:solidFill>
                <a:effectLst/>
                <a:latin typeface="Arial" panose="020B0604020202020204" pitchFamily="34" charset="0"/>
              </a:rPr>
              <a:t>, J., &amp; Delbanco, T. L. (2003). Through the patient's eyes: understanding and promoting patient-</a:t>
            </a:r>
            <a:r>
              <a:rPr lang="en-AU" b="0" i="0" dirty="0" err="1">
                <a:solidFill>
                  <a:srgbClr val="222222"/>
                </a:solidFill>
                <a:effectLst/>
                <a:latin typeface="Arial" panose="020B0604020202020204" pitchFamily="34" charset="0"/>
              </a:rPr>
              <a:t>centered</a:t>
            </a:r>
            <a:r>
              <a:rPr lang="en-AU" b="0" i="0" dirty="0">
                <a:solidFill>
                  <a:srgbClr val="222222"/>
                </a:solidFill>
                <a:effectLst/>
                <a:latin typeface="Arial" panose="020B0604020202020204" pitchFamily="34" charset="0"/>
              </a:rPr>
              <a:t> care. </a:t>
            </a:r>
            <a:r>
              <a:rPr lang="en-AU" b="0" i="1" dirty="0">
                <a:solidFill>
                  <a:srgbClr val="222222"/>
                </a:solidFill>
                <a:effectLst/>
                <a:latin typeface="Arial" panose="020B0604020202020204" pitchFamily="34" charset="0"/>
              </a:rPr>
              <a:t>The Journal for Healthcare Quality (JHQ)</a:t>
            </a:r>
            <a:r>
              <a:rPr lang="en-AU" b="0" i="0" dirty="0">
                <a:solidFill>
                  <a:srgbClr val="222222"/>
                </a:solidFill>
                <a:effectLst/>
                <a:latin typeface="Arial" panose="020B0604020202020204" pitchFamily="34" charset="0"/>
              </a:rPr>
              <a:t>, </a:t>
            </a:r>
            <a:r>
              <a:rPr lang="en-AU" b="0" i="1" dirty="0">
                <a:solidFill>
                  <a:srgbClr val="222222"/>
                </a:solidFill>
                <a:effectLst/>
                <a:latin typeface="Arial" panose="020B0604020202020204" pitchFamily="34" charset="0"/>
              </a:rPr>
              <a:t>25</a:t>
            </a:r>
            <a:r>
              <a:rPr lang="en-AU" b="0" i="0" dirty="0">
                <a:solidFill>
                  <a:srgbClr val="222222"/>
                </a:solidFill>
                <a:effectLst/>
                <a:latin typeface="Arial" panose="020B0604020202020204" pitchFamily="34" charset="0"/>
              </a:rPr>
              <a:t>(3), 47.</a:t>
            </a:r>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4</a:t>
            </a:fld>
            <a:endParaRPr lang="en-AU"/>
          </a:p>
        </p:txBody>
      </p:sp>
    </p:spTree>
    <p:extLst>
      <p:ext uri="{BB962C8B-B14F-4D97-AF65-F5344CB8AC3E}">
        <p14:creationId xmlns:p14="http://schemas.microsoft.com/office/powerpoint/2010/main" val="111684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none" baseline="0" dirty="0"/>
              <a:t>When deteriorating patients are not recognised the outcome can be tragic.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r>
              <a:rPr lang="en-AU" baseline="0" dirty="0"/>
              <a:t>This graph highlights the importance of recognising patient deterioration early and the impact that it has on the patient’s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u="none" baseline="0" dirty="0"/>
          </a:p>
          <a:p>
            <a:endParaRPr lang="en-AU" baseline="0" dirty="0"/>
          </a:p>
          <a:p>
            <a:r>
              <a:rPr lang="en-AU" u="none" baseline="0" dirty="0"/>
              <a:t>The CEC’s Between the Flags (BTF) program has made great improvements in how we recognise and respond to deteriorating patients. </a:t>
            </a:r>
            <a:r>
              <a:rPr lang="en-AU" baseline="0" dirty="0"/>
              <a:t>I’m sure you’re all familiar with the Between the Flags program and DETECT training. Through the work of the CEC and the hospitals that have implemented the BTF program, there has been a 46% reduction in cardiac arrest rates across NSW healthcare facilities since 2010.</a:t>
            </a:r>
          </a:p>
          <a:p>
            <a:endParaRPr lang="en-AU" baseline="0" dirty="0"/>
          </a:p>
          <a:p>
            <a:r>
              <a:rPr lang="en-AU" baseline="0" dirty="0"/>
              <a:t>Despite improvement in this area, failure to recognise, escalate and respond to deterioration have consistently been identified as leading contributory factors in review of serious adverse events  -  so we know that there is still OPPORTUNITY for IMPROVEMENT in this area</a:t>
            </a:r>
          </a:p>
          <a:p>
            <a:endParaRPr lang="en-AU" dirty="0"/>
          </a:p>
          <a:p>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5</a:t>
            </a:fld>
            <a:endParaRPr lang="en-AU"/>
          </a:p>
        </p:txBody>
      </p:sp>
    </p:spTree>
    <p:extLst>
      <p:ext uri="{BB962C8B-B14F-4D97-AF65-F5344CB8AC3E}">
        <p14:creationId xmlns:p14="http://schemas.microsoft.com/office/powerpoint/2010/main" val="3753777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Add name of hospital/facility</a:t>
            </a:r>
            <a:endParaRPr lang="en-AU" baseline="0" dirty="0"/>
          </a:p>
          <a:p>
            <a:endParaRPr lang="en-AU" dirty="0"/>
          </a:p>
          <a:p>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6</a:t>
            </a:fld>
            <a:endParaRPr lang="en-AU"/>
          </a:p>
        </p:txBody>
      </p:sp>
    </p:spTree>
    <p:extLst>
      <p:ext uri="{BB962C8B-B14F-4D97-AF65-F5344CB8AC3E}">
        <p14:creationId xmlns:p14="http://schemas.microsoft.com/office/powerpoint/2010/main" val="248702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kern="1200" dirty="0">
                <a:solidFill>
                  <a:schemeClr val="tx1"/>
                </a:solidFill>
                <a:latin typeface="+mn-lt"/>
                <a:ea typeface="+mn-ea"/>
                <a:cs typeface="+mn-cs"/>
              </a:rPr>
              <a:t>REACH is a system that helps patients, carers, and their families  to raise their concerns with staff about worrying changes in a patient’s condition.</a:t>
            </a:r>
          </a:p>
          <a:p>
            <a:endParaRPr lang="en-AU" sz="1200" kern="1200" dirty="0">
              <a:solidFill>
                <a:schemeClr val="tx1"/>
              </a:solidFill>
              <a:latin typeface="+mn-lt"/>
              <a:ea typeface="+mn-ea"/>
              <a:cs typeface="+mn-cs"/>
            </a:endParaRPr>
          </a:p>
          <a:p>
            <a:r>
              <a:rPr lang="en-AU" sz="1200" kern="1200" dirty="0">
                <a:solidFill>
                  <a:schemeClr val="tx1"/>
                </a:solidFill>
                <a:latin typeface="+mn-lt"/>
                <a:ea typeface="+mn-ea"/>
                <a:cs typeface="+mn-cs"/>
              </a:rPr>
              <a:t>Aims to increase </a:t>
            </a:r>
            <a:r>
              <a:rPr lang="en-AU" sz="1200" dirty="0"/>
              <a:t>consumer engagement and  decrease  adverse outcomes</a:t>
            </a:r>
            <a:r>
              <a:rPr lang="en-AU" sz="1200" kern="1200" dirty="0">
                <a:solidFill>
                  <a:schemeClr val="tx1"/>
                </a:solidFill>
                <a:latin typeface="+mn-lt"/>
                <a:ea typeface="+mn-ea"/>
                <a:cs typeface="+mn-cs"/>
              </a:rPr>
              <a:t> </a:t>
            </a:r>
          </a:p>
          <a:p>
            <a:endParaRPr lang="en-AU" sz="1200" kern="1200" dirty="0">
              <a:solidFill>
                <a:schemeClr val="tx1"/>
              </a:solidFill>
              <a:latin typeface="+mn-lt"/>
              <a:ea typeface="+mn-ea"/>
              <a:cs typeface="+mn-cs"/>
            </a:endParaRPr>
          </a:p>
          <a:p>
            <a:r>
              <a:rPr lang="en-AU" sz="1200" kern="1200" dirty="0">
                <a:solidFill>
                  <a:schemeClr val="tx1"/>
                </a:solidFill>
                <a:latin typeface="+mn-lt"/>
                <a:ea typeface="+mn-ea"/>
                <a:cs typeface="+mn-cs"/>
              </a:rPr>
              <a:t>Very</a:t>
            </a:r>
            <a:r>
              <a:rPr lang="en-AU" sz="1200" kern="1200" baseline="0" dirty="0">
                <a:solidFill>
                  <a:schemeClr val="tx1"/>
                </a:solidFill>
                <a:latin typeface="+mn-lt"/>
                <a:ea typeface="+mn-ea"/>
                <a:cs typeface="+mn-cs"/>
              </a:rPr>
              <a:t> much promotes inclusion of patients, and their families and carers as partners in the healthcare team – and the principle of ‘speaking up for safety’ / patients/carers/</a:t>
            </a:r>
            <a:r>
              <a:rPr lang="en-AU" sz="1200" kern="1200" baseline="0" dirty="0">
                <a:solidFill>
                  <a:schemeClr val="tx1"/>
                </a:solidFill>
                <a:highlight>
                  <a:srgbClr val="FFFF00"/>
                </a:highlight>
                <a:latin typeface="+mn-lt"/>
                <a:ea typeface="+mn-ea"/>
                <a:cs typeface="+mn-cs"/>
              </a:rPr>
              <a:t>families</a:t>
            </a:r>
            <a:r>
              <a:rPr lang="en-AU" sz="1200" kern="1200" baseline="0" dirty="0">
                <a:solidFill>
                  <a:schemeClr val="tx1"/>
                </a:solidFill>
                <a:latin typeface="+mn-lt"/>
                <a:ea typeface="+mn-ea"/>
                <a:cs typeface="+mn-cs"/>
              </a:rPr>
              <a:t> know themselves best/ ‘expert’</a:t>
            </a:r>
          </a:p>
          <a:p>
            <a:endParaRPr lang="en-AU" sz="1200" kern="1200" dirty="0">
              <a:solidFill>
                <a:schemeClr val="tx1"/>
              </a:solidFill>
              <a:latin typeface="+mn-lt"/>
              <a:ea typeface="+mn-ea"/>
              <a:cs typeface="+mn-cs"/>
            </a:endParaRPr>
          </a:p>
          <a:p>
            <a:r>
              <a:rPr lang="en-AU" sz="1200" kern="1200" baseline="0" dirty="0">
                <a:solidFill>
                  <a:schemeClr val="tx1"/>
                </a:solidFill>
                <a:latin typeface="+mn-lt"/>
                <a:ea typeface="+mn-ea"/>
                <a:cs typeface="+mn-cs"/>
              </a:rPr>
              <a:t>Important to note that REACH is only one part of a much broader safety and quality system for recognising, escalating and responding to deteriorating patients. The main part of this bigger system is </a:t>
            </a:r>
            <a:r>
              <a:rPr lang="en-AU" sz="1200" kern="1200" baseline="0" dirty="0" err="1">
                <a:solidFill>
                  <a:schemeClr val="tx1"/>
                </a:solidFill>
                <a:latin typeface="+mn-lt"/>
                <a:ea typeface="+mn-ea"/>
                <a:cs typeface="+mn-cs"/>
              </a:rPr>
              <a:t>theBTF</a:t>
            </a:r>
            <a:r>
              <a:rPr lang="en-AU" sz="1200" kern="1200" baseline="0" dirty="0">
                <a:solidFill>
                  <a:schemeClr val="tx1"/>
                </a:solidFill>
                <a:latin typeface="+mn-lt"/>
                <a:ea typeface="+mn-ea"/>
                <a:cs typeface="+mn-cs"/>
              </a:rPr>
              <a:t> program, that many of you would be familiar with. The Between The Flags program was developed by the CEC, and helps staff to recognise signs of deteriorating  and  to escalate and respond appropriately to deteriorating patients. It was based on the surf life saving analogy, of being safe when you are swimming BTF, in this case referring to being safe when your vital signs, such as heart rate and blood pressure, are ‘BTF’ or in other words within normal range. </a:t>
            </a:r>
          </a:p>
          <a:p>
            <a:pPr marL="0" indent="0">
              <a:lnSpc>
                <a:spcPct val="150000"/>
              </a:lnSpc>
              <a:buNone/>
            </a:pPr>
            <a:endParaRPr lang="en-AU" baseline="0" dirty="0"/>
          </a:p>
          <a:p>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7</a:t>
            </a:fld>
            <a:endParaRPr lang="en-AU"/>
          </a:p>
        </p:txBody>
      </p:sp>
    </p:spTree>
    <p:extLst>
      <p:ext uri="{BB962C8B-B14F-4D97-AF65-F5344CB8AC3E}">
        <p14:creationId xmlns:p14="http://schemas.microsoft.com/office/powerpoint/2010/main" val="4228297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Aligns </a:t>
            </a:r>
            <a:r>
              <a:rPr lang="en-AU"/>
              <a:t>with </a:t>
            </a:r>
            <a:r>
              <a:rPr lang="en-AU" dirty="0"/>
              <a:t>National Standards and Australian</a:t>
            </a:r>
            <a:r>
              <a:rPr lang="en-AU" baseline="0" dirty="0"/>
              <a:t> Charter of Healthcare Rights</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8</a:t>
            </a:fld>
            <a:endParaRPr lang="en-AU"/>
          </a:p>
        </p:txBody>
      </p:sp>
    </p:spTree>
    <p:extLst>
      <p:ext uri="{BB962C8B-B14F-4D97-AF65-F5344CB8AC3E}">
        <p14:creationId xmlns:p14="http://schemas.microsoft.com/office/powerpoint/2010/main" val="2170259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kern="1200" baseline="0" dirty="0">
                <a:solidFill>
                  <a:schemeClr val="tx1"/>
                </a:solidFill>
                <a:latin typeface="+mn-lt"/>
                <a:ea typeface="+mn-ea"/>
                <a:cs typeface="+mn-cs"/>
              </a:rPr>
              <a:t>REACH stands for Recognise, Engage, Act, Call and Help is on its way.</a:t>
            </a:r>
          </a:p>
          <a:p>
            <a:endParaRPr lang="en-AU" sz="1200" b="0" kern="1200" baseline="0" dirty="0">
              <a:solidFill>
                <a:schemeClr val="tx1"/>
              </a:solidFill>
              <a:latin typeface="+mn-lt"/>
              <a:ea typeface="+mn-ea"/>
              <a:cs typeface="+mn-cs"/>
            </a:endParaRPr>
          </a:p>
          <a:p>
            <a:r>
              <a:rPr lang="en-AU" sz="1200" b="0" kern="1200" baseline="0" dirty="0">
                <a:solidFill>
                  <a:schemeClr val="tx1"/>
                </a:solidFill>
                <a:latin typeface="+mn-lt"/>
                <a:ea typeface="+mn-ea"/>
                <a:cs typeface="+mn-cs"/>
              </a:rPr>
              <a:t>Staff can also make a REACH call on behalf of a patient/carer/or family member.</a:t>
            </a:r>
          </a:p>
          <a:p>
            <a:endParaRPr lang="en-AU" sz="1200" b="0" kern="1200" baseline="0" dirty="0">
              <a:solidFill>
                <a:schemeClr val="tx1"/>
              </a:solidFill>
              <a:latin typeface="+mn-lt"/>
              <a:ea typeface="+mn-ea"/>
              <a:cs typeface="+mn-cs"/>
            </a:endParaRPr>
          </a:p>
          <a:p>
            <a:r>
              <a:rPr lang="en-AU" sz="1200" b="0" kern="1200" baseline="0" dirty="0">
                <a:solidFill>
                  <a:schemeClr val="tx1"/>
                </a:solidFill>
                <a:latin typeface="+mn-lt"/>
                <a:ea typeface="+mn-ea"/>
                <a:cs typeface="+mn-cs"/>
              </a:rPr>
              <a:t>Like making a triple 0 call from within hospital</a:t>
            </a:r>
          </a:p>
          <a:p>
            <a:endParaRPr lang="en-AU" sz="1200" b="0" kern="1200" baseline="0" dirty="0">
              <a:solidFill>
                <a:schemeClr val="tx1"/>
              </a:solidFill>
              <a:latin typeface="+mn-lt"/>
              <a:ea typeface="+mn-ea"/>
              <a:cs typeface="+mn-cs"/>
            </a:endParaRPr>
          </a:p>
          <a:p>
            <a:r>
              <a:rPr lang="en-AU" sz="1200" b="0" kern="1200" baseline="0" dirty="0">
                <a:solidFill>
                  <a:schemeClr val="tx1"/>
                </a:solidFill>
                <a:latin typeface="+mn-lt"/>
                <a:ea typeface="+mn-ea"/>
                <a:cs typeface="+mn-cs"/>
              </a:rPr>
              <a:t>The </a:t>
            </a:r>
            <a:r>
              <a:rPr lang="en-AU" sz="1200" b="0" u="none" kern="1200" baseline="0" dirty="0">
                <a:solidFill>
                  <a:schemeClr val="tx1"/>
                </a:solidFill>
                <a:latin typeface="+mn-lt"/>
                <a:ea typeface="+mn-ea"/>
                <a:cs typeface="+mn-cs"/>
              </a:rPr>
              <a:t>key to the program is about engaging with the patient, carer or family member. </a:t>
            </a:r>
            <a:r>
              <a:rPr lang="en-AU" sz="1200" b="0" kern="1200" baseline="0" dirty="0">
                <a:solidFill>
                  <a:schemeClr val="tx1"/>
                </a:solidFill>
                <a:latin typeface="+mn-lt"/>
                <a:ea typeface="+mn-ea"/>
                <a:cs typeface="+mn-cs"/>
              </a:rPr>
              <a:t>Its not just about making a REACH call, ideally concerns resolved before calling emergency team through the engagement with the clinical staff.</a:t>
            </a:r>
            <a:endParaRPr lang="en-AU" b="0" baseline="0" dirty="0"/>
          </a:p>
          <a:p>
            <a:endParaRPr lang="en-AU" dirty="0"/>
          </a:p>
          <a:p>
            <a:endParaRPr lang="en-AU" dirty="0"/>
          </a:p>
        </p:txBody>
      </p:sp>
      <p:sp>
        <p:nvSpPr>
          <p:cNvPr id="4" name="Slide Number Placeholder 3"/>
          <p:cNvSpPr>
            <a:spLocks noGrp="1"/>
          </p:cNvSpPr>
          <p:nvPr>
            <p:ph type="sldNum" sz="quarter" idx="5"/>
          </p:nvPr>
        </p:nvSpPr>
        <p:spPr/>
        <p:txBody>
          <a:bodyPr/>
          <a:lstStyle/>
          <a:p>
            <a:fld id="{0C5239BD-4949-6A47-A748-5AA928536073}" type="slidenum">
              <a:rPr lang="en-AU" smtClean="0"/>
              <a:t>9</a:t>
            </a:fld>
            <a:endParaRPr lang="en-AU"/>
          </a:p>
        </p:txBody>
      </p:sp>
    </p:spTree>
    <p:extLst>
      <p:ext uri="{BB962C8B-B14F-4D97-AF65-F5344CB8AC3E}">
        <p14:creationId xmlns:p14="http://schemas.microsoft.com/office/powerpoint/2010/main" val="4092966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397953F9-C5F1-8F47-836F-1932813732B6}"/>
              </a:ext>
            </a:extLst>
          </p:cNvPr>
          <p:cNvGrpSpPr/>
          <p:nvPr userDrawn="1"/>
        </p:nvGrpSpPr>
        <p:grpSpPr>
          <a:xfrm>
            <a:off x="7171912" y="0"/>
            <a:ext cx="5021606" cy="6858000"/>
            <a:chOff x="7171912" y="0"/>
            <a:chExt cx="5021606" cy="6858000"/>
          </a:xfrm>
        </p:grpSpPr>
        <p:sp>
          <p:nvSpPr>
            <p:cNvPr id="43" name="Freeform 12">
              <a:extLst>
                <a:ext uri="{FF2B5EF4-FFF2-40B4-BE49-F238E27FC236}">
                  <a16:creationId xmlns:a16="http://schemas.microsoft.com/office/drawing/2014/main" id="{812DD7BA-036B-5B44-9541-0295FEFD5C8B}"/>
                </a:ext>
              </a:extLst>
            </p:cNvPr>
            <p:cNvSpPr>
              <a:spLocks noChangeArrowheads="1"/>
            </p:cNvSpPr>
            <p:nvPr/>
          </p:nvSpPr>
          <p:spPr bwMode="auto">
            <a:xfrm>
              <a:off x="7876699" y="0"/>
              <a:ext cx="2071830" cy="3362926"/>
            </a:xfrm>
            <a:custGeom>
              <a:avLst/>
              <a:gdLst>
                <a:gd name="T0" fmla="*/ 4302 w 6018"/>
                <a:gd name="T1" fmla="*/ 9656 h 9768"/>
                <a:gd name="T2" fmla="*/ 4302 w 6018"/>
                <a:gd name="T3" fmla="*/ 9656 h 9768"/>
                <a:gd name="T4" fmla="*/ 6017 w 6018"/>
                <a:gd name="T5" fmla="*/ 7312 h 9768"/>
                <a:gd name="T6" fmla="*/ 5483 w 6018"/>
                <a:gd name="T7" fmla="*/ 6877 h 9768"/>
                <a:gd name="T8" fmla="*/ 5467 w 6018"/>
                <a:gd name="T9" fmla="*/ 6861 h 9768"/>
                <a:gd name="T10" fmla="*/ 5198 w 6018"/>
                <a:gd name="T11" fmla="*/ 6629 h 9768"/>
                <a:gd name="T12" fmla="*/ 5067 w 6018"/>
                <a:gd name="T13" fmla="*/ 6507 h 9768"/>
                <a:gd name="T14" fmla="*/ 4981 w 6018"/>
                <a:gd name="T15" fmla="*/ 6429 h 9768"/>
                <a:gd name="T16" fmla="*/ 4831 w 6018"/>
                <a:gd name="T17" fmla="*/ 6289 h 9768"/>
                <a:gd name="T18" fmla="*/ 4778 w 6018"/>
                <a:gd name="T19" fmla="*/ 6239 h 9768"/>
                <a:gd name="T20" fmla="*/ 4728 w 6018"/>
                <a:gd name="T21" fmla="*/ 6188 h 9768"/>
                <a:gd name="T22" fmla="*/ 4674 w 6018"/>
                <a:gd name="T23" fmla="*/ 6138 h 9768"/>
                <a:gd name="T24" fmla="*/ 4525 w 6018"/>
                <a:gd name="T25" fmla="*/ 5991 h 9768"/>
                <a:gd name="T26" fmla="*/ 4381 w 6018"/>
                <a:gd name="T27" fmla="*/ 5844 h 9768"/>
                <a:gd name="T28" fmla="*/ 4307 w 6018"/>
                <a:gd name="T29" fmla="*/ 5771 h 9768"/>
                <a:gd name="T30" fmla="*/ 4211 w 6018"/>
                <a:gd name="T31" fmla="*/ 5669 h 9768"/>
                <a:gd name="T32" fmla="*/ 4143 w 6018"/>
                <a:gd name="T33" fmla="*/ 5596 h 9768"/>
                <a:gd name="T34" fmla="*/ 4097 w 6018"/>
                <a:gd name="T35" fmla="*/ 5548 h 9768"/>
                <a:gd name="T36" fmla="*/ 4004 w 6018"/>
                <a:gd name="T37" fmla="*/ 5449 h 9768"/>
                <a:gd name="T38" fmla="*/ 3870 w 6018"/>
                <a:gd name="T39" fmla="*/ 5300 h 9768"/>
                <a:gd name="T40" fmla="*/ 3781 w 6018"/>
                <a:gd name="T41" fmla="*/ 5201 h 9768"/>
                <a:gd name="T42" fmla="*/ 3652 w 6018"/>
                <a:gd name="T43" fmla="*/ 5052 h 9768"/>
                <a:gd name="T44" fmla="*/ 3568 w 6018"/>
                <a:gd name="T45" fmla="*/ 4953 h 9768"/>
                <a:gd name="T46" fmla="*/ 3444 w 6018"/>
                <a:gd name="T47" fmla="*/ 4806 h 9768"/>
                <a:gd name="T48" fmla="*/ 3401 w 6018"/>
                <a:gd name="T49" fmla="*/ 4756 h 9768"/>
                <a:gd name="T50" fmla="*/ 3323 w 6018"/>
                <a:gd name="T51" fmla="*/ 4659 h 9768"/>
                <a:gd name="T52" fmla="*/ 3282 w 6018"/>
                <a:gd name="T53" fmla="*/ 4609 h 9768"/>
                <a:gd name="T54" fmla="*/ 3166 w 6018"/>
                <a:gd name="T55" fmla="*/ 4462 h 9768"/>
                <a:gd name="T56" fmla="*/ 3087 w 6018"/>
                <a:gd name="T57" fmla="*/ 4366 h 9768"/>
                <a:gd name="T58" fmla="*/ 2690 w 6018"/>
                <a:gd name="T59" fmla="*/ 3837 h 9768"/>
                <a:gd name="T60" fmla="*/ 605 w 6018"/>
                <a:gd name="T61" fmla="*/ 0 h 9768"/>
                <a:gd name="T62" fmla="*/ 111 w 6018"/>
                <a:gd name="T63" fmla="*/ 8357 h 9768"/>
                <a:gd name="T64" fmla="*/ 136 w 6018"/>
                <a:gd name="T65" fmla="*/ 8739 h 9768"/>
                <a:gd name="T66" fmla="*/ 149 w 6018"/>
                <a:gd name="T67" fmla="*/ 8886 h 9768"/>
                <a:gd name="T68" fmla="*/ 164 w 6018"/>
                <a:gd name="T69" fmla="*/ 9063 h 9768"/>
                <a:gd name="T70" fmla="*/ 172 w 6018"/>
                <a:gd name="T71" fmla="*/ 9144 h 9768"/>
                <a:gd name="T72" fmla="*/ 182 w 6018"/>
                <a:gd name="T73" fmla="*/ 9258 h 9768"/>
                <a:gd name="T74" fmla="*/ 200 w 6018"/>
                <a:gd name="T75" fmla="*/ 9423 h 9768"/>
                <a:gd name="T76" fmla="*/ 207 w 6018"/>
                <a:gd name="T77" fmla="*/ 9478 h 9768"/>
                <a:gd name="T78" fmla="*/ 245 w 6018"/>
                <a:gd name="T79" fmla="*/ 9767 h 9768"/>
                <a:gd name="T80" fmla="*/ 4302 w 6018"/>
                <a:gd name="T81" fmla="*/ 9656 h 9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18" h="9768">
                  <a:moveTo>
                    <a:pt x="4302" y="9656"/>
                  </a:moveTo>
                  <a:lnTo>
                    <a:pt x="4302" y="9656"/>
                  </a:lnTo>
                  <a:cubicBezTo>
                    <a:pt x="5072" y="9028"/>
                    <a:pt x="5666" y="8223"/>
                    <a:pt x="6017" y="7312"/>
                  </a:cubicBezTo>
                  <a:cubicBezTo>
                    <a:pt x="5833" y="7170"/>
                    <a:pt x="5655" y="7023"/>
                    <a:pt x="5483" y="6877"/>
                  </a:cubicBezTo>
                  <a:cubicBezTo>
                    <a:pt x="5477" y="6871"/>
                    <a:pt x="5472" y="6866"/>
                    <a:pt x="5467" y="6861"/>
                  </a:cubicBezTo>
                  <a:cubicBezTo>
                    <a:pt x="5375" y="6785"/>
                    <a:pt x="5287" y="6707"/>
                    <a:pt x="5198" y="6629"/>
                  </a:cubicBezTo>
                  <a:cubicBezTo>
                    <a:pt x="5155" y="6588"/>
                    <a:pt x="5110" y="6548"/>
                    <a:pt x="5067" y="6507"/>
                  </a:cubicBezTo>
                  <a:cubicBezTo>
                    <a:pt x="5039" y="6482"/>
                    <a:pt x="5011" y="6456"/>
                    <a:pt x="4981" y="6429"/>
                  </a:cubicBezTo>
                  <a:cubicBezTo>
                    <a:pt x="4933" y="6383"/>
                    <a:pt x="4882" y="6337"/>
                    <a:pt x="4831" y="6289"/>
                  </a:cubicBezTo>
                  <a:cubicBezTo>
                    <a:pt x="4814" y="6272"/>
                    <a:pt x="4796" y="6254"/>
                    <a:pt x="4778" y="6239"/>
                  </a:cubicBezTo>
                  <a:cubicBezTo>
                    <a:pt x="4760" y="6221"/>
                    <a:pt x="4743" y="6206"/>
                    <a:pt x="4728" y="6188"/>
                  </a:cubicBezTo>
                  <a:cubicBezTo>
                    <a:pt x="4710" y="6173"/>
                    <a:pt x="4692" y="6155"/>
                    <a:pt x="4674" y="6138"/>
                  </a:cubicBezTo>
                  <a:cubicBezTo>
                    <a:pt x="4624" y="6089"/>
                    <a:pt x="4576" y="6041"/>
                    <a:pt x="4525" y="5991"/>
                  </a:cubicBezTo>
                  <a:cubicBezTo>
                    <a:pt x="4477" y="5943"/>
                    <a:pt x="4429" y="5892"/>
                    <a:pt x="4381" y="5844"/>
                  </a:cubicBezTo>
                  <a:cubicBezTo>
                    <a:pt x="4355" y="5819"/>
                    <a:pt x="4333" y="5796"/>
                    <a:pt x="4307" y="5771"/>
                  </a:cubicBezTo>
                  <a:cubicBezTo>
                    <a:pt x="4277" y="5738"/>
                    <a:pt x="4244" y="5705"/>
                    <a:pt x="4211" y="5669"/>
                  </a:cubicBezTo>
                  <a:cubicBezTo>
                    <a:pt x="4188" y="5647"/>
                    <a:pt x="4166" y="5621"/>
                    <a:pt x="4143" y="5596"/>
                  </a:cubicBezTo>
                  <a:cubicBezTo>
                    <a:pt x="4128" y="5581"/>
                    <a:pt x="4113" y="5563"/>
                    <a:pt x="4097" y="5548"/>
                  </a:cubicBezTo>
                  <a:cubicBezTo>
                    <a:pt x="4064" y="5515"/>
                    <a:pt x="4034" y="5482"/>
                    <a:pt x="4004" y="5449"/>
                  </a:cubicBezTo>
                  <a:cubicBezTo>
                    <a:pt x="3958" y="5399"/>
                    <a:pt x="3915" y="5348"/>
                    <a:pt x="3870" y="5300"/>
                  </a:cubicBezTo>
                  <a:cubicBezTo>
                    <a:pt x="3839" y="5267"/>
                    <a:pt x="3811" y="5234"/>
                    <a:pt x="3781" y="5201"/>
                  </a:cubicBezTo>
                  <a:cubicBezTo>
                    <a:pt x="3738" y="5150"/>
                    <a:pt x="3695" y="5102"/>
                    <a:pt x="3652" y="5052"/>
                  </a:cubicBezTo>
                  <a:cubicBezTo>
                    <a:pt x="3624" y="5019"/>
                    <a:pt x="3596" y="4986"/>
                    <a:pt x="3568" y="4953"/>
                  </a:cubicBezTo>
                  <a:cubicBezTo>
                    <a:pt x="3525" y="4905"/>
                    <a:pt x="3485" y="4854"/>
                    <a:pt x="3444" y="4806"/>
                  </a:cubicBezTo>
                  <a:cubicBezTo>
                    <a:pt x="3429" y="4789"/>
                    <a:pt x="3417" y="4773"/>
                    <a:pt x="3401" y="4756"/>
                  </a:cubicBezTo>
                  <a:cubicBezTo>
                    <a:pt x="3376" y="4723"/>
                    <a:pt x="3348" y="4692"/>
                    <a:pt x="3323" y="4659"/>
                  </a:cubicBezTo>
                  <a:cubicBezTo>
                    <a:pt x="3308" y="4642"/>
                    <a:pt x="3295" y="4627"/>
                    <a:pt x="3282" y="4609"/>
                  </a:cubicBezTo>
                  <a:cubicBezTo>
                    <a:pt x="3242" y="4561"/>
                    <a:pt x="3204" y="4513"/>
                    <a:pt x="3166" y="4462"/>
                  </a:cubicBezTo>
                  <a:cubicBezTo>
                    <a:pt x="3138" y="4429"/>
                    <a:pt x="3113" y="4399"/>
                    <a:pt x="3087" y="4366"/>
                  </a:cubicBezTo>
                  <a:cubicBezTo>
                    <a:pt x="2948" y="4186"/>
                    <a:pt x="2817" y="4009"/>
                    <a:pt x="2690" y="3837"/>
                  </a:cubicBezTo>
                  <a:cubicBezTo>
                    <a:pt x="1179" y="1744"/>
                    <a:pt x="605" y="0"/>
                    <a:pt x="605" y="0"/>
                  </a:cubicBezTo>
                  <a:cubicBezTo>
                    <a:pt x="0" y="3890"/>
                    <a:pt x="17" y="6768"/>
                    <a:pt x="111" y="8357"/>
                  </a:cubicBezTo>
                  <a:cubicBezTo>
                    <a:pt x="119" y="8494"/>
                    <a:pt x="129" y="8620"/>
                    <a:pt x="136" y="8739"/>
                  </a:cubicBezTo>
                  <a:cubicBezTo>
                    <a:pt x="141" y="8790"/>
                    <a:pt x="144" y="8838"/>
                    <a:pt x="149" y="8886"/>
                  </a:cubicBezTo>
                  <a:cubicBezTo>
                    <a:pt x="154" y="8947"/>
                    <a:pt x="159" y="9008"/>
                    <a:pt x="164" y="9063"/>
                  </a:cubicBezTo>
                  <a:cubicBezTo>
                    <a:pt x="167" y="9091"/>
                    <a:pt x="169" y="9119"/>
                    <a:pt x="172" y="9144"/>
                  </a:cubicBezTo>
                  <a:cubicBezTo>
                    <a:pt x="174" y="9185"/>
                    <a:pt x="179" y="9223"/>
                    <a:pt x="182" y="9258"/>
                  </a:cubicBezTo>
                  <a:cubicBezTo>
                    <a:pt x="190" y="9319"/>
                    <a:pt x="195" y="9372"/>
                    <a:pt x="200" y="9423"/>
                  </a:cubicBezTo>
                  <a:cubicBezTo>
                    <a:pt x="202" y="9443"/>
                    <a:pt x="205" y="9461"/>
                    <a:pt x="207" y="9478"/>
                  </a:cubicBezTo>
                  <a:cubicBezTo>
                    <a:pt x="230" y="9668"/>
                    <a:pt x="245" y="9767"/>
                    <a:pt x="245" y="9767"/>
                  </a:cubicBezTo>
                  <a:cubicBezTo>
                    <a:pt x="245" y="9767"/>
                    <a:pt x="1814" y="9337"/>
                    <a:pt x="4302" y="9656"/>
                  </a:cubicBezTo>
                </a:path>
              </a:pathLst>
            </a:custGeom>
            <a:solidFill>
              <a:srgbClr val="D7F6F1"/>
            </a:solidFill>
            <a:ln w="3175" cap="flat">
              <a:solidFill>
                <a:srgbClr val="D7F6F1"/>
              </a:solidFill>
              <a:bevel/>
              <a:headEnd/>
              <a:tailEnd/>
            </a:ln>
            <a:effectLst/>
          </p:spPr>
          <p:txBody>
            <a:bodyPr wrap="none" anchor="ctr"/>
            <a:lstStyle/>
            <a:p>
              <a:endParaRPr lang="en-AU"/>
            </a:p>
          </p:txBody>
        </p:sp>
        <p:sp>
          <p:nvSpPr>
            <p:cNvPr id="41" name="Freeform 10">
              <a:extLst>
                <a:ext uri="{FF2B5EF4-FFF2-40B4-BE49-F238E27FC236}">
                  <a16:creationId xmlns:a16="http://schemas.microsoft.com/office/drawing/2014/main" id="{E98ECD3C-DA8B-004D-986E-2F4F5CF7D79F}"/>
                </a:ext>
              </a:extLst>
            </p:cNvPr>
            <p:cNvSpPr>
              <a:spLocks noChangeArrowheads="1"/>
            </p:cNvSpPr>
            <p:nvPr/>
          </p:nvSpPr>
          <p:spPr bwMode="auto">
            <a:xfrm>
              <a:off x="9359181" y="2518397"/>
              <a:ext cx="2498651" cy="1587289"/>
            </a:xfrm>
            <a:custGeom>
              <a:avLst/>
              <a:gdLst>
                <a:gd name="T0" fmla="*/ 0 w 7259"/>
                <a:gd name="T1" fmla="*/ 2344 h 4614"/>
                <a:gd name="T2" fmla="*/ 0 w 7259"/>
                <a:gd name="T3" fmla="*/ 2344 h 4614"/>
                <a:gd name="T4" fmla="*/ 6524 w 7259"/>
                <a:gd name="T5" fmla="*/ 4613 h 4614"/>
                <a:gd name="T6" fmla="*/ 7258 w 7259"/>
                <a:gd name="T7" fmla="*/ 3064 h 4614"/>
                <a:gd name="T8" fmla="*/ 5416 w 7259"/>
                <a:gd name="T9" fmla="*/ 2182 h 4614"/>
                <a:gd name="T10" fmla="*/ 5332 w 7259"/>
                <a:gd name="T11" fmla="*/ 2146 h 4614"/>
                <a:gd name="T12" fmla="*/ 3398 w 7259"/>
                <a:gd name="T13" fmla="*/ 1159 h 4614"/>
                <a:gd name="T14" fmla="*/ 3257 w 7259"/>
                <a:gd name="T15" fmla="*/ 1073 h 4614"/>
                <a:gd name="T16" fmla="*/ 3115 w 7259"/>
                <a:gd name="T17" fmla="*/ 984 h 4614"/>
                <a:gd name="T18" fmla="*/ 2976 w 7259"/>
                <a:gd name="T19" fmla="*/ 898 h 4614"/>
                <a:gd name="T20" fmla="*/ 2948 w 7259"/>
                <a:gd name="T21" fmla="*/ 878 h 4614"/>
                <a:gd name="T22" fmla="*/ 1715 w 7259"/>
                <a:gd name="T23" fmla="*/ 0 h 4614"/>
                <a:gd name="T24" fmla="*/ 0 w 7259"/>
                <a:gd name="T25" fmla="*/ 2344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59" h="4614">
                  <a:moveTo>
                    <a:pt x="0" y="2344"/>
                  </a:moveTo>
                  <a:lnTo>
                    <a:pt x="0" y="2344"/>
                  </a:lnTo>
                  <a:cubicBezTo>
                    <a:pt x="1781" y="2571"/>
                    <a:pt x="4036" y="3183"/>
                    <a:pt x="6524" y="4613"/>
                  </a:cubicBezTo>
                  <a:cubicBezTo>
                    <a:pt x="6808" y="4117"/>
                    <a:pt x="7053" y="3598"/>
                    <a:pt x="7258" y="3064"/>
                  </a:cubicBezTo>
                  <a:cubicBezTo>
                    <a:pt x="6701" y="2760"/>
                    <a:pt x="6089" y="2465"/>
                    <a:pt x="5416" y="2182"/>
                  </a:cubicBezTo>
                  <a:cubicBezTo>
                    <a:pt x="5388" y="2169"/>
                    <a:pt x="5360" y="2156"/>
                    <a:pt x="5332" y="2146"/>
                  </a:cubicBezTo>
                  <a:cubicBezTo>
                    <a:pt x="4641" y="1850"/>
                    <a:pt x="3998" y="1516"/>
                    <a:pt x="3398" y="1159"/>
                  </a:cubicBezTo>
                  <a:cubicBezTo>
                    <a:pt x="3350" y="1131"/>
                    <a:pt x="3305" y="1101"/>
                    <a:pt x="3257" y="1073"/>
                  </a:cubicBezTo>
                  <a:cubicBezTo>
                    <a:pt x="3209" y="1043"/>
                    <a:pt x="3163" y="1015"/>
                    <a:pt x="3115" y="984"/>
                  </a:cubicBezTo>
                  <a:cubicBezTo>
                    <a:pt x="3069" y="957"/>
                    <a:pt x="3021" y="926"/>
                    <a:pt x="2976" y="898"/>
                  </a:cubicBezTo>
                  <a:cubicBezTo>
                    <a:pt x="2966" y="891"/>
                    <a:pt x="2958" y="886"/>
                    <a:pt x="2948" y="878"/>
                  </a:cubicBezTo>
                  <a:cubicBezTo>
                    <a:pt x="2510" y="597"/>
                    <a:pt x="2100" y="304"/>
                    <a:pt x="1715" y="0"/>
                  </a:cubicBezTo>
                  <a:cubicBezTo>
                    <a:pt x="1364" y="911"/>
                    <a:pt x="770" y="1716"/>
                    <a:pt x="0" y="2344"/>
                  </a:cubicBezTo>
                </a:path>
              </a:pathLst>
            </a:custGeom>
            <a:solidFill>
              <a:srgbClr val="CAF3ED"/>
            </a:solidFill>
            <a:ln w="3175" cap="flat">
              <a:solidFill>
                <a:srgbClr val="CAF3ED"/>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37" name="Freeform 6">
              <a:extLst>
                <a:ext uri="{FF2B5EF4-FFF2-40B4-BE49-F238E27FC236}">
                  <a16:creationId xmlns:a16="http://schemas.microsoft.com/office/drawing/2014/main" id="{1036F436-E97C-A74C-8B14-F1BDC13E54A6}"/>
                </a:ext>
              </a:extLst>
            </p:cNvPr>
            <p:cNvSpPr>
              <a:spLocks noChangeArrowheads="1"/>
            </p:cNvSpPr>
            <p:nvPr/>
          </p:nvSpPr>
          <p:spPr bwMode="auto">
            <a:xfrm>
              <a:off x="11605689" y="3574058"/>
              <a:ext cx="587829" cy="912881"/>
            </a:xfrm>
            <a:custGeom>
              <a:avLst/>
              <a:gdLst>
                <a:gd name="T0" fmla="*/ 686 w 1710"/>
                <a:gd name="T1" fmla="*/ 1961 h 2653"/>
                <a:gd name="T2" fmla="*/ 686 w 1710"/>
                <a:gd name="T3" fmla="*/ 1961 h 2653"/>
                <a:gd name="T4" fmla="*/ 1709 w 1710"/>
                <a:gd name="T5" fmla="*/ 2652 h 2653"/>
                <a:gd name="T6" fmla="*/ 1709 w 1710"/>
                <a:gd name="T7" fmla="*/ 572 h 2653"/>
                <a:gd name="T8" fmla="*/ 734 w 1710"/>
                <a:gd name="T9" fmla="*/ 0 h 2653"/>
                <a:gd name="T10" fmla="*/ 0 w 1710"/>
                <a:gd name="T11" fmla="*/ 1549 h 2653"/>
                <a:gd name="T12" fmla="*/ 686 w 1710"/>
                <a:gd name="T13" fmla="*/ 1961 h 2653"/>
              </a:gdLst>
              <a:ahLst/>
              <a:cxnLst>
                <a:cxn ang="0">
                  <a:pos x="T0" y="T1"/>
                </a:cxn>
                <a:cxn ang="0">
                  <a:pos x="T2" y="T3"/>
                </a:cxn>
                <a:cxn ang="0">
                  <a:pos x="T4" y="T5"/>
                </a:cxn>
                <a:cxn ang="0">
                  <a:pos x="T6" y="T7"/>
                </a:cxn>
                <a:cxn ang="0">
                  <a:pos x="T8" y="T9"/>
                </a:cxn>
                <a:cxn ang="0">
                  <a:pos x="T10" y="T11"/>
                </a:cxn>
                <a:cxn ang="0">
                  <a:pos x="T12" y="T13"/>
                </a:cxn>
              </a:cxnLst>
              <a:rect l="0" t="0" r="r" b="b"/>
              <a:pathLst>
                <a:path w="1710" h="2653">
                  <a:moveTo>
                    <a:pt x="686" y="1961"/>
                  </a:moveTo>
                  <a:lnTo>
                    <a:pt x="686" y="1961"/>
                  </a:lnTo>
                  <a:cubicBezTo>
                    <a:pt x="1050" y="2192"/>
                    <a:pt x="1392" y="2422"/>
                    <a:pt x="1709" y="2652"/>
                  </a:cubicBezTo>
                  <a:cubicBezTo>
                    <a:pt x="1709" y="572"/>
                    <a:pt x="1709" y="572"/>
                    <a:pt x="1709" y="572"/>
                  </a:cubicBezTo>
                  <a:cubicBezTo>
                    <a:pt x="1405" y="379"/>
                    <a:pt x="1081" y="187"/>
                    <a:pt x="734" y="0"/>
                  </a:cubicBezTo>
                  <a:cubicBezTo>
                    <a:pt x="529" y="534"/>
                    <a:pt x="284" y="1053"/>
                    <a:pt x="0" y="1549"/>
                  </a:cubicBezTo>
                  <a:cubicBezTo>
                    <a:pt x="225" y="1680"/>
                    <a:pt x="456" y="1817"/>
                    <a:pt x="686" y="1961"/>
                  </a:cubicBezTo>
                </a:path>
              </a:pathLst>
            </a:custGeom>
            <a:solidFill>
              <a:schemeClr val="accent5"/>
            </a:solidFill>
            <a:ln w="6350">
              <a:solidFill>
                <a:schemeClr val="accent5"/>
              </a:solidFill>
            </a:ln>
            <a:effectLst/>
          </p:spPr>
          <p:txBody>
            <a:bodyPr wrap="none" anchor="ctr"/>
            <a:lstStyle/>
            <a:p>
              <a:endParaRPr lang="en-AU"/>
            </a:p>
          </p:txBody>
        </p:sp>
        <p:sp>
          <p:nvSpPr>
            <p:cNvPr id="40" name="Freeform 9">
              <a:extLst>
                <a:ext uri="{FF2B5EF4-FFF2-40B4-BE49-F238E27FC236}">
                  <a16:creationId xmlns:a16="http://schemas.microsoft.com/office/drawing/2014/main" id="{AADF9534-7F55-1A4E-ADFE-CE84EAEFA5C8}"/>
                </a:ext>
              </a:extLst>
            </p:cNvPr>
            <p:cNvSpPr>
              <a:spLocks noChangeArrowheads="1"/>
            </p:cNvSpPr>
            <p:nvPr/>
          </p:nvSpPr>
          <p:spPr bwMode="auto">
            <a:xfrm>
              <a:off x="7176469" y="3326472"/>
              <a:ext cx="4429220" cy="1497672"/>
            </a:xfrm>
            <a:custGeom>
              <a:avLst/>
              <a:gdLst>
                <a:gd name="T0" fmla="*/ 11350 w 12862"/>
                <a:gd name="T1" fmla="*/ 4352 h 4353"/>
                <a:gd name="T2" fmla="*/ 11350 w 12862"/>
                <a:gd name="T3" fmla="*/ 4352 h 4353"/>
                <a:gd name="T4" fmla="*/ 12861 w 12862"/>
                <a:gd name="T5" fmla="*/ 2269 h 4353"/>
                <a:gd name="T6" fmla="*/ 6337 w 12862"/>
                <a:gd name="T7" fmla="*/ 0 h 4353"/>
                <a:gd name="T8" fmla="*/ 2265 w 12862"/>
                <a:gd name="T9" fmla="*/ 1421 h 4353"/>
                <a:gd name="T10" fmla="*/ 0 w 12862"/>
                <a:gd name="T11" fmla="*/ 1024 h 4353"/>
                <a:gd name="T12" fmla="*/ 2829 w 12862"/>
                <a:gd name="T13" fmla="*/ 3511 h 4353"/>
                <a:gd name="T14" fmla="*/ 11350 w 12862"/>
                <a:gd name="T15" fmla="*/ 4352 h 4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62" h="4353">
                  <a:moveTo>
                    <a:pt x="11350" y="4352"/>
                  </a:moveTo>
                  <a:lnTo>
                    <a:pt x="11350" y="4352"/>
                  </a:lnTo>
                  <a:cubicBezTo>
                    <a:pt x="11930" y="3711"/>
                    <a:pt x="12436" y="3013"/>
                    <a:pt x="12861" y="2269"/>
                  </a:cubicBezTo>
                  <a:cubicBezTo>
                    <a:pt x="10373" y="839"/>
                    <a:pt x="8118" y="227"/>
                    <a:pt x="6337" y="0"/>
                  </a:cubicBezTo>
                  <a:cubicBezTo>
                    <a:pt x="5254" y="884"/>
                    <a:pt x="3827" y="1421"/>
                    <a:pt x="2265" y="1421"/>
                  </a:cubicBezTo>
                  <a:cubicBezTo>
                    <a:pt x="1465" y="1421"/>
                    <a:pt x="701" y="1279"/>
                    <a:pt x="0" y="1024"/>
                  </a:cubicBezTo>
                  <a:cubicBezTo>
                    <a:pt x="2002" y="2390"/>
                    <a:pt x="2829" y="3511"/>
                    <a:pt x="2829" y="3511"/>
                  </a:cubicBezTo>
                  <a:cubicBezTo>
                    <a:pt x="2829" y="3511"/>
                    <a:pt x="6499" y="2395"/>
                    <a:pt x="11350" y="4352"/>
                  </a:cubicBezTo>
                </a:path>
              </a:pathLst>
            </a:custGeom>
            <a:solidFill>
              <a:srgbClr val="90E5D5"/>
            </a:solidFill>
            <a:ln w="3175" cap="flat">
              <a:solidFill>
                <a:srgbClr val="90E5D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42" name="Freeform 11">
              <a:extLst>
                <a:ext uri="{FF2B5EF4-FFF2-40B4-BE49-F238E27FC236}">
                  <a16:creationId xmlns:a16="http://schemas.microsoft.com/office/drawing/2014/main" id="{08CA4B8C-881B-644C-BD30-ADF3103093EA}"/>
                </a:ext>
              </a:extLst>
            </p:cNvPr>
            <p:cNvSpPr>
              <a:spLocks noChangeArrowheads="1"/>
            </p:cNvSpPr>
            <p:nvPr/>
          </p:nvSpPr>
          <p:spPr bwMode="auto">
            <a:xfrm>
              <a:off x="7171912" y="3215589"/>
              <a:ext cx="2185750" cy="598461"/>
            </a:xfrm>
            <a:custGeom>
              <a:avLst/>
              <a:gdLst>
                <a:gd name="T0" fmla="*/ 6347 w 6348"/>
                <a:gd name="T1" fmla="*/ 319 h 1741"/>
                <a:gd name="T2" fmla="*/ 6347 w 6348"/>
                <a:gd name="T3" fmla="*/ 319 h 1741"/>
                <a:gd name="T4" fmla="*/ 2290 w 6348"/>
                <a:gd name="T5" fmla="*/ 430 h 1741"/>
                <a:gd name="T6" fmla="*/ 2154 w 6348"/>
                <a:gd name="T7" fmla="*/ 460 h 1741"/>
                <a:gd name="T8" fmla="*/ 2022 w 6348"/>
                <a:gd name="T9" fmla="*/ 493 h 1741"/>
                <a:gd name="T10" fmla="*/ 1893 w 6348"/>
                <a:gd name="T11" fmla="*/ 526 h 1741"/>
                <a:gd name="T12" fmla="*/ 1830 w 6348"/>
                <a:gd name="T13" fmla="*/ 544 h 1741"/>
                <a:gd name="T14" fmla="*/ 1706 w 6348"/>
                <a:gd name="T15" fmla="*/ 579 h 1741"/>
                <a:gd name="T16" fmla="*/ 1647 w 6348"/>
                <a:gd name="T17" fmla="*/ 597 h 1741"/>
                <a:gd name="T18" fmla="*/ 1473 w 6348"/>
                <a:gd name="T19" fmla="*/ 649 h 1741"/>
                <a:gd name="T20" fmla="*/ 1361 w 6348"/>
                <a:gd name="T21" fmla="*/ 687 h 1741"/>
                <a:gd name="T22" fmla="*/ 1255 w 6348"/>
                <a:gd name="T23" fmla="*/ 725 h 1741"/>
                <a:gd name="T24" fmla="*/ 1055 w 6348"/>
                <a:gd name="T25" fmla="*/ 801 h 1741"/>
                <a:gd name="T26" fmla="*/ 961 w 6348"/>
                <a:gd name="T27" fmla="*/ 839 h 1741"/>
                <a:gd name="T28" fmla="*/ 916 w 6348"/>
                <a:gd name="T29" fmla="*/ 857 h 1741"/>
                <a:gd name="T30" fmla="*/ 827 w 6348"/>
                <a:gd name="T31" fmla="*/ 895 h 1741"/>
                <a:gd name="T32" fmla="*/ 744 w 6348"/>
                <a:gd name="T33" fmla="*/ 933 h 1741"/>
                <a:gd name="T34" fmla="*/ 0 w 6348"/>
                <a:gd name="T35" fmla="*/ 1337 h 1741"/>
                <a:gd name="T36" fmla="*/ 10 w 6348"/>
                <a:gd name="T37" fmla="*/ 1343 h 1741"/>
                <a:gd name="T38" fmla="*/ 2275 w 6348"/>
                <a:gd name="T39" fmla="*/ 1740 h 1741"/>
                <a:gd name="T40" fmla="*/ 6347 w 6348"/>
                <a:gd name="T41" fmla="*/ 319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48" h="1741">
                  <a:moveTo>
                    <a:pt x="6347" y="319"/>
                  </a:moveTo>
                  <a:lnTo>
                    <a:pt x="6347" y="319"/>
                  </a:lnTo>
                  <a:cubicBezTo>
                    <a:pt x="3859" y="0"/>
                    <a:pt x="2290" y="430"/>
                    <a:pt x="2290" y="430"/>
                  </a:cubicBezTo>
                  <a:cubicBezTo>
                    <a:pt x="2245" y="440"/>
                    <a:pt x="2199" y="450"/>
                    <a:pt x="2154" y="460"/>
                  </a:cubicBezTo>
                  <a:cubicBezTo>
                    <a:pt x="2108" y="470"/>
                    <a:pt x="2065" y="480"/>
                    <a:pt x="2022" y="493"/>
                  </a:cubicBezTo>
                  <a:cubicBezTo>
                    <a:pt x="1976" y="503"/>
                    <a:pt x="1933" y="513"/>
                    <a:pt x="1893" y="526"/>
                  </a:cubicBezTo>
                  <a:cubicBezTo>
                    <a:pt x="1870" y="531"/>
                    <a:pt x="1850" y="536"/>
                    <a:pt x="1830" y="544"/>
                  </a:cubicBezTo>
                  <a:cubicBezTo>
                    <a:pt x="1787" y="554"/>
                    <a:pt x="1746" y="567"/>
                    <a:pt x="1706" y="579"/>
                  </a:cubicBezTo>
                  <a:cubicBezTo>
                    <a:pt x="1685" y="584"/>
                    <a:pt x="1665" y="589"/>
                    <a:pt x="1647" y="597"/>
                  </a:cubicBezTo>
                  <a:cubicBezTo>
                    <a:pt x="1587" y="615"/>
                    <a:pt x="1528" y="631"/>
                    <a:pt x="1473" y="649"/>
                  </a:cubicBezTo>
                  <a:cubicBezTo>
                    <a:pt x="1435" y="662"/>
                    <a:pt x="1399" y="674"/>
                    <a:pt x="1361" y="687"/>
                  </a:cubicBezTo>
                  <a:cubicBezTo>
                    <a:pt x="1326" y="700"/>
                    <a:pt x="1291" y="712"/>
                    <a:pt x="1255" y="725"/>
                  </a:cubicBezTo>
                  <a:cubicBezTo>
                    <a:pt x="1187" y="750"/>
                    <a:pt x="1118" y="776"/>
                    <a:pt x="1055" y="801"/>
                  </a:cubicBezTo>
                  <a:cubicBezTo>
                    <a:pt x="1022" y="814"/>
                    <a:pt x="992" y="826"/>
                    <a:pt x="961" y="839"/>
                  </a:cubicBezTo>
                  <a:cubicBezTo>
                    <a:pt x="946" y="844"/>
                    <a:pt x="931" y="852"/>
                    <a:pt x="916" y="857"/>
                  </a:cubicBezTo>
                  <a:cubicBezTo>
                    <a:pt x="886" y="869"/>
                    <a:pt x="858" y="882"/>
                    <a:pt x="827" y="895"/>
                  </a:cubicBezTo>
                  <a:cubicBezTo>
                    <a:pt x="800" y="907"/>
                    <a:pt x="772" y="920"/>
                    <a:pt x="744" y="933"/>
                  </a:cubicBezTo>
                  <a:cubicBezTo>
                    <a:pt x="258" y="1150"/>
                    <a:pt x="0" y="1337"/>
                    <a:pt x="0" y="1337"/>
                  </a:cubicBezTo>
                  <a:cubicBezTo>
                    <a:pt x="5" y="1340"/>
                    <a:pt x="7" y="1340"/>
                    <a:pt x="10" y="1343"/>
                  </a:cubicBezTo>
                  <a:cubicBezTo>
                    <a:pt x="711" y="1598"/>
                    <a:pt x="1475" y="1740"/>
                    <a:pt x="2275" y="1740"/>
                  </a:cubicBezTo>
                  <a:cubicBezTo>
                    <a:pt x="3837" y="1740"/>
                    <a:pt x="5264" y="1203"/>
                    <a:pt x="6347" y="319"/>
                  </a:cubicBezTo>
                </a:path>
              </a:pathLst>
            </a:custGeom>
            <a:solidFill>
              <a:srgbClr val="ACEBDF"/>
            </a:solidFill>
            <a:ln w="3175" cap="flat">
              <a:solidFill>
                <a:srgbClr val="ACEBDF"/>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36" name="Freeform 5">
              <a:extLst>
                <a:ext uri="{FF2B5EF4-FFF2-40B4-BE49-F238E27FC236}">
                  <a16:creationId xmlns:a16="http://schemas.microsoft.com/office/drawing/2014/main" id="{8BE29080-609E-FE47-B0E0-9E0FB4D9E77C}"/>
                </a:ext>
              </a:extLst>
            </p:cNvPr>
            <p:cNvSpPr>
              <a:spLocks noChangeArrowheads="1"/>
            </p:cNvSpPr>
            <p:nvPr/>
          </p:nvSpPr>
          <p:spPr bwMode="auto">
            <a:xfrm>
              <a:off x="11086213" y="4107205"/>
              <a:ext cx="1107305" cy="1295653"/>
            </a:xfrm>
            <a:custGeom>
              <a:avLst/>
              <a:gdLst>
                <a:gd name="T0" fmla="*/ 1511 w 3221"/>
                <a:gd name="T1" fmla="*/ 0 h 3764"/>
                <a:gd name="T2" fmla="*/ 1511 w 3221"/>
                <a:gd name="T3" fmla="*/ 0 h 3764"/>
                <a:gd name="T4" fmla="*/ 0 w 3221"/>
                <a:gd name="T5" fmla="*/ 2083 h 3764"/>
                <a:gd name="T6" fmla="*/ 1620 w 3221"/>
                <a:gd name="T7" fmla="*/ 2834 h 3764"/>
                <a:gd name="T8" fmla="*/ 3220 w 3221"/>
                <a:gd name="T9" fmla="*/ 3763 h 3764"/>
                <a:gd name="T10" fmla="*/ 3220 w 3221"/>
                <a:gd name="T11" fmla="*/ 1103 h 3764"/>
                <a:gd name="T12" fmla="*/ 2197 w 3221"/>
                <a:gd name="T13" fmla="*/ 412 h 3764"/>
                <a:gd name="T14" fmla="*/ 1511 w 3221"/>
                <a:gd name="T15" fmla="*/ 0 h 3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1" h="3764">
                  <a:moveTo>
                    <a:pt x="1511" y="0"/>
                  </a:moveTo>
                  <a:lnTo>
                    <a:pt x="1511" y="0"/>
                  </a:lnTo>
                  <a:cubicBezTo>
                    <a:pt x="1086" y="744"/>
                    <a:pt x="580" y="1442"/>
                    <a:pt x="0" y="2083"/>
                  </a:cubicBezTo>
                  <a:cubicBezTo>
                    <a:pt x="527" y="2295"/>
                    <a:pt x="1068" y="2543"/>
                    <a:pt x="1620" y="2834"/>
                  </a:cubicBezTo>
                  <a:cubicBezTo>
                    <a:pt x="2207" y="3143"/>
                    <a:pt x="2739" y="3454"/>
                    <a:pt x="3220" y="3763"/>
                  </a:cubicBezTo>
                  <a:cubicBezTo>
                    <a:pt x="3220" y="1103"/>
                    <a:pt x="3220" y="1103"/>
                    <a:pt x="3220" y="1103"/>
                  </a:cubicBezTo>
                  <a:cubicBezTo>
                    <a:pt x="2903" y="873"/>
                    <a:pt x="2561" y="643"/>
                    <a:pt x="2197" y="412"/>
                  </a:cubicBezTo>
                  <a:cubicBezTo>
                    <a:pt x="1967" y="268"/>
                    <a:pt x="1736" y="131"/>
                    <a:pt x="1511" y="0"/>
                  </a:cubicBezTo>
                </a:path>
              </a:pathLst>
            </a:custGeom>
            <a:solidFill>
              <a:srgbClr val="74DECA"/>
            </a:solidFill>
            <a:ln w="6350" cap="flat">
              <a:solidFill>
                <a:schemeClr val="accent4"/>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39" name="Freeform 8">
              <a:extLst>
                <a:ext uri="{FF2B5EF4-FFF2-40B4-BE49-F238E27FC236}">
                  <a16:creationId xmlns:a16="http://schemas.microsoft.com/office/drawing/2014/main" id="{211D384E-A656-794C-A68C-F3B8FC456895}"/>
                </a:ext>
              </a:extLst>
            </p:cNvPr>
            <p:cNvSpPr>
              <a:spLocks noChangeArrowheads="1"/>
            </p:cNvSpPr>
            <p:nvPr/>
          </p:nvSpPr>
          <p:spPr bwMode="auto">
            <a:xfrm>
              <a:off x="7472662" y="4151254"/>
              <a:ext cx="3612032" cy="1643490"/>
            </a:xfrm>
            <a:custGeom>
              <a:avLst/>
              <a:gdLst>
                <a:gd name="T0" fmla="*/ 1969 w 10491"/>
                <a:gd name="T1" fmla="*/ 1116 h 4777"/>
                <a:gd name="T2" fmla="*/ 1106 w 10491"/>
                <a:gd name="T3" fmla="*/ 1392 h 4777"/>
                <a:gd name="T4" fmla="*/ 236 w 10491"/>
                <a:gd name="T5" fmla="*/ 2068 h 4777"/>
                <a:gd name="T6" fmla="*/ 355 w 10491"/>
                <a:gd name="T7" fmla="*/ 2121 h 4777"/>
                <a:gd name="T8" fmla="*/ 517 w 10491"/>
                <a:gd name="T9" fmla="*/ 2197 h 4777"/>
                <a:gd name="T10" fmla="*/ 658 w 10491"/>
                <a:gd name="T11" fmla="*/ 2266 h 4777"/>
                <a:gd name="T12" fmla="*/ 788 w 10491"/>
                <a:gd name="T13" fmla="*/ 2329 h 4777"/>
                <a:gd name="T14" fmla="*/ 919 w 10491"/>
                <a:gd name="T15" fmla="*/ 2400 h 4777"/>
                <a:gd name="T16" fmla="*/ 1043 w 10491"/>
                <a:gd name="T17" fmla="*/ 2468 h 4777"/>
                <a:gd name="T18" fmla="*/ 1152 w 10491"/>
                <a:gd name="T19" fmla="*/ 2531 h 4777"/>
                <a:gd name="T20" fmla="*/ 1286 w 10491"/>
                <a:gd name="T21" fmla="*/ 2610 h 4777"/>
                <a:gd name="T22" fmla="*/ 1395 w 10491"/>
                <a:gd name="T23" fmla="*/ 2675 h 4777"/>
                <a:gd name="T24" fmla="*/ 1516 w 10491"/>
                <a:gd name="T25" fmla="*/ 2751 h 4777"/>
                <a:gd name="T26" fmla="*/ 1618 w 10491"/>
                <a:gd name="T27" fmla="*/ 2817 h 4777"/>
                <a:gd name="T28" fmla="*/ 1737 w 10491"/>
                <a:gd name="T29" fmla="*/ 2898 h 4777"/>
                <a:gd name="T30" fmla="*/ 1833 w 10491"/>
                <a:gd name="T31" fmla="*/ 2967 h 4777"/>
                <a:gd name="T32" fmla="*/ 1942 w 10491"/>
                <a:gd name="T33" fmla="*/ 3045 h 4777"/>
                <a:gd name="T34" fmla="*/ 2033 w 10491"/>
                <a:gd name="T35" fmla="*/ 3111 h 4777"/>
                <a:gd name="T36" fmla="*/ 2136 w 10491"/>
                <a:gd name="T37" fmla="*/ 3189 h 4777"/>
                <a:gd name="T38" fmla="*/ 2217 w 10491"/>
                <a:gd name="T39" fmla="*/ 3253 h 4777"/>
                <a:gd name="T40" fmla="*/ 2319 w 10491"/>
                <a:gd name="T41" fmla="*/ 3336 h 4777"/>
                <a:gd name="T42" fmla="*/ 2395 w 10491"/>
                <a:gd name="T43" fmla="*/ 3399 h 4777"/>
                <a:gd name="T44" fmla="*/ 2488 w 10491"/>
                <a:gd name="T45" fmla="*/ 3478 h 4777"/>
                <a:gd name="T46" fmla="*/ 2562 w 10491"/>
                <a:gd name="T47" fmla="*/ 3541 h 4777"/>
                <a:gd name="T48" fmla="*/ 2648 w 10491"/>
                <a:gd name="T49" fmla="*/ 3619 h 4777"/>
                <a:gd name="T50" fmla="*/ 2711 w 10491"/>
                <a:gd name="T51" fmla="*/ 3678 h 4777"/>
                <a:gd name="T52" fmla="*/ 2795 w 10491"/>
                <a:gd name="T53" fmla="*/ 3756 h 4777"/>
                <a:gd name="T54" fmla="*/ 2853 w 10491"/>
                <a:gd name="T55" fmla="*/ 3812 h 4777"/>
                <a:gd name="T56" fmla="*/ 2929 w 10491"/>
                <a:gd name="T57" fmla="*/ 3888 h 4777"/>
                <a:gd name="T58" fmla="*/ 2984 w 10491"/>
                <a:gd name="T59" fmla="*/ 3943 h 4777"/>
                <a:gd name="T60" fmla="*/ 3053 w 10491"/>
                <a:gd name="T61" fmla="*/ 4014 h 4777"/>
                <a:gd name="T62" fmla="*/ 3101 w 10491"/>
                <a:gd name="T63" fmla="*/ 4065 h 4777"/>
                <a:gd name="T64" fmla="*/ 3164 w 10491"/>
                <a:gd name="T65" fmla="*/ 4133 h 4777"/>
                <a:gd name="T66" fmla="*/ 3210 w 10491"/>
                <a:gd name="T67" fmla="*/ 4186 h 4777"/>
                <a:gd name="T68" fmla="*/ 3265 w 10491"/>
                <a:gd name="T69" fmla="*/ 4247 h 4777"/>
                <a:gd name="T70" fmla="*/ 3306 w 10491"/>
                <a:gd name="T71" fmla="*/ 4293 h 4777"/>
                <a:gd name="T72" fmla="*/ 3369 w 10491"/>
                <a:gd name="T73" fmla="*/ 4371 h 4777"/>
                <a:gd name="T74" fmla="*/ 3404 w 10491"/>
                <a:gd name="T75" fmla="*/ 4414 h 4777"/>
                <a:gd name="T76" fmla="*/ 3445 w 10491"/>
                <a:gd name="T77" fmla="*/ 4462 h 4777"/>
                <a:gd name="T78" fmla="*/ 3475 w 10491"/>
                <a:gd name="T79" fmla="*/ 4500 h 4777"/>
                <a:gd name="T80" fmla="*/ 3511 w 10491"/>
                <a:gd name="T81" fmla="*/ 4546 h 4777"/>
                <a:gd name="T82" fmla="*/ 3534 w 10491"/>
                <a:gd name="T83" fmla="*/ 4576 h 4777"/>
                <a:gd name="T84" fmla="*/ 3546 w 10491"/>
                <a:gd name="T85" fmla="*/ 4594 h 4777"/>
                <a:gd name="T86" fmla="*/ 3564 w 10491"/>
                <a:gd name="T87" fmla="*/ 4614 h 4777"/>
                <a:gd name="T88" fmla="*/ 3574 w 10491"/>
                <a:gd name="T89" fmla="*/ 4632 h 4777"/>
                <a:gd name="T90" fmla="*/ 3592 w 10491"/>
                <a:gd name="T91" fmla="*/ 4655 h 4777"/>
                <a:gd name="T92" fmla="*/ 3607 w 10491"/>
                <a:gd name="T93" fmla="*/ 4675 h 4777"/>
                <a:gd name="T94" fmla="*/ 3615 w 10491"/>
                <a:gd name="T95" fmla="*/ 4688 h 4777"/>
                <a:gd name="T96" fmla="*/ 3630 w 10491"/>
                <a:gd name="T97" fmla="*/ 4705 h 4777"/>
                <a:gd name="T98" fmla="*/ 3635 w 10491"/>
                <a:gd name="T99" fmla="*/ 4715 h 4777"/>
                <a:gd name="T100" fmla="*/ 3645 w 10491"/>
                <a:gd name="T101" fmla="*/ 4731 h 4777"/>
                <a:gd name="T102" fmla="*/ 3658 w 10491"/>
                <a:gd name="T103" fmla="*/ 4748 h 4777"/>
                <a:gd name="T104" fmla="*/ 3665 w 10491"/>
                <a:gd name="T105" fmla="*/ 4761 h 4777"/>
                <a:gd name="T106" fmla="*/ 3675 w 10491"/>
                <a:gd name="T107" fmla="*/ 4774 h 4777"/>
                <a:gd name="T108" fmla="*/ 7995 w 10491"/>
                <a:gd name="T109" fmla="*/ 4080 h 4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491" h="4777">
                  <a:moveTo>
                    <a:pt x="7995" y="4080"/>
                  </a:moveTo>
                  <a:lnTo>
                    <a:pt x="7995" y="4080"/>
                  </a:lnTo>
                  <a:cubicBezTo>
                    <a:pt x="8924" y="3475"/>
                    <a:pt x="9764" y="2762"/>
                    <a:pt x="10490" y="1957"/>
                  </a:cubicBezTo>
                  <a:cubicBezTo>
                    <a:pt x="5639" y="0"/>
                    <a:pt x="1969" y="1116"/>
                    <a:pt x="1969" y="1116"/>
                  </a:cubicBezTo>
                  <a:lnTo>
                    <a:pt x="1969" y="1116"/>
                  </a:lnTo>
                  <a:cubicBezTo>
                    <a:pt x="1795" y="1157"/>
                    <a:pt x="1628" y="1205"/>
                    <a:pt x="1468" y="1258"/>
                  </a:cubicBezTo>
                  <a:cubicBezTo>
                    <a:pt x="1438" y="1268"/>
                    <a:pt x="1405" y="1278"/>
                    <a:pt x="1375" y="1291"/>
                  </a:cubicBezTo>
                  <a:cubicBezTo>
                    <a:pt x="1344" y="1301"/>
                    <a:pt x="1314" y="1311"/>
                    <a:pt x="1284" y="1324"/>
                  </a:cubicBezTo>
                  <a:cubicBezTo>
                    <a:pt x="1238" y="1342"/>
                    <a:pt x="1192" y="1357"/>
                    <a:pt x="1149" y="1375"/>
                  </a:cubicBezTo>
                  <a:cubicBezTo>
                    <a:pt x="1134" y="1382"/>
                    <a:pt x="1119" y="1387"/>
                    <a:pt x="1106" y="1392"/>
                  </a:cubicBezTo>
                  <a:cubicBezTo>
                    <a:pt x="443" y="1661"/>
                    <a:pt x="0" y="1972"/>
                    <a:pt x="0" y="1972"/>
                  </a:cubicBezTo>
                  <a:cubicBezTo>
                    <a:pt x="38" y="1987"/>
                    <a:pt x="76" y="2002"/>
                    <a:pt x="114" y="2017"/>
                  </a:cubicBezTo>
                  <a:cubicBezTo>
                    <a:pt x="117" y="2017"/>
                    <a:pt x="117" y="2017"/>
                    <a:pt x="119" y="2020"/>
                  </a:cubicBezTo>
                  <a:cubicBezTo>
                    <a:pt x="155" y="2033"/>
                    <a:pt x="188" y="2048"/>
                    <a:pt x="223" y="2063"/>
                  </a:cubicBezTo>
                  <a:cubicBezTo>
                    <a:pt x="228" y="2066"/>
                    <a:pt x="231" y="2068"/>
                    <a:pt x="236" y="2068"/>
                  </a:cubicBezTo>
                  <a:cubicBezTo>
                    <a:pt x="246" y="2073"/>
                    <a:pt x="256" y="2078"/>
                    <a:pt x="266" y="2083"/>
                  </a:cubicBezTo>
                  <a:cubicBezTo>
                    <a:pt x="276" y="2086"/>
                    <a:pt x="284" y="2091"/>
                    <a:pt x="294" y="2093"/>
                  </a:cubicBezTo>
                  <a:cubicBezTo>
                    <a:pt x="299" y="2096"/>
                    <a:pt x="304" y="2098"/>
                    <a:pt x="312" y="2101"/>
                  </a:cubicBezTo>
                  <a:cubicBezTo>
                    <a:pt x="324" y="2109"/>
                    <a:pt x="337" y="2114"/>
                    <a:pt x="350" y="2119"/>
                  </a:cubicBezTo>
                  <a:cubicBezTo>
                    <a:pt x="352" y="2119"/>
                    <a:pt x="352" y="2121"/>
                    <a:pt x="355" y="2121"/>
                  </a:cubicBezTo>
                  <a:cubicBezTo>
                    <a:pt x="372" y="2129"/>
                    <a:pt x="390" y="2136"/>
                    <a:pt x="405" y="2144"/>
                  </a:cubicBezTo>
                  <a:cubicBezTo>
                    <a:pt x="413" y="2147"/>
                    <a:pt x="421" y="2152"/>
                    <a:pt x="426" y="2154"/>
                  </a:cubicBezTo>
                  <a:cubicBezTo>
                    <a:pt x="438" y="2159"/>
                    <a:pt x="451" y="2164"/>
                    <a:pt x="461" y="2169"/>
                  </a:cubicBezTo>
                  <a:cubicBezTo>
                    <a:pt x="471" y="2174"/>
                    <a:pt x="479" y="2179"/>
                    <a:pt x="489" y="2182"/>
                  </a:cubicBezTo>
                  <a:cubicBezTo>
                    <a:pt x="499" y="2187"/>
                    <a:pt x="509" y="2192"/>
                    <a:pt x="517" y="2197"/>
                  </a:cubicBezTo>
                  <a:cubicBezTo>
                    <a:pt x="527" y="2200"/>
                    <a:pt x="534" y="2205"/>
                    <a:pt x="542" y="2210"/>
                  </a:cubicBezTo>
                  <a:cubicBezTo>
                    <a:pt x="552" y="2212"/>
                    <a:pt x="562" y="2217"/>
                    <a:pt x="572" y="2222"/>
                  </a:cubicBezTo>
                  <a:cubicBezTo>
                    <a:pt x="580" y="2228"/>
                    <a:pt x="588" y="2230"/>
                    <a:pt x="593" y="2233"/>
                  </a:cubicBezTo>
                  <a:cubicBezTo>
                    <a:pt x="605" y="2238"/>
                    <a:pt x="615" y="2243"/>
                    <a:pt x="626" y="2250"/>
                  </a:cubicBezTo>
                  <a:cubicBezTo>
                    <a:pt x="638" y="2255"/>
                    <a:pt x="648" y="2260"/>
                    <a:pt x="658" y="2266"/>
                  </a:cubicBezTo>
                  <a:cubicBezTo>
                    <a:pt x="666" y="2268"/>
                    <a:pt x="674" y="2273"/>
                    <a:pt x="681" y="2276"/>
                  </a:cubicBezTo>
                  <a:cubicBezTo>
                    <a:pt x="691" y="2281"/>
                    <a:pt x="704" y="2288"/>
                    <a:pt x="717" y="2293"/>
                  </a:cubicBezTo>
                  <a:cubicBezTo>
                    <a:pt x="722" y="2296"/>
                    <a:pt x="727" y="2301"/>
                    <a:pt x="734" y="2303"/>
                  </a:cubicBezTo>
                  <a:cubicBezTo>
                    <a:pt x="742" y="2306"/>
                    <a:pt x="747" y="2311"/>
                    <a:pt x="755" y="2314"/>
                  </a:cubicBezTo>
                  <a:cubicBezTo>
                    <a:pt x="765" y="2319"/>
                    <a:pt x="777" y="2324"/>
                    <a:pt x="788" y="2329"/>
                  </a:cubicBezTo>
                  <a:cubicBezTo>
                    <a:pt x="793" y="2331"/>
                    <a:pt x="798" y="2334"/>
                    <a:pt x="800" y="2336"/>
                  </a:cubicBezTo>
                  <a:cubicBezTo>
                    <a:pt x="813" y="2344"/>
                    <a:pt x="825" y="2352"/>
                    <a:pt x="838" y="2357"/>
                  </a:cubicBezTo>
                  <a:cubicBezTo>
                    <a:pt x="848" y="2362"/>
                    <a:pt x="858" y="2367"/>
                    <a:pt x="869" y="2374"/>
                  </a:cubicBezTo>
                  <a:cubicBezTo>
                    <a:pt x="876" y="2377"/>
                    <a:pt x="884" y="2382"/>
                    <a:pt x="891" y="2384"/>
                  </a:cubicBezTo>
                  <a:cubicBezTo>
                    <a:pt x="899" y="2390"/>
                    <a:pt x="909" y="2395"/>
                    <a:pt x="919" y="2400"/>
                  </a:cubicBezTo>
                  <a:cubicBezTo>
                    <a:pt x="927" y="2402"/>
                    <a:pt x="934" y="2407"/>
                    <a:pt x="942" y="2412"/>
                  </a:cubicBezTo>
                  <a:cubicBezTo>
                    <a:pt x="949" y="2417"/>
                    <a:pt x="957" y="2420"/>
                    <a:pt x="967" y="2425"/>
                  </a:cubicBezTo>
                  <a:cubicBezTo>
                    <a:pt x="975" y="2430"/>
                    <a:pt x="982" y="2435"/>
                    <a:pt x="993" y="2440"/>
                  </a:cubicBezTo>
                  <a:cubicBezTo>
                    <a:pt x="1000" y="2443"/>
                    <a:pt x="1008" y="2448"/>
                    <a:pt x="1015" y="2453"/>
                  </a:cubicBezTo>
                  <a:cubicBezTo>
                    <a:pt x="1025" y="2458"/>
                    <a:pt x="1033" y="2463"/>
                    <a:pt x="1043" y="2468"/>
                  </a:cubicBezTo>
                  <a:cubicBezTo>
                    <a:pt x="1048" y="2470"/>
                    <a:pt x="1056" y="2476"/>
                    <a:pt x="1061" y="2478"/>
                  </a:cubicBezTo>
                  <a:cubicBezTo>
                    <a:pt x="1071" y="2483"/>
                    <a:pt x="1081" y="2491"/>
                    <a:pt x="1091" y="2496"/>
                  </a:cubicBezTo>
                  <a:cubicBezTo>
                    <a:pt x="1096" y="2498"/>
                    <a:pt x="1101" y="2501"/>
                    <a:pt x="1106" y="2503"/>
                  </a:cubicBezTo>
                  <a:cubicBezTo>
                    <a:pt x="1119" y="2511"/>
                    <a:pt x="1129" y="2516"/>
                    <a:pt x="1142" y="2524"/>
                  </a:cubicBezTo>
                  <a:cubicBezTo>
                    <a:pt x="1144" y="2526"/>
                    <a:pt x="1149" y="2529"/>
                    <a:pt x="1152" y="2531"/>
                  </a:cubicBezTo>
                  <a:cubicBezTo>
                    <a:pt x="1165" y="2536"/>
                    <a:pt x="1177" y="2544"/>
                    <a:pt x="1190" y="2551"/>
                  </a:cubicBezTo>
                  <a:cubicBezTo>
                    <a:pt x="1197" y="2557"/>
                    <a:pt x="1203" y="2559"/>
                    <a:pt x="1210" y="2564"/>
                  </a:cubicBezTo>
                  <a:cubicBezTo>
                    <a:pt x="1220" y="2569"/>
                    <a:pt x="1230" y="2574"/>
                    <a:pt x="1238" y="2579"/>
                  </a:cubicBezTo>
                  <a:cubicBezTo>
                    <a:pt x="1246" y="2584"/>
                    <a:pt x="1253" y="2589"/>
                    <a:pt x="1261" y="2592"/>
                  </a:cubicBezTo>
                  <a:cubicBezTo>
                    <a:pt x="1268" y="2597"/>
                    <a:pt x="1278" y="2605"/>
                    <a:pt x="1286" y="2610"/>
                  </a:cubicBezTo>
                  <a:cubicBezTo>
                    <a:pt x="1291" y="2612"/>
                    <a:pt x="1296" y="2615"/>
                    <a:pt x="1301" y="2617"/>
                  </a:cubicBezTo>
                  <a:cubicBezTo>
                    <a:pt x="1311" y="2625"/>
                    <a:pt x="1324" y="2630"/>
                    <a:pt x="1334" y="2637"/>
                  </a:cubicBezTo>
                  <a:cubicBezTo>
                    <a:pt x="1339" y="2640"/>
                    <a:pt x="1342" y="2643"/>
                    <a:pt x="1347" y="2645"/>
                  </a:cubicBezTo>
                  <a:cubicBezTo>
                    <a:pt x="1359" y="2653"/>
                    <a:pt x="1370" y="2660"/>
                    <a:pt x="1380" y="2665"/>
                  </a:cubicBezTo>
                  <a:cubicBezTo>
                    <a:pt x="1385" y="2668"/>
                    <a:pt x="1390" y="2673"/>
                    <a:pt x="1395" y="2675"/>
                  </a:cubicBezTo>
                  <a:cubicBezTo>
                    <a:pt x="1405" y="2681"/>
                    <a:pt x="1415" y="2688"/>
                    <a:pt x="1425" y="2696"/>
                  </a:cubicBezTo>
                  <a:cubicBezTo>
                    <a:pt x="1430" y="2698"/>
                    <a:pt x="1435" y="2701"/>
                    <a:pt x="1440" y="2703"/>
                  </a:cubicBezTo>
                  <a:cubicBezTo>
                    <a:pt x="1451" y="2711"/>
                    <a:pt x="1461" y="2716"/>
                    <a:pt x="1471" y="2724"/>
                  </a:cubicBezTo>
                  <a:cubicBezTo>
                    <a:pt x="1476" y="2726"/>
                    <a:pt x="1481" y="2729"/>
                    <a:pt x="1484" y="2731"/>
                  </a:cubicBezTo>
                  <a:cubicBezTo>
                    <a:pt x="1496" y="2739"/>
                    <a:pt x="1506" y="2746"/>
                    <a:pt x="1516" y="2751"/>
                  </a:cubicBezTo>
                  <a:cubicBezTo>
                    <a:pt x="1521" y="2754"/>
                    <a:pt x="1527" y="2756"/>
                    <a:pt x="1529" y="2762"/>
                  </a:cubicBezTo>
                  <a:cubicBezTo>
                    <a:pt x="1539" y="2767"/>
                    <a:pt x="1552" y="2774"/>
                    <a:pt x="1562" y="2782"/>
                  </a:cubicBezTo>
                  <a:cubicBezTo>
                    <a:pt x="1567" y="2784"/>
                    <a:pt x="1570" y="2787"/>
                    <a:pt x="1575" y="2789"/>
                  </a:cubicBezTo>
                  <a:cubicBezTo>
                    <a:pt x="1585" y="2797"/>
                    <a:pt x="1595" y="2805"/>
                    <a:pt x="1605" y="2810"/>
                  </a:cubicBezTo>
                  <a:cubicBezTo>
                    <a:pt x="1610" y="2812"/>
                    <a:pt x="1615" y="2815"/>
                    <a:pt x="1618" y="2817"/>
                  </a:cubicBezTo>
                  <a:cubicBezTo>
                    <a:pt x="1628" y="2825"/>
                    <a:pt x="1640" y="2832"/>
                    <a:pt x="1651" y="2840"/>
                  </a:cubicBezTo>
                  <a:cubicBezTo>
                    <a:pt x="1653" y="2843"/>
                    <a:pt x="1658" y="2845"/>
                    <a:pt x="1661" y="2848"/>
                  </a:cubicBezTo>
                  <a:cubicBezTo>
                    <a:pt x="1671" y="2855"/>
                    <a:pt x="1683" y="2863"/>
                    <a:pt x="1694" y="2868"/>
                  </a:cubicBezTo>
                  <a:cubicBezTo>
                    <a:pt x="1699" y="2873"/>
                    <a:pt x="1704" y="2875"/>
                    <a:pt x="1709" y="2880"/>
                  </a:cubicBezTo>
                  <a:cubicBezTo>
                    <a:pt x="1719" y="2886"/>
                    <a:pt x="1727" y="2891"/>
                    <a:pt x="1737" y="2898"/>
                  </a:cubicBezTo>
                  <a:cubicBezTo>
                    <a:pt x="1742" y="2901"/>
                    <a:pt x="1747" y="2906"/>
                    <a:pt x="1752" y="2908"/>
                  </a:cubicBezTo>
                  <a:cubicBezTo>
                    <a:pt x="1759" y="2916"/>
                    <a:pt x="1770" y="2921"/>
                    <a:pt x="1777" y="2926"/>
                  </a:cubicBezTo>
                  <a:cubicBezTo>
                    <a:pt x="1782" y="2931"/>
                    <a:pt x="1787" y="2934"/>
                    <a:pt x="1790" y="2936"/>
                  </a:cubicBezTo>
                  <a:cubicBezTo>
                    <a:pt x="1800" y="2944"/>
                    <a:pt x="1810" y="2949"/>
                    <a:pt x="1820" y="2956"/>
                  </a:cubicBezTo>
                  <a:cubicBezTo>
                    <a:pt x="1825" y="2959"/>
                    <a:pt x="1828" y="2964"/>
                    <a:pt x="1833" y="2967"/>
                  </a:cubicBezTo>
                  <a:cubicBezTo>
                    <a:pt x="1843" y="2972"/>
                    <a:pt x="1853" y="2979"/>
                    <a:pt x="1861" y="2987"/>
                  </a:cubicBezTo>
                  <a:cubicBezTo>
                    <a:pt x="1866" y="2989"/>
                    <a:pt x="1868" y="2992"/>
                    <a:pt x="1873" y="2994"/>
                  </a:cubicBezTo>
                  <a:cubicBezTo>
                    <a:pt x="1883" y="3002"/>
                    <a:pt x="1894" y="3007"/>
                    <a:pt x="1901" y="3015"/>
                  </a:cubicBezTo>
                  <a:cubicBezTo>
                    <a:pt x="1906" y="3017"/>
                    <a:pt x="1909" y="3020"/>
                    <a:pt x="1911" y="3022"/>
                  </a:cubicBezTo>
                  <a:cubicBezTo>
                    <a:pt x="1921" y="3030"/>
                    <a:pt x="1932" y="3037"/>
                    <a:pt x="1942" y="3045"/>
                  </a:cubicBezTo>
                  <a:cubicBezTo>
                    <a:pt x="1944" y="3045"/>
                    <a:pt x="1947" y="3048"/>
                    <a:pt x="1949" y="3050"/>
                  </a:cubicBezTo>
                  <a:cubicBezTo>
                    <a:pt x="1962" y="3058"/>
                    <a:pt x="1972" y="3065"/>
                    <a:pt x="1982" y="3073"/>
                  </a:cubicBezTo>
                  <a:cubicBezTo>
                    <a:pt x="1985" y="3075"/>
                    <a:pt x="1990" y="3078"/>
                    <a:pt x="1992" y="3080"/>
                  </a:cubicBezTo>
                  <a:cubicBezTo>
                    <a:pt x="2002" y="3088"/>
                    <a:pt x="2012" y="3096"/>
                    <a:pt x="2023" y="3103"/>
                  </a:cubicBezTo>
                  <a:cubicBezTo>
                    <a:pt x="2025" y="3106"/>
                    <a:pt x="2028" y="3108"/>
                    <a:pt x="2033" y="3111"/>
                  </a:cubicBezTo>
                  <a:cubicBezTo>
                    <a:pt x="2043" y="3118"/>
                    <a:pt x="2050" y="3126"/>
                    <a:pt x="2061" y="3131"/>
                  </a:cubicBezTo>
                  <a:cubicBezTo>
                    <a:pt x="2063" y="3134"/>
                    <a:pt x="2066" y="3136"/>
                    <a:pt x="2068" y="3136"/>
                  </a:cubicBezTo>
                  <a:cubicBezTo>
                    <a:pt x="2078" y="3146"/>
                    <a:pt x="2088" y="3154"/>
                    <a:pt x="2099" y="3161"/>
                  </a:cubicBezTo>
                  <a:cubicBezTo>
                    <a:pt x="2104" y="3164"/>
                    <a:pt x="2106" y="3167"/>
                    <a:pt x="2111" y="3172"/>
                  </a:cubicBezTo>
                  <a:cubicBezTo>
                    <a:pt x="2119" y="3177"/>
                    <a:pt x="2129" y="3184"/>
                    <a:pt x="2136" y="3189"/>
                  </a:cubicBezTo>
                  <a:cubicBezTo>
                    <a:pt x="2139" y="3192"/>
                    <a:pt x="2144" y="3197"/>
                    <a:pt x="2147" y="3199"/>
                  </a:cubicBezTo>
                  <a:cubicBezTo>
                    <a:pt x="2157" y="3204"/>
                    <a:pt x="2164" y="3212"/>
                    <a:pt x="2174" y="3220"/>
                  </a:cubicBezTo>
                  <a:cubicBezTo>
                    <a:pt x="2177" y="3222"/>
                    <a:pt x="2179" y="3222"/>
                    <a:pt x="2179" y="3225"/>
                  </a:cubicBezTo>
                  <a:cubicBezTo>
                    <a:pt x="2190" y="3232"/>
                    <a:pt x="2200" y="3240"/>
                    <a:pt x="2210" y="3250"/>
                  </a:cubicBezTo>
                  <a:cubicBezTo>
                    <a:pt x="2212" y="3250"/>
                    <a:pt x="2215" y="3253"/>
                    <a:pt x="2217" y="3253"/>
                  </a:cubicBezTo>
                  <a:cubicBezTo>
                    <a:pt x="2228" y="3263"/>
                    <a:pt x="2238" y="3270"/>
                    <a:pt x="2248" y="3278"/>
                  </a:cubicBezTo>
                  <a:cubicBezTo>
                    <a:pt x="2248" y="3278"/>
                    <a:pt x="2250" y="3280"/>
                    <a:pt x="2253" y="3280"/>
                  </a:cubicBezTo>
                  <a:cubicBezTo>
                    <a:pt x="2263" y="3291"/>
                    <a:pt x="2273" y="3298"/>
                    <a:pt x="2283" y="3306"/>
                  </a:cubicBezTo>
                  <a:cubicBezTo>
                    <a:pt x="2286" y="3308"/>
                    <a:pt x="2288" y="3311"/>
                    <a:pt x="2291" y="3313"/>
                  </a:cubicBezTo>
                  <a:cubicBezTo>
                    <a:pt x="2301" y="3321"/>
                    <a:pt x="2309" y="3328"/>
                    <a:pt x="2319" y="3336"/>
                  </a:cubicBezTo>
                  <a:cubicBezTo>
                    <a:pt x="2321" y="3339"/>
                    <a:pt x="2324" y="3341"/>
                    <a:pt x="2326" y="3344"/>
                  </a:cubicBezTo>
                  <a:cubicBezTo>
                    <a:pt x="2336" y="3349"/>
                    <a:pt x="2344" y="3356"/>
                    <a:pt x="2354" y="3364"/>
                  </a:cubicBezTo>
                  <a:cubicBezTo>
                    <a:pt x="2354" y="3366"/>
                    <a:pt x="2357" y="3366"/>
                    <a:pt x="2357" y="3366"/>
                  </a:cubicBezTo>
                  <a:cubicBezTo>
                    <a:pt x="2367" y="3377"/>
                    <a:pt x="2377" y="3384"/>
                    <a:pt x="2387" y="3394"/>
                  </a:cubicBezTo>
                  <a:cubicBezTo>
                    <a:pt x="2390" y="3394"/>
                    <a:pt x="2392" y="3397"/>
                    <a:pt x="2395" y="3399"/>
                  </a:cubicBezTo>
                  <a:cubicBezTo>
                    <a:pt x="2405" y="3407"/>
                    <a:pt x="2412" y="3415"/>
                    <a:pt x="2422" y="3422"/>
                  </a:cubicBezTo>
                  <a:cubicBezTo>
                    <a:pt x="2425" y="3425"/>
                    <a:pt x="2430" y="3427"/>
                    <a:pt x="2433" y="3430"/>
                  </a:cubicBezTo>
                  <a:cubicBezTo>
                    <a:pt x="2440" y="3437"/>
                    <a:pt x="2448" y="3445"/>
                    <a:pt x="2455" y="3450"/>
                  </a:cubicBezTo>
                  <a:cubicBezTo>
                    <a:pt x="2458" y="3452"/>
                    <a:pt x="2463" y="3455"/>
                    <a:pt x="2466" y="3458"/>
                  </a:cubicBezTo>
                  <a:cubicBezTo>
                    <a:pt x="2473" y="3465"/>
                    <a:pt x="2481" y="3473"/>
                    <a:pt x="2488" y="3478"/>
                  </a:cubicBezTo>
                  <a:cubicBezTo>
                    <a:pt x="2491" y="3480"/>
                    <a:pt x="2496" y="3483"/>
                    <a:pt x="2498" y="3485"/>
                  </a:cubicBezTo>
                  <a:cubicBezTo>
                    <a:pt x="2506" y="3493"/>
                    <a:pt x="2514" y="3501"/>
                    <a:pt x="2521" y="3508"/>
                  </a:cubicBezTo>
                  <a:cubicBezTo>
                    <a:pt x="2524" y="3508"/>
                    <a:pt x="2526" y="3511"/>
                    <a:pt x="2529" y="3513"/>
                  </a:cubicBezTo>
                  <a:cubicBezTo>
                    <a:pt x="2536" y="3521"/>
                    <a:pt x="2547" y="3528"/>
                    <a:pt x="2554" y="3536"/>
                  </a:cubicBezTo>
                  <a:cubicBezTo>
                    <a:pt x="2557" y="3539"/>
                    <a:pt x="2559" y="3539"/>
                    <a:pt x="2562" y="3541"/>
                  </a:cubicBezTo>
                  <a:cubicBezTo>
                    <a:pt x="2569" y="3549"/>
                    <a:pt x="2577" y="3556"/>
                    <a:pt x="2584" y="3564"/>
                  </a:cubicBezTo>
                  <a:cubicBezTo>
                    <a:pt x="2587" y="3566"/>
                    <a:pt x="2590" y="3566"/>
                    <a:pt x="2592" y="3569"/>
                  </a:cubicBezTo>
                  <a:cubicBezTo>
                    <a:pt x="2600" y="3576"/>
                    <a:pt x="2607" y="3584"/>
                    <a:pt x="2617" y="3592"/>
                  </a:cubicBezTo>
                  <a:cubicBezTo>
                    <a:pt x="2620" y="3594"/>
                    <a:pt x="2622" y="3597"/>
                    <a:pt x="2625" y="3599"/>
                  </a:cubicBezTo>
                  <a:cubicBezTo>
                    <a:pt x="2633" y="3604"/>
                    <a:pt x="2640" y="3612"/>
                    <a:pt x="2648" y="3619"/>
                  </a:cubicBezTo>
                  <a:cubicBezTo>
                    <a:pt x="2650" y="3622"/>
                    <a:pt x="2653" y="3622"/>
                    <a:pt x="2653" y="3625"/>
                  </a:cubicBezTo>
                  <a:cubicBezTo>
                    <a:pt x="2663" y="3632"/>
                    <a:pt x="2671" y="3640"/>
                    <a:pt x="2678" y="3647"/>
                  </a:cubicBezTo>
                  <a:cubicBezTo>
                    <a:pt x="2681" y="3647"/>
                    <a:pt x="2681" y="3650"/>
                    <a:pt x="2683" y="3652"/>
                  </a:cubicBezTo>
                  <a:cubicBezTo>
                    <a:pt x="2691" y="3660"/>
                    <a:pt x="2698" y="3668"/>
                    <a:pt x="2709" y="3675"/>
                  </a:cubicBezTo>
                  <a:cubicBezTo>
                    <a:pt x="2709" y="3675"/>
                    <a:pt x="2709" y="3675"/>
                    <a:pt x="2711" y="3678"/>
                  </a:cubicBezTo>
                  <a:cubicBezTo>
                    <a:pt x="2719" y="3685"/>
                    <a:pt x="2729" y="3693"/>
                    <a:pt x="2736" y="3700"/>
                  </a:cubicBezTo>
                  <a:cubicBezTo>
                    <a:pt x="2739" y="3703"/>
                    <a:pt x="2741" y="3706"/>
                    <a:pt x="2741" y="3708"/>
                  </a:cubicBezTo>
                  <a:cubicBezTo>
                    <a:pt x="2749" y="3713"/>
                    <a:pt x="2757" y="3721"/>
                    <a:pt x="2764" y="3728"/>
                  </a:cubicBezTo>
                  <a:cubicBezTo>
                    <a:pt x="2767" y="3731"/>
                    <a:pt x="2769" y="3733"/>
                    <a:pt x="2772" y="3733"/>
                  </a:cubicBezTo>
                  <a:cubicBezTo>
                    <a:pt x="2779" y="3741"/>
                    <a:pt x="2787" y="3749"/>
                    <a:pt x="2795" y="3756"/>
                  </a:cubicBezTo>
                  <a:lnTo>
                    <a:pt x="2797" y="3759"/>
                  </a:lnTo>
                  <a:cubicBezTo>
                    <a:pt x="2805" y="3766"/>
                    <a:pt x="2815" y="3774"/>
                    <a:pt x="2822" y="3781"/>
                  </a:cubicBezTo>
                  <a:cubicBezTo>
                    <a:pt x="2822" y="3784"/>
                    <a:pt x="2825" y="3784"/>
                    <a:pt x="2825" y="3787"/>
                  </a:cubicBezTo>
                  <a:cubicBezTo>
                    <a:pt x="2833" y="3794"/>
                    <a:pt x="2840" y="3802"/>
                    <a:pt x="2850" y="3809"/>
                  </a:cubicBezTo>
                  <a:lnTo>
                    <a:pt x="2853" y="3812"/>
                  </a:lnTo>
                  <a:cubicBezTo>
                    <a:pt x="2860" y="3819"/>
                    <a:pt x="2868" y="3827"/>
                    <a:pt x="2876" y="3835"/>
                  </a:cubicBezTo>
                  <a:cubicBezTo>
                    <a:pt x="2878" y="3837"/>
                    <a:pt x="2878" y="3837"/>
                    <a:pt x="2881" y="3840"/>
                  </a:cubicBezTo>
                  <a:cubicBezTo>
                    <a:pt x="2888" y="3847"/>
                    <a:pt x="2896" y="3855"/>
                    <a:pt x="2903" y="3862"/>
                  </a:cubicBezTo>
                  <a:lnTo>
                    <a:pt x="2906" y="3865"/>
                  </a:lnTo>
                  <a:cubicBezTo>
                    <a:pt x="2914" y="3873"/>
                    <a:pt x="2921" y="3880"/>
                    <a:pt x="2929" y="3888"/>
                  </a:cubicBezTo>
                  <a:cubicBezTo>
                    <a:pt x="2931" y="3888"/>
                    <a:pt x="2931" y="3890"/>
                    <a:pt x="2931" y="3890"/>
                  </a:cubicBezTo>
                  <a:cubicBezTo>
                    <a:pt x="2939" y="3898"/>
                    <a:pt x="2946" y="3906"/>
                    <a:pt x="2954" y="3913"/>
                  </a:cubicBezTo>
                  <a:lnTo>
                    <a:pt x="2957" y="3916"/>
                  </a:lnTo>
                  <a:cubicBezTo>
                    <a:pt x="2964" y="3923"/>
                    <a:pt x="2972" y="3931"/>
                    <a:pt x="2979" y="3938"/>
                  </a:cubicBezTo>
                  <a:cubicBezTo>
                    <a:pt x="2982" y="3941"/>
                    <a:pt x="2982" y="3941"/>
                    <a:pt x="2984" y="3943"/>
                  </a:cubicBezTo>
                  <a:cubicBezTo>
                    <a:pt x="2989" y="3951"/>
                    <a:pt x="2997" y="3956"/>
                    <a:pt x="3005" y="3964"/>
                  </a:cubicBezTo>
                  <a:cubicBezTo>
                    <a:pt x="3005" y="3966"/>
                    <a:pt x="3007" y="3966"/>
                    <a:pt x="3007" y="3969"/>
                  </a:cubicBezTo>
                  <a:cubicBezTo>
                    <a:pt x="3015" y="3976"/>
                    <a:pt x="3022" y="3981"/>
                    <a:pt x="3027" y="3989"/>
                  </a:cubicBezTo>
                  <a:cubicBezTo>
                    <a:pt x="3030" y="3992"/>
                    <a:pt x="3030" y="3992"/>
                    <a:pt x="3030" y="3992"/>
                  </a:cubicBezTo>
                  <a:cubicBezTo>
                    <a:pt x="3038" y="3999"/>
                    <a:pt x="3045" y="4007"/>
                    <a:pt x="3053" y="4014"/>
                  </a:cubicBezTo>
                  <a:cubicBezTo>
                    <a:pt x="3053" y="4014"/>
                    <a:pt x="3053" y="4017"/>
                    <a:pt x="3055" y="4017"/>
                  </a:cubicBezTo>
                  <a:cubicBezTo>
                    <a:pt x="3060" y="4024"/>
                    <a:pt x="3068" y="4032"/>
                    <a:pt x="3075" y="4040"/>
                  </a:cubicBezTo>
                  <a:cubicBezTo>
                    <a:pt x="3075" y="4040"/>
                    <a:pt x="3078" y="4040"/>
                    <a:pt x="3078" y="4042"/>
                  </a:cubicBezTo>
                  <a:cubicBezTo>
                    <a:pt x="3086" y="4050"/>
                    <a:pt x="3091" y="4055"/>
                    <a:pt x="3098" y="4062"/>
                  </a:cubicBezTo>
                  <a:cubicBezTo>
                    <a:pt x="3098" y="4065"/>
                    <a:pt x="3101" y="4065"/>
                    <a:pt x="3101" y="4065"/>
                  </a:cubicBezTo>
                  <a:cubicBezTo>
                    <a:pt x="3108" y="4073"/>
                    <a:pt x="3113" y="4080"/>
                    <a:pt x="3121" y="4088"/>
                  </a:cubicBezTo>
                  <a:cubicBezTo>
                    <a:pt x="3121" y="4088"/>
                    <a:pt x="3124" y="4090"/>
                    <a:pt x="3126" y="4093"/>
                  </a:cubicBezTo>
                  <a:cubicBezTo>
                    <a:pt x="3131" y="4098"/>
                    <a:pt x="3136" y="4105"/>
                    <a:pt x="3141" y="4111"/>
                  </a:cubicBezTo>
                  <a:cubicBezTo>
                    <a:pt x="3144" y="4111"/>
                    <a:pt x="3144" y="4113"/>
                    <a:pt x="3146" y="4113"/>
                  </a:cubicBezTo>
                  <a:cubicBezTo>
                    <a:pt x="3151" y="4121"/>
                    <a:pt x="3156" y="4128"/>
                    <a:pt x="3164" y="4133"/>
                  </a:cubicBezTo>
                  <a:cubicBezTo>
                    <a:pt x="3164" y="4136"/>
                    <a:pt x="3167" y="4136"/>
                    <a:pt x="3167" y="4136"/>
                  </a:cubicBezTo>
                  <a:cubicBezTo>
                    <a:pt x="3172" y="4143"/>
                    <a:pt x="3179" y="4151"/>
                    <a:pt x="3184" y="4156"/>
                  </a:cubicBezTo>
                  <a:cubicBezTo>
                    <a:pt x="3187" y="4159"/>
                    <a:pt x="3187" y="4159"/>
                    <a:pt x="3187" y="4159"/>
                  </a:cubicBezTo>
                  <a:cubicBezTo>
                    <a:pt x="3194" y="4166"/>
                    <a:pt x="3199" y="4174"/>
                    <a:pt x="3205" y="4179"/>
                  </a:cubicBezTo>
                  <a:cubicBezTo>
                    <a:pt x="3207" y="4181"/>
                    <a:pt x="3210" y="4184"/>
                    <a:pt x="3210" y="4186"/>
                  </a:cubicBezTo>
                  <a:cubicBezTo>
                    <a:pt x="3215" y="4192"/>
                    <a:pt x="3220" y="4197"/>
                    <a:pt x="3225" y="4202"/>
                  </a:cubicBezTo>
                  <a:cubicBezTo>
                    <a:pt x="3227" y="4204"/>
                    <a:pt x="3227" y="4204"/>
                    <a:pt x="3230" y="4207"/>
                  </a:cubicBezTo>
                  <a:cubicBezTo>
                    <a:pt x="3235" y="4212"/>
                    <a:pt x="3240" y="4219"/>
                    <a:pt x="3245" y="4224"/>
                  </a:cubicBezTo>
                  <a:lnTo>
                    <a:pt x="3248" y="4227"/>
                  </a:lnTo>
                  <a:cubicBezTo>
                    <a:pt x="3253" y="4232"/>
                    <a:pt x="3258" y="4240"/>
                    <a:pt x="3265" y="4247"/>
                  </a:cubicBezTo>
                  <a:cubicBezTo>
                    <a:pt x="3265" y="4247"/>
                    <a:pt x="3265" y="4250"/>
                    <a:pt x="3268" y="4250"/>
                  </a:cubicBezTo>
                  <a:cubicBezTo>
                    <a:pt x="3273" y="4255"/>
                    <a:pt x="3278" y="4262"/>
                    <a:pt x="3283" y="4267"/>
                  </a:cubicBezTo>
                  <a:cubicBezTo>
                    <a:pt x="3283" y="4270"/>
                    <a:pt x="3286" y="4270"/>
                    <a:pt x="3286" y="4270"/>
                  </a:cubicBezTo>
                  <a:cubicBezTo>
                    <a:pt x="3291" y="4278"/>
                    <a:pt x="3296" y="4283"/>
                    <a:pt x="3301" y="4290"/>
                  </a:cubicBezTo>
                  <a:cubicBezTo>
                    <a:pt x="3303" y="4290"/>
                    <a:pt x="3303" y="4293"/>
                    <a:pt x="3306" y="4293"/>
                  </a:cubicBezTo>
                  <a:cubicBezTo>
                    <a:pt x="3311" y="4300"/>
                    <a:pt x="3316" y="4305"/>
                    <a:pt x="3318" y="4310"/>
                  </a:cubicBezTo>
                  <a:cubicBezTo>
                    <a:pt x="3321" y="4310"/>
                    <a:pt x="3321" y="4310"/>
                    <a:pt x="3321" y="4313"/>
                  </a:cubicBezTo>
                  <a:cubicBezTo>
                    <a:pt x="3326" y="4318"/>
                    <a:pt x="3331" y="4326"/>
                    <a:pt x="3336" y="4331"/>
                  </a:cubicBezTo>
                  <a:cubicBezTo>
                    <a:pt x="3336" y="4331"/>
                    <a:pt x="3339" y="4331"/>
                    <a:pt x="3339" y="4333"/>
                  </a:cubicBezTo>
                  <a:cubicBezTo>
                    <a:pt x="3349" y="4346"/>
                    <a:pt x="3359" y="4359"/>
                    <a:pt x="3369" y="4371"/>
                  </a:cubicBezTo>
                  <a:cubicBezTo>
                    <a:pt x="3372" y="4371"/>
                    <a:pt x="3372" y="4371"/>
                    <a:pt x="3372" y="4374"/>
                  </a:cubicBezTo>
                  <a:cubicBezTo>
                    <a:pt x="3377" y="4379"/>
                    <a:pt x="3382" y="4384"/>
                    <a:pt x="3387" y="4389"/>
                  </a:cubicBezTo>
                  <a:cubicBezTo>
                    <a:pt x="3387" y="4391"/>
                    <a:pt x="3387" y="4391"/>
                    <a:pt x="3387" y="4391"/>
                  </a:cubicBezTo>
                  <a:cubicBezTo>
                    <a:pt x="3392" y="4397"/>
                    <a:pt x="3397" y="4404"/>
                    <a:pt x="3402" y="4409"/>
                  </a:cubicBezTo>
                  <a:cubicBezTo>
                    <a:pt x="3402" y="4409"/>
                    <a:pt x="3404" y="4412"/>
                    <a:pt x="3404" y="4414"/>
                  </a:cubicBezTo>
                  <a:cubicBezTo>
                    <a:pt x="3410" y="4417"/>
                    <a:pt x="3412" y="4422"/>
                    <a:pt x="3417" y="4427"/>
                  </a:cubicBezTo>
                  <a:cubicBezTo>
                    <a:pt x="3417" y="4429"/>
                    <a:pt x="3420" y="4429"/>
                    <a:pt x="3420" y="4432"/>
                  </a:cubicBezTo>
                  <a:cubicBezTo>
                    <a:pt x="3425" y="4437"/>
                    <a:pt x="3427" y="4442"/>
                    <a:pt x="3432" y="4445"/>
                  </a:cubicBezTo>
                  <a:cubicBezTo>
                    <a:pt x="3432" y="4447"/>
                    <a:pt x="3435" y="4447"/>
                    <a:pt x="3435" y="4450"/>
                  </a:cubicBezTo>
                  <a:cubicBezTo>
                    <a:pt x="3440" y="4455"/>
                    <a:pt x="3442" y="4460"/>
                    <a:pt x="3445" y="4462"/>
                  </a:cubicBezTo>
                  <a:cubicBezTo>
                    <a:pt x="3448" y="4465"/>
                    <a:pt x="3448" y="4465"/>
                    <a:pt x="3448" y="4465"/>
                  </a:cubicBezTo>
                  <a:cubicBezTo>
                    <a:pt x="3453" y="4470"/>
                    <a:pt x="3455" y="4475"/>
                    <a:pt x="3460" y="4480"/>
                  </a:cubicBezTo>
                  <a:cubicBezTo>
                    <a:pt x="3460" y="4483"/>
                    <a:pt x="3463" y="4483"/>
                    <a:pt x="3463" y="4485"/>
                  </a:cubicBezTo>
                  <a:cubicBezTo>
                    <a:pt x="3465" y="4488"/>
                    <a:pt x="3470" y="4493"/>
                    <a:pt x="3473" y="4498"/>
                  </a:cubicBezTo>
                  <a:lnTo>
                    <a:pt x="3475" y="4500"/>
                  </a:lnTo>
                  <a:cubicBezTo>
                    <a:pt x="3478" y="4505"/>
                    <a:pt x="3483" y="4510"/>
                    <a:pt x="3485" y="4513"/>
                  </a:cubicBezTo>
                  <a:cubicBezTo>
                    <a:pt x="3488" y="4515"/>
                    <a:pt x="3488" y="4515"/>
                    <a:pt x="3488" y="4518"/>
                  </a:cubicBezTo>
                  <a:cubicBezTo>
                    <a:pt x="3493" y="4521"/>
                    <a:pt x="3496" y="4526"/>
                    <a:pt x="3498" y="4531"/>
                  </a:cubicBezTo>
                  <a:cubicBezTo>
                    <a:pt x="3501" y="4531"/>
                    <a:pt x="3501" y="4533"/>
                    <a:pt x="3501" y="4533"/>
                  </a:cubicBezTo>
                  <a:cubicBezTo>
                    <a:pt x="3506" y="4538"/>
                    <a:pt x="3508" y="4541"/>
                    <a:pt x="3511" y="4546"/>
                  </a:cubicBezTo>
                  <a:lnTo>
                    <a:pt x="3511" y="4546"/>
                  </a:lnTo>
                  <a:cubicBezTo>
                    <a:pt x="3516" y="4551"/>
                    <a:pt x="3518" y="4556"/>
                    <a:pt x="3523" y="4561"/>
                  </a:cubicBezTo>
                  <a:lnTo>
                    <a:pt x="3523" y="4564"/>
                  </a:lnTo>
                  <a:cubicBezTo>
                    <a:pt x="3526" y="4566"/>
                    <a:pt x="3531" y="4571"/>
                    <a:pt x="3534" y="4574"/>
                  </a:cubicBezTo>
                  <a:cubicBezTo>
                    <a:pt x="3534" y="4576"/>
                    <a:pt x="3534" y="4576"/>
                    <a:pt x="3534" y="4576"/>
                  </a:cubicBezTo>
                  <a:lnTo>
                    <a:pt x="3536" y="4579"/>
                  </a:lnTo>
                  <a:lnTo>
                    <a:pt x="3536" y="4579"/>
                  </a:lnTo>
                  <a:cubicBezTo>
                    <a:pt x="3539" y="4581"/>
                    <a:pt x="3541" y="4586"/>
                    <a:pt x="3544" y="4589"/>
                  </a:cubicBezTo>
                  <a:lnTo>
                    <a:pt x="3544" y="4589"/>
                  </a:lnTo>
                  <a:cubicBezTo>
                    <a:pt x="3546" y="4591"/>
                    <a:pt x="3546" y="4591"/>
                    <a:pt x="3546" y="4594"/>
                  </a:cubicBezTo>
                  <a:cubicBezTo>
                    <a:pt x="3549" y="4596"/>
                    <a:pt x="3551" y="4599"/>
                    <a:pt x="3554" y="4601"/>
                  </a:cubicBezTo>
                  <a:cubicBezTo>
                    <a:pt x="3554" y="4601"/>
                    <a:pt x="3554" y="4604"/>
                    <a:pt x="3556" y="4604"/>
                  </a:cubicBezTo>
                  <a:lnTo>
                    <a:pt x="3556" y="4607"/>
                  </a:lnTo>
                  <a:lnTo>
                    <a:pt x="3556" y="4607"/>
                  </a:lnTo>
                  <a:cubicBezTo>
                    <a:pt x="3559" y="4609"/>
                    <a:pt x="3561" y="4612"/>
                    <a:pt x="3564" y="4614"/>
                  </a:cubicBezTo>
                  <a:cubicBezTo>
                    <a:pt x="3564" y="4617"/>
                    <a:pt x="3564" y="4617"/>
                    <a:pt x="3564" y="4617"/>
                  </a:cubicBezTo>
                  <a:cubicBezTo>
                    <a:pt x="3566" y="4617"/>
                    <a:pt x="3566" y="4617"/>
                    <a:pt x="3566" y="4619"/>
                  </a:cubicBezTo>
                  <a:cubicBezTo>
                    <a:pt x="3569" y="4622"/>
                    <a:pt x="3572" y="4624"/>
                    <a:pt x="3572" y="4627"/>
                  </a:cubicBezTo>
                  <a:cubicBezTo>
                    <a:pt x="3574" y="4629"/>
                    <a:pt x="3574" y="4629"/>
                    <a:pt x="3574" y="4629"/>
                  </a:cubicBezTo>
                  <a:cubicBezTo>
                    <a:pt x="3574" y="4629"/>
                    <a:pt x="3574" y="4629"/>
                    <a:pt x="3574" y="4632"/>
                  </a:cubicBezTo>
                  <a:cubicBezTo>
                    <a:pt x="3577" y="4634"/>
                    <a:pt x="3582" y="4639"/>
                    <a:pt x="3584" y="4642"/>
                  </a:cubicBezTo>
                  <a:lnTo>
                    <a:pt x="3584" y="4642"/>
                  </a:lnTo>
                  <a:lnTo>
                    <a:pt x="3584" y="4642"/>
                  </a:lnTo>
                  <a:cubicBezTo>
                    <a:pt x="3584" y="4645"/>
                    <a:pt x="3584" y="4645"/>
                    <a:pt x="3587" y="4645"/>
                  </a:cubicBezTo>
                  <a:cubicBezTo>
                    <a:pt x="3587" y="4647"/>
                    <a:pt x="3589" y="4650"/>
                    <a:pt x="3592" y="4655"/>
                  </a:cubicBezTo>
                  <a:cubicBezTo>
                    <a:pt x="3592" y="4655"/>
                    <a:pt x="3594" y="4655"/>
                    <a:pt x="3594" y="4657"/>
                  </a:cubicBezTo>
                  <a:cubicBezTo>
                    <a:pt x="3597" y="4660"/>
                    <a:pt x="3597" y="4662"/>
                    <a:pt x="3599" y="4662"/>
                  </a:cubicBezTo>
                  <a:cubicBezTo>
                    <a:pt x="3599" y="4665"/>
                    <a:pt x="3599" y="4665"/>
                    <a:pt x="3599" y="4665"/>
                  </a:cubicBezTo>
                  <a:cubicBezTo>
                    <a:pt x="3602" y="4667"/>
                    <a:pt x="3602" y="4667"/>
                    <a:pt x="3602" y="4667"/>
                  </a:cubicBezTo>
                  <a:cubicBezTo>
                    <a:pt x="3604" y="4670"/>
                    <a:pt x="3604" y="4672"/>
                    <a:pt x="3607" y="4675"/>
                  </a:cubicBezTo>
                  <a:cubicBezTo>
                    <a:pt x="3607" y="4675"/>
                    <a:pt x="3607" y="4675"/>
                    <a:pt x="3610" y="4677"/>
                  </a:cubicBezTo>
                  <a:lnTo>
                    <a:pt x="3610" y="4677"/>
                  </a:lnTo>
                  <a:lnTo>
                    <a:pt x="3610" y="4677"/>
                  </a:lnTo>
                  <a:cubicBezTo>
                    <a:pt x="3612" y="4680"/>
                    <a:pt x="3612" y="4682"/>
                    <a:pt x="3615" y="4685"/>
                  </a:cubicBezTo>
                  <a:cubicBezTo>
                    <a:pt x="3615" y="4688"/>
                    <a:pt x="3615" y="4688"/>
                    <a:pt x="3615" y="4688"/>
                  </a:cubicBezTo>
                  <a:lnTo>
                    <a:pt x="3615" y="4688"/>
                  </a:lnTo>
                  <a:cubicBezTo>
                    <a:pt x="3617" y="4690"/>
                    <a:pt x="3620" y="4693"/>
                    <a:pt x="3622" y="4695"/>
                  </a:cubicBezTo>
                  <a:lnTo>
                    <a:pt x="3622" y="4698"/>
                  </a:lnTo>
                  <a:lnTo>
                    <a:pt x="3625" y="4698"/>
                  </a:lnTo>
                  <a:cubicBezTo>
                    <a:pt x="3625" y="4700"/>
                    <a:pt x="3627" y="4703"/>
                    <a:pt x="3630" y="4705"/>
                  </a:cubicBezTo>
                  <a:lnTo>
                    <a:pt x="3630" y="4705"/>
                  </a:lnTo>
                  <a:lnTo>
                    <a:pt x="3630" y="4708"/>
                  </a:lnTo>
                  <a:cubicBezTo>
                    <a:pt x="3632" y="4710"/>
                    <a:pt x="3632" y="4713"/>
                    <a:pt x="3635" y="4715"/>
                  </a:cubicBezTo>
                  <a:lnTo>
                    <a:pt x="3635" y="4715"/>
                  </a:lnTo>
                  <a:lnTo>
                    <a:pt x="3635" y="4715"/>
                  </a:lnTo>
                  <a:cubicBezTo>
                    <a:pt x="3637" y="4718"/>
                    <a:pt x="3637" y="4718"/>
                    <a:pt x="3640" y="4720"/>
                  </a:cubicBezTo>
                  <a:lnTo>
                    <a:pt x="3640" y="4723"/>
                  </a:lnTo>
                  <a:cubicBezTo>
                    <a:pt x="3640" y="4723"/>
                    <a:pt x="3642" y="4723"/>
                    <a:pt x="3642" y="4726"/>
                  </a:cubicBezTo>
                  <a:lnTo>
                    <a:pt x="3645" y="4728"/>
                  </a:lnTo>
                  <a:cubicBezTo>
                    <a:pt x="3645" y="4731"/>
                    <a:pt x="3645" y="4731"/>
                    <a:pt x="3645" y="4731"/>
                  </a:cubicBezTo>
                  <a:lnTo>
                    <a:pt x="3647" y="4731"/>
                  </a:lnTo>
                  <a:cubicBezTo>
                    <a:pt x="3647" y="4733"/>
                    <a:pt x="3650" y="4738"/>
                    <a:pt x="3653" y="4741"/>
                  </a:cubicBezTo>
                  <a:lnTo>
                    <a:pt x="3653" y="4741"/>
                  </a:lnTo>
                  <a:cubicBezTo>
                    <a:pt x="3655" y="4743"/>
                    <a:pt x="3655" y="4746"/>
                    <a:pt x="3658" y="4748"/>
                  </a:cubicBezTo>
                  <a:lnTo>
                    <a:pt x="3658" y="4748"/>
                  </a:lnTo>
                  <a:cubicBezTo>
                    <a:pt x="3660" y="4751"/>
                    <a:pt x="3660" y="4751"/>
                    <a:pt x="3663" y="4753"/>
                  </a:cubicBezTo>
                  <a:lnTo>
                    <a:pt x="3663" y="4756"/>
                  </a:lnTo>
                  <a:lnTo>
                    <a:pt x="3665" y="4758"/>
                  </a:lnTo>
                  <a:cubicBezTo>
                    <a:pt x="3665" y="4758"/>
                    <a:pt x="3665" y="4758"/>
                    <a:pt x="3665" y="4761"/>
                  </a:cubicBezTo>
                  <a:lnTo>
                    <a:pt x="3665" y="4761"/>
                  </a:lnTo>
                  <a:cubicBezTo>
                    <a:pt x="3668" y="4761"/>
                    <a:pt x="3668" y="4763"/>
                    <a:pt x="3670" y="4763"/>
                  </a:cubicBezTo>
                  <a:lnTo>
                    <a:pt x="3670" y="4766"/>
                  </a:lnTo>
                  <a:lnTo>
                    <a:pt x="3670" y="4766"/>
                  </a:lnTo>
                  <a:cubicBezTo>
                    <a:pt x="3670" y="4769"/>
                    <a:pt x="3673" y="4771"/>
                    <a:pt x="3673" y="4771"/>
                  </a:cubicBezTo>
                  <a:cubicBezTo>
                    <a:pt x="3673" y="4771"/>
                    <a:pt x="3673" y="4771"/>
                    <a:pt x="3675" y="4774"/>
                  </a:cubicBezTo>
                  <a:lnTo>
                    <a:pt x="3675" y="4774"/>
                  </a:lnTo>
                  <a:lnTo>
                    <a:pt x="3675" y="4776"/>
                  </a:lnTo>
                  <a:lnTo>
                    <a:pt x="3675" y="4776"/>
                  </a:lnTo>
                  <a:lnTo>
                    <a:pt x="3675" y="4776"/>
                  </a:lnTo>
                  <a:cubicBezTo>
                    <a:pt x="3678" y="4774"/>
                    <a:pt x="5234" y="3971"/>
                    <a:pt x="7995" y="4080"/>
                  </a:cubicBezTo>
                </a:path>
              </a:pathLst>
            </a:custGeom>
            <a:solidFill>
              <a:srgbClr val="33D6D6"/>
            </a:solidFill>
            <a:ln w="3175" cap="flat">
              <a:solidFill>
                <a:srgbClr val="33D6D6"/>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35" name="Freeform 4">
              <a:extLst>
                <a:ext uri="{FF2B5EF4-FFF2-40B4-BE49-F238E27FC236}">
                  <a16:creationId xmlns:a16="http://schemas.microsoft.com/office/drawing/2014/main" id="{76DC36CA-6815-0647-B3CD-F94668581556}"/>
                </a:ext>
              </a:extLst>
            </p:cNvPr>
            <p:cNvSpPr>
              <a:spLocks noChangeArrowheads="1"/>
            </p:cNvSpPr>
            <p:nvPr/>
          </p:nvSpPr>
          <p:spPr bwMode="auto">
            <a:xfrm>
              <a:off x="10226494" y="4825662"/>
              <a:ext cx="1967023" cy="1199960"/>
            </a:xfrm>
            <a:custGeom>
              <a:avLst/>
              <a:gdLst>
                <a:gd name="T0" fmla="*/ 2495 w 5716"/>
                <a:gd name="T1" fmla="*/ 0 h 3488"/>
                <a:gd name="T2" fmla="*/ 2495 w 5716"/>
                <a:gd name="T3" fmla="*/ 0 h 3488"/>
                <a:gd name="T4" fmla="*/ 0 w 5716"/>
                <a:gd name="T5" fmla="*/ 2123 h 3488"/>
                <a:gd name="T6" fmla="*/ 5143 w 5716"/>
                <a:gd name="T7" fmla="*/ 3242 h 3488"/>
                <a:gd name="T8" fmla="*/ 5715 w 5716"/>
                <a:gd name="T9" fmla="*/ 3487 h 3488"/>
                <a:gd name="T10" fmla="*/ 5715 w 5716"/>
                <a:gd name="T11" fmla="*/ 1680 h 3488"/>
                <a:gd name="T12" fmla="*/ 4115 w 5716"/>
                <a:gd name="T13" fmla="*/ 751 h 3488"/>
                <a:gd name="T14" fmla="*/ 2495 w 5716"/>
                <a:gd name="T15" fmla="*/ 0 h 3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16" h="3488">
                  <a:moveTo>
                    <a:pt x="2495" y="0"/>
                  </a:moveTo>
                  <a:lnTo>
                    <a:pt x="2495" y="0"/>
                  </a:lnTo>
                  <a:cubicBezTo>
                    <a:pt x="1769" y="805"/>
                    <a:pt x="929" y="1518"/>
                    <a:pt x="0" y="2123"/>
                  </a:cubicBezTo>
                  <a:cubicBezTo>
                    <a:pt x="1414" y="2179"/>
                    <a:pt x="3143" y="2475"/>
                    <a:pt x="5143" y="3242"/>
                  </a:cubicBezTo>
                  <a:cubicBezTo>
                    <a:pt x="5143" y="3242"/>
                    <a:pt x="5363" y="3330"/>
                    <a:pt x="5715" y="3487"/>
                  </a:cubicBezTo>
                  <a:cubicBezTo>
                    <a:pt x="5715" y="1680"/>
                    <a:pt x="5715" y="1680"/>
                    <a:pt x="5715" y="1680"/>
                  </a:cubicBezTo>
                  <a:cubicBezTo>
                    <a:pt x="5234" y="1371"/>
                    <a:pt x="4702" y="1060"/>
                    <a:pt x="4115" y="751"/>
                  </a:cubicBezTo>
                  <a:cubicBezTo>
                    <a:pt x="3563" y="460"/>
                    <a:pt x="3022" y="212"/>
                    <a:pt x="2495" y="0"/>
                  </a:cubicBezTo>
                </a:path>
              </a:pathLst>
            </a:custGeom>
            <a:solidFill>
              <a:srgbClr val="00CCCC"/>
            </a:solidFill>
            <a:ln w="6350" cap="flat">
              <a:solidFill>
                <a:schemeClr val="accent3"/>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34" name="Freeform 3">
              <a:extLst>
                <a:ext uri="{FF2B5EF4-FFF2-40B4-BE49-F238E27FC236}">
                  <a16:creationId xmlns:a16="http://schemas.microsoft.com/office/drawing/2014/main" id="{2A890D16-4ECF-A846-AC9E-EC61CD28A0CA}"/>
                </a:ext>
              </a:extLst>
            </p:cNvPr>
            <p:cNvSpPr>
              <a:spLocks noChangeArrowheads="1"/>
            </p:cNvSpPr>
            <p:nvPr/>
          </p:nvSpPr>
          <p:spPr bwMode="auto">
            <a:xfrm>
              <a:off x="8089350" y="5556271"/>
              <a:ext cx="4104168" cy="1301729"/>
            </a:xfrm>
            <a:custGeom>
              <a:avLst/>
              <a:gdLst>
                <a:gd name="T0" fmla="*/ 11920 w 11921"/>
                <a:gd name="T1" fmla="*/ 2777 h 3785"/>
                <a:gd name="T2" fmla="*/ 11920 w 11921"/>
                <a:gd name="T3" fmla="*/ 2777 h 3785"/>
                <a:gd name="T4" fmla="*/ 11920 w 11921"/>
                <a:gd name="T5" fmla="*/ 1364 h 3785"/>
                <a:gd name="T6" fmla="*/ 11348 w 11921"/>
                <a:gd name="T7" fmla="*/ 1119 h 3785"/>
                <a:gd name="T8" fmla="*/ 6205 w 11921"/>
                <a:gd name="T9" fmla="*/ 0 h 3785"/>
                <a:gd name="T10" fmla="*/ 0 w 11921"/>
                <a:gd name="T11" fmla="*/ 2119 h 3785"/>
                <a:gd name="T12" fmla="*/ 0 w 11921"/>
                <a:gd name="T13" fmla="*/ 2119 h 3785"/>
                <a:gd name="T14" fmla="*/ 3158 w 11921"/>
                <a:gd name="T15" fmla="*/ 2956 h 3785"/>
                <a:gd name="T16" fmla="*/ 3303 w 11921"/>
                <a:gd name="T17" fmla="*/ 3020 h 3785"/>
                <a:gd name="T18" fmla="*/ 3447 w 11921"/>
                <a:gd name="T19" fmla="*/ 3088 h 3785"/>
                <a:gd name="T20" fmla="*/ 3591 w 11921"/>
                <a:gd name="T21" fmla="*/ 3159 h 3785"/>
                <a:gd name="T22" fmla="*/ 3710 w 11921"/>
                <a:gd name="T23" fmla="*/ 3220 h 3785"/>
                <a:gd name="T24" fmla="*/ 3761 w 11921"/>
                <a:gd name="T25" fmla="*/ 3247 h 3785"/>
                <a:gd name="T26" fmla="*/ 3804 w 11921"/>
                <a:gd name="T27" fmla="*/ 3270 h 3785"/>
                <a:gd name="T28" fmla="*/ 4442 w 11921"/>
                <a:gd name="T29" fmla="*/ 3655 h 3785"/>
                <a:gd name="T30" fmla="*/ 4442 w 11921"/>
                <a:gd name="T31" fmla="*/ 3655 h 3785"/>
                <a:gd name="T32" fmla="*/ 4550 w 11921"/>
                <a:gd name="T33" fmla="*/ 3728 h 3785"/>
                <a:gd name="T34" fmla="*/ 4553 w 11921"/>
                <a:gd name="T35" fmla="*/ 3731 h 3785"/>
                <a:gd name="T36" fmla="*/ 4634 w 11921"/>
                <a:gd name="T37" fmla="*/ 3784 h 3785"/>
                <a:gd name="T38" fmla="*/ 4690 w 11921"/>
                <a:gd name="T39" fmla="*/ 3784 h 3785"/>
                <a:gd name="T40" fmla="*/ 11920 w 11921"/>
                <a:gd name="T41" fmla="*/ 2777 h 3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21" h="3785">
                  <a:moveTo>
                    <a:pt x="11920" y="2777"/>
                  </a:moveTo>
                  <a:lnTo>
                    <a:pt x="11920" y="2777"/>
                  </a:lnTo>
                  <a:cubicBezTo>
                    <a:pt x="11920" y="1364"/>
                    <a:pt x="11920" y="1364"/>
                    <a:pt x="11920" y="1364"/>
                  </a:cubicBezTo>
                  <a:cubicBezTo>
                    <a:pt x="11568" y="1207"/>
                    <a:pt x="11348" y="1119"/>
                    <a:pt x="11348" y="1119"/>
                  </a:cubicBezTo>
                  <a:cubicBezTo>
                    <a:pt x="9348" y="352"/>
                    <a:pt x="7619" y="56"/>
                    <a:pt x="6205" y="0"/>
                  </a:cubicBezTo>
                  <a:cubicBezTo>
                    <a:pt x="4419" y="1162"/>
                    <a:pt x="2295" y="1916"/>
                    <a:pt x="0" y="2119"/>
                  </a:cubicBezTo>
                  <a:lnTo>
                    <a:pt x="0" y="2119"/>
                  </a:lnTo>
                  <a:cubicBezTo>
                    <a:pt x="0" y="2119"/>
                    <a:pt x="1546" y="2248"/>
                    <a:pt x="3158" y="2956"/>
                  </a:cubicBezTo>
                  <a:cubicBezTo>
                    <a:pt x="3207" y="2977"/>
                    <a:pt x="3255" y="2999"/>
                    <a:pt x="3303" y="3020"/>
                  </a:cubicBezTo>
                  <a:cubicBezTo>
                    <a:pt x="3351" y="3042"/>
                    <a:pt x="3399" y="3065"/>
                    <a:pt x="3447" y="3088"/>
                  </a:cubicBezTo>
                  <a:cubicBezTo>
                    <a:pt x="3495" y="3111"/>
                    <a:pt x="3543" y="3136"/>
                    <a:pt x="3591" y="3159"/>
                  </a:cubicBezTo>
                  <a:cubicBezTo>
                    <a:pt x="3632" y="3179"/>
                    <a:pt x="3670" y="3199"/>
                    <a:pt x="3710" y="3220"/>
                  </a:cubicBezTo>
                  <a:cubicBezTo>
                    <a:pt x="3728" y="3230"/>
                    <a:pt x="3743" y="3237"/>
                    <a:pt x="3761" y="3247"/>
                  </a:cubicBezTo>
                  <a:cubicBezTo>
                    <a:pt x="3776" y="3255"/>
                    <a:pt x="3791" y="3263"/>
                    <a:pt x="3804" y="3270"/>
                  </a:cubicBezTo>
                  <a:cubicBezTo>
                    <a:pt x="4021" y="3387"/>
                    <a:pt x="4234" y="3516"/>
                    <a:pt x="4442" y="3655"/>
                  </a:cubicBezTo>
                  <a:lnTo>
                    <a:pt x="4442" y="3655"/>
                  </a:lnTo>
                  <a:cubicBezTo>
                    <a:pt x="4477" y="3680"/>
                    <a:pt x="4515" y="3705"/>
                    <a:pt x="4550" y="3728"/>
                  </a:cubicBezTo>
                  <a:cubicBezTo>
                    <a:pt x="4550" y="3731"/>
                    <a:pt x="4553" y="3731"/>
                    <a:pt x="4553" y="3731"/>
                  </a:cubicBezTo>
                  <a:cubicBezTo>
                    <a:pt x="4581" y="3748"/>
                    <a:pt x="4606" y="3766"/>
                    <a:pt x="4634" y="3784"/>
                  </a:cubicBezTo>
                  <a:cubicBezTo>
                    <a:pt x="4690" y="3784"/>
                    <a:pt x="4690" y="3784"/>
                    <a:pt x="4690" y="3784"/>
                  </a:cubicBezTo>
                  <a:cubicBezTo>
                    <a:pt x="4954" y="3579"/>
                    <a:pt x="7301" y="1896"/>
                    <a:pt x="11920" y="2777"/>
                  </a:cubicBezTo>
                </a:path>
              </a:pathLst>
            </a:custGeom>
            <a:solidFill>
              <a:srgbClr val="009999"/>
            </a:solidFill>
            <a:ln w="6350" cap="flat">
              <a:solidFill>
                <a:schemeClr val="accent2"/>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38" name="Freeform 7">
              <a:extLst>
                <a:ext uri="{FF2B5EF4-FFF2-40B4-BE49-F238E27FC236}">
                  <a16:creationId xmlns:a16="http://schemas.microsoft.com/office/drawing/2014/main" id="{AEDFD1F5-728A-9546-AF21-0975DD6AC9FB}"/>
                </a:ext>
              </a:extLst>
            </p:cNvPr>
            <p:cNvSpPr>
              <a:spLocks noChangeArrowheads="1"/>
            </p:cNvSpPr>
            <p:nvPr/>
          </p:nvSpPr>
          <p:spPr bwMode="auto">
            <a:xfrm>
              <a:off x="8089350" y="5518298"/>
              <a:ext cx="2135626" cy="765544"/>
            </a:xfrm>
            <a:custGeom>
              <a:avLst/>
              <a:gdLst>
                <a:gd name="T0" fmla="*/ 1885 w 6206"/>
                <a:gd name="T1" fmla="*/ 805 h 2229"/>
                <a:gd name="T2" fmla="*/ 1885 w 6206"/>
                <a:gd name="T3" fmla="*/ 805 h 2229"/>
                <a:gd name="T4" fmla="*/ 1885 w 6206"/>
                <a:gd name="T5" fmla="*/ 805 h 2229"/>
                <a:gd name="T6" fmla="*/ 0 w 6206"/>
                <a:gd name="T7" fmla="*/ 2228 h 2229"/>
                <a:gd name="T8" fmla="*/ 6205 w 6206"/>
                <a:gd name="T9" fmla="*/ 109 h 2229"/>
                <a:gd name="T10" fmla="*/ 1885 w 6206"/>
                <a:gd name="T11" fmla="*/ 805 h 2229"/>
              </a:gdLst>
              <a:ahLst/>
              <a:cxnLst>
                <a:cxn ang="0">
                  <a:pos x="T0" y="T1"/>
                </a:cxn>
                <a:cxn ang="0">
                  <a:pos x="T2" y="T3"/>
                </a:cxn>
                <a:cxn ang="0">
                  <a:pos x="T4" y="T5"/>
                </a:cxn>
                <a:cxn ang="0">
                  <a:pos x="T6" y="T7"/>
                </a:cxn>
                <a:cxn ang="0">
                  <a:pos x="T8" y="T9"/>
                </a:cxn>
                <a:cxn ang="0">
                  <a:pos x="T10" y="T11"/>
                </a:cxn>
              </a:cxnLst>
              <a:rect l="0" t="0" r="r" b="b"/>
              <a:pathLst>
                <a:path w="6206" h="2229">
                  <a:moveTo>
                    <a:pt x="1885" y="805"/>
                  </a:moveTo>
                  <a:lnTo>
                    <a:pt x="1885" y="805"/>
                  </a:lnTo>
                  <a:lnTo>
                    <a:pt x="1885" y="805"/>
                  </a:lnTo>
                  <a:cubicBezTo>
                    <a:pt x="754" y="1273"/>
                    <a:pt x="18" y="2205"/>
                    <a:pt x="0" y="2228"/>
                  </a:cubicBezTo>
                  <a:cubicBezTo>
                    <a:pt x="2295" y="2025"/>
                    <a:pt x="4419" y="1271"/>
                    <a:pt x="6205" y="109"/>
                  </a:cubicBezTo>
                  <a:cubicBezTo>
                    <a:pt x="3444" y="0"/>
                    <a:pt x="1888" y="803"/>
                    <a:pt x="1885" y="805"/>
                  </a:cubicBezTo>
                </a:path>
              </a:pathLst>
            </a:custGeom>
            <a:solidFill>
              <a:srgbClr val="33ADAD"/>
            </a:solidFill>
            <a:ln w="6350" cap="flat">
              <a:solidFill>
                <a:srgbClr val="33ADAD"/>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33" name="Freeform 2">
              <a:extLst>
                <a:ext uri="{FF2B5EF4-FFF2-40B4-BE49-F238E27FC236}">
                  <a16:creationId xmlns:a16="http://schemas.microsoft.com/office/drawing/2014/main" id="{F840D9C6-BDD1-654B-93F3-CCD0B405807E}"/>
                </a:ext>
              </a:extLst>
            </p:cNvPr>
            <p:cNvSpPr>
              <a:spLocks noChangeArrowheads="1"/>
            </p:cNvSpPr>
            <p:nvPr/>
          </p:nvSpPr>
          <p:spPr bwMode="auto">
            <a:xfrm>
              <a:off x="9703980" y="6209414"/>
              <a:ext cx="2489538" cy="648586"/>
            </a:xfrm>
            <a:custGeom>
              <a:avLst/>
              <a:gdLst>
                <a:gd name="T0" fmla="*/ 7230 w 7231"/>
                <a:gd name="T1" fmla="*/ 881 h 1889"/>
                <a:gd name="T2" fmla="*/ 7230 w 7231"/>
                <a:gd name="T3" fmla="*/ 881 h 1889"/>
                <a:gd name="T4" fmla="*/ 0 w 7231"/>
                <a:gd name="T5" fmla="*/ 1888 h 1889"/>
                <a:gd name="T6" fmla="*/ 7230 w 7231"/>
                <a:gd name="T7" fmla="*/ 1888 h 1889"/>
                <a:gd name="T8" fmla="*/ 7230 w 7231"/>
                <a:gd name="T9" fmla="*/ 881 h 1889"/>
              </a:gdLst>
              <a:ahLst/>
              <a:cxnLst>
                <a:cxn ang="0">
                  <a:pos x="T0" y="T1"/>
                </a:cxn>
                <a:cxn ang="0">
                  <a:pos x="T2" y="T3"/>
                </a:cxn>
                <a:cxn ang="0">
                  <a:pos x="T4" y="T5"/>
                </a:cxn>
                <a:cxn ang="0">
                  <a:pos x="T6" y="T7"/>
                </a:cxn>
                <a:cxn ang="0">
                  <a:pos x="T8" y="T9"/>
                </a:cxn>
              </a:cxnLst>
              <a:rect l="0" t="0" r="r" b="b"/>
              <a:pathLst>
                <a:path w="7231" h="1889">
                  <a:moveTo>
                    <a:pt x="7230" y="881"/>
                  </a:moveTo>
                  <a:lnTo>
                    <a:pt x="7230" y="881"/>
                  </a:lnTo>
                  <a:cubicBezTo>
                    <a:pt x="2611" y="0"/>
                    <a:pt x="264" y="1683"/>
                    <a:pt x="0" y="1888"/>
                  </a:cubicBezTo>
                  <a:cubicBezTo>
                    <a:pt x="7230" y="1888"/>
                    <a:pt x="7230" y="1888"/>
                    <a:pt x="7230" y="1888"/>
                  </a:cubicBezTo>
                  <a:lnTo>
                    <a:pt x="7230" y="881"/>
                  </a:lnTo>
                </a:path>
              </a:pathLst>
            </a:custGeom>
            <a:solidFill>
              <a:srgbClr val="006666"/>
            </a:solidFill>
            <a:ln w="9525" cap="flat">
              <a:solidFill>
                <a:schemeClr val="accent1"/>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grpSp>
      <p:sp>
        <p:nvSpPr>
          <p:cNvPr id="2" name="Title 1">
            <a:extLst>
              <a:ext uri="{FF2B5EF4-FFF2-40B4-BE49-F238E27FC236}">
                <a16:creationId xmlns:a16="http://schemas.microsoft.com/office/drawing/2014/main" id="{BB9C2419-5CFD-1D45-A020-B000671FAED8}"/>
              </a:ext>
            </a:extLst>
          </p:cNvPr>
          <p:cNvSpPr>
            <a:spLocks noGrp="1"/>
          </p:cNvSpPr>
          <p:nvPr userDrawn="1">
            <p:ph type="ctrTitle" hasCustomPrompt="1"/>
          </p:nvPr>
        </p:nvSpPr>
        <p:spPr>
          <a:xfrm>
            <a:off x="709150" y="686288"/>
            <a:ext cx="6114843" cy="2052109"/>
          </a:xfrm>
        </p:spPr>
        <p:txBody>
          <a:bodyPr anchor="b" anchorCtr="0">
            <a:noAutofit/>
          </a:bodyPr>
          <a:lstStyle>
            <a:lvl1pPr algn="l">
              <a:defRPr sz="4500" cap="none" baseline="0"/>
            </a:lvl1pPr>
          </a:lstStyle>
          <a:p>
            <a:r>
              <a:rPr lang="en-US" dirty="0"/>
              <a:t>Title of your presentation</a:t>
            </a:r>
            <a:endParaRPr lang="en-AU" dirty="0"/>
          </a:p>
        </p:txBody>
      </p:sp>
      <p:sp>
        <p:nvSpPr>
          <p:cNvPr id="3" name="Subtitle 2">
            <a:extLst>
              <a:ext uri="{FF2B5EF4-FFF2-40B4-BE49-F238E27FC236}">
                <a16:creationId xmlns:a16="http://schemas.microsoft.com/office/drawing/2014/main" id="{EC8BA108-0233-7E47-9486-5F382BF56F7B}"/>
              </a:ext>
            </a:extLst>
          </p:cNvPr>
          <p:cNvSpPr>
            <a:spLocks noGrp="1"/>
          </p:cNvSpPr>
          <p:nvPr userDrawn="1">
            <p:ph type="subTitle" idx="1" hasCustomPrompt="1"/>
          </p:nvPr>
        </p:nvSpPr>
        <p:spPr>
          <a:xfrm>
            <a:off x="705424" y="2913252"/>
            <a:ext cx="6121837" cy="660806"/>
          </a:xfrm>
        </p:spPr>
        <p:txBody>
          <a:bodyPr lIns="0"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AU" dirty="0"/>
          </a:p>
        </p:txBody>
      </p:sp>
    </p:spTree>
    <p:extLst>
      <p:ext uri="{BB962C8B-B14F-4D97-AF65-F5344CB8AC3E}">
        <p14:creationId xmlns:p14="http://schemas.microsoft.com/office/powerpoint/2010/main" val="2126781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Opt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2E6084-6BD7-9A40-A5A2-B2D580C0CE2E}"/>
              </a:ext>
            </a:extLst>
          </p:cNvPr>
          <p:cNvSpPr/>
          <p:nvPr userDrawn="1"/>
        </p:nvSpPr>
        <p:spPr>
          <a:xfrm>
            <a:off x="6325386" y="0"/>
            <a:ext cx="586661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BE262F2-4B0E-0040-8A8E-64023CB11E81}"/>
              </a:ext>
            </a:extLst>
          </p:cNvPr>
          <p:cNvSpPr>
            <a:spLocks noGrp="1"/>
          </p:cNvSpPr>
          <p:nvPr>
            <p:ph type="title"/>
          </p:nvPr>
        </p:nvSpPr>
        <p:spPr>
          <a:xfrm>
            <a:off x="695325" y="512763"/>
            <a:ext cx="5220000" cy="1203832"/>
          </a:xfrm>
        </p:spPr>
        <p:txBody>
          <a:bodyPr anchor="b" anchorCtr="0"/>
          <a:lstStyle/>
          <a:p>
            <a:r>
              <a:rPr lang="en-US" dirty="0"/>
              <a:t>Click to edit Master title style</a:t>
            </a:r>
            <a:endParaRPr lang="en-AU" dirty="0"/>
          </a:p>
        </p:txBody>
      </p:sp>
      <p:sp>
        <p:nvSpPr>
          <p:cNvPr id="8" name="Content Placeholder 11">
            <a:extLst>
              <a:ext uri="{FF2B5EF4-FFF2-40B4-BE49-F238E27FC236}">
                <a16:creationId xmlns:a16="http://schemas.microsoft.com/office/drawing/2014/main" id="{E0D9CBC1-2CD4-A14F-887E-4C3D2BA6DC25}"/>
              </a:ext>
            </a:extLst>
          </p:cNvPr>
          <p:cNvSpPr>
            <a:spLocks noGrp="1"/>
          </p:cNvSpPr>
          <p:nvPr>
            <p:ph sz="quarter" idx="15"/>
          </p:nvPr>
        </p:nvSpPr>
        <p:spPr>
          <a:xfrm>
            <a:off x="695325" y="1858963"/>
            <a:ext cx="5220000" cy="3701699"/>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Chart Placeholder 8">
            <a:extLst>
              <a:ext uri="{FF2B5EF4-FFF2-40B4-BE49-F238E27FC236}">
                <a16:creationId xmlns:a16="http://schemas.microsoft.com/office/drawing/2014/main" id="{D07C35CD-6A55-4A44-8670-FC642BF0B7ED}"/>
              </a:ext>
            </a:extLst>
          </p:cNvPr>
          <p:cNvSpPr>
            <a:spLocks noGrp="1"/>
          </p:cNvSpPr>
          <p:nvPr>
            <p:ph type="chart" sz="quarter" idx="16" hasCustomPrompt="1"/>
          </p:nvPr>
        </p:nvSpPr>
        <p:spPr>
          <a:xfrm>
            <a:off x="6966408" y="728664"/>
            <a:ext cx="4530267" cy="4840864"/>
          </a:xfrm>
        </p:spPr>
        <p:txBody>
          <a:bodyPr tIns="1980000"/>
          <a:lstStyle>
            <a:lvl1pPr algn="ctr">
              <a:defRPr sz="1200"/>
            </a:lvl1pPr>
          </a:lstStyle>
          <a:p>
            <a:r>
              <a:rPr lang="en-AU" dirty="0"/>
              <a:t>Click icon to insert chart</a:t>
            </a:r>
          </a:p>
        </p:txBody>
      </p:sp>
      <p:sp>
        <p:nvSpPr>
          <p:cNvPr id="6" name="Footer Placeholder 5">
            <a:extLst>
              <a:ext uri="{FF2B5EF4-FFF2-40B4-BE49-F238E27FC236}">
                <a16:creationId xmlns:a16="http://schemas.microsoft.com/office/drawing/2014/main" id="{877C511F-0495-064F-A5FA-185157B9D9DC}"/>
              </a:ext>
            </a:extLst>
          </p:cNvPr>
          <p:cNvSpPr>
            <a:spLocks noGrp="1"/>
          </p:cNvSpPr>
          <p:nvPr>
            <p:ph type="ftr" sz="quarter" idx="17"/>
          </p:nvPr>
        </p:nvSpPr>
        <p:spPr/>
        <p:txBody>
          <a:bodyPr/>
          <a:lstStyle/>
          <a:p>
            <a:r>
              <a:rPr lang="en-AU"/>
              <a:t>Clinical Excellence Commission</a:t>
            </a:r>
            <a:endParaRPr lang="en-AU" dirty="0"/>
          </a:p>
        </p:txBody>
      </p:sp>
      <p:sp>
        <p:nvSpPr>
          <p:cNvPr id="10" name="Slide Number Placeholder 9">
            <a:extLst>
              <a:ext uri="{FF2B5EF4-FFF2-40B4-BE49-F238E27FC236}">
                <a16:creationId xmlns:a16="http://schemas.microsoft.com/office/drawing/2014/main" id="{1C6561ED-C2A8-DB4B-977B-34BD9FB4D840}"/>
              </a:ext>
            </a:extLst>
          </p:cNvPr>
          <p:cNvSpPr>
            <a:spLocks noGrp="1"/>
          </p:cNvSpPr>
          <p:nvPr>
            <p:ph type="sldNum" sz="quarter" idx="18"/>
          </p:nvPr>
        </p:nvSpPr>
        <p:spPr/>
        <p:txBody>
          <a:bodyPr/>
          <a:lstStyle/>
          <a:p>
            <a:fld id="{84D3DED8-CEC3-1449-A2AB-4F5665AE0AC9}" type="slidenum">
              <a:rPr lang="en-AU" smtClean="0"/>
              <a:t>‹#›</a:t>
            </a:fld>
            <a:endParaRPr lang="en-AU" dirty="0"/>
          </a:p>
        </p:txBody>
      </p:sp>
    </p:spTree>
    <p:extLst>
      <p:ext uri="{BB962C8B-B14F-4D97-AF65-F5344CB8AC3E}">
        <p14:creationId xmlns:p14="http://schemas.microsoft.com/office/powerpoint/2010/main" val="574080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Opt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2E6084-6BD7-9A40-A5A2-B2D580C0CE2E}"/>
              </a:ext>
            </a:extLst>
          </p:cNvPr>
          <p:cNvSpPr/>
          <p:nvPr userDrawn="1"/>
        </p:nvSpPr>
        <p:spPr>
          <a:xfrm>
            <a:off x="6325386" y="0"/>
            <a:ext cx="586661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BE262F2-4B0E-0040-8A8E-64023CB11E81}"/>
              </a:ext>
            </a:extLst>
          </p:cNvPr>
          <p:cNvSpPr>
            <a:spLocks noGrp="1"/>
          </p:cNvSpPr>
          <p:nvPr>
            <p:ph type="title"/>
          </p:nvPr>
        </p:nvSpPr>
        <p:spPr>
          <a:xfrm>
            <a:off x="695325" y="512763"/>
            <a:ext cx="5220000" cy="1203832"/>
          </a:xfrm>
        </p:spPr>
        <p:txBody>
          <a:bodyPr anchor="b" anchorCtr="0"/>
          <a:lstStyle/>
          <a:p>
            <a:r>
              <a:rPr lang="en-US" dirty="0"/>
              <a:t>Click to edit Master title style</a:t>
            </a:r>
            <a:endParaRPr lang="en-AU" dirty="0"/>
          </a:p>
        </p:txBody>
      </p:sp>
      <p:sp>
        <p:nvSpPr>
          <p:cNvPr id="8" name="Content Placeholder 11">
            <a:extLst>
              <a:ext uri="{FF2B5EF4-FFF2-40B4-BE49-F238E27FC236}">
                <a16:creationId xmlns:a16="http://schemas.microsoft.com/office/drawing/2014/main" id="{E0D9CBC1-2CD4-A14F-887E-4C3D2BA6DC25}"/>
              </a:ext>
            </a:extLst>
          </p:cNvPr>
          <p:cNvSpPr>
            <a:spLocks noGrp="1"/>
          </p:cNvSpPr>
          <p:nvPr>
            <p:ph sz="quarter" idx="15"/>
          </p:nvPr>
        </p:nvSpPr>
        <p:spPr>
          <a:xfrm>
            <a:off x="695325" y="1858963"/>
            <a:ext cx="5220000" cy="3701699"/>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Chart Placeholder 8">
            <a:extLst>
              <a:ext uri="{FF2B5EF4-FFF2-40B4-BE49-F238E27FC236}">
                <a16:creationId xmlns:a16="http://schemas.microsoft.com/office/drawing/2014/main" id="{D07C35CD-6A55-4A44-8670-FC642BF0B7ED}"/>
              </a:ext>
            </a:extLst>
          </p:cNvPr>
          <p:cNvSpPr>
            <a:spLocks noGrp="1"/>
          </p:cNvSpPr>
          <p:nvPr>
            <p:ph type="chart" sz="quarter" idx="16" hasCustomPrompt="1"/>
          </p:nvPr>
        </p:nvSpPr>
        <p:spPr>
          <a:xfrm>
            <a:off x="6966408" y="728663"/>
            <a:ext cx="4530267" cy="2270384"/>
          </a:xfrm>
        </p:spPr>
        <p:txBody>
          <a:bodyPr tIns="720000"/>
          <a:lstStyle>
            <a:lvl1pPr algn="ctr">
              <a:defRPr sz="1200"/>
            </a:lvl1pPr>
          </a:lstStyle>
          <a:p>
            <a:r>
              <a:rPr lang="en-AU" dirty="0"/>
              <a:t>Click icon to insert chart</a:t>
            </a:r>
          </a:p>
        </p:txBody>
      </p:sp>
      <p:sp>
        <p:nvSpPr>
          <p:cNvPr id="10" name="Chart Placeholder 8">
            <a:extLst>
              <a:ext uri="{FF2B5EF4-FFF2-40B4-BE49-F238E27FC236}">
                <a16:creationId xmlns:a16="http://schemas.microsoft.com/office/drawing/2014/main" id="{FE9474CA-19D9-C341-B8EE-EE1752B6FECB}"/>
              </a:ext>
            </a:extLst>
          </p:cNvPr>
          <p:cNvSpPr>
            <a:spLocks noGrp="1"/>
          </p:cNvSpPr>
          <p:nvPr>
            <p:ph type="chart" sz="quarter" idx="17" hasCustomPrompt="1"/>
          </p:nvPr>
        </p:nvSpPr>
        <p:spPr>
          <a:xfrm>
            <a:off x="6966408" y="3284029"/>
            <a:ext cx="4530267" cy="2285498"/>
          </a:xfrm>
        </p:spPr>
        <p:txBody>
          <a:bodyPr tIns="720000"/>
          <a:lstStyle>
            <a:lvl1pPr algn="ctr">
              <a:defRPr sz="1200"/>
            </a:lvl1pPr>
          </a:lstStyle>
          <a:p>
            <a:r>
              <a:rPr lang="en-AU" dirty="0"/>
              <a:t>Click icon to insert chart</a:t>
            </a:r>
          </a:p>
        </p:txBody>
      </p:sp>
      <p:sp>
        <p:nvSpPr>
          <p:cNvPr id="6" name="Footer Placeholder 5">
            <a:extLst>
              <a:ext uri="{FF2B5EF4-FFF2-40B4-BE49-F238E27FC236}">
                <a16:creationId xmlns:a16="http://schemas.microsoft.com/office/drawing/2014/main" id="{A98E9BD2-ECD1-A449-9CA2-757E5A3BF408}"/>
              </a:ext>
            </a:extLst>
          </p:cNvPr>
          <p:cNvSpPr>
            <a:spLocks noGrp="1"/>
          </p:cNvSpPr>
          <p:nvPr>
            <p:ph type="ftr" sz="quarter" idx="18"/>
          </p:nvPr>
        </p:nvSpPr>
        <p:spPr/>
        <p:txBody>
          <a:bodyPr/>
          <a:lstStyle/>
          <a:p>
            <a:r>
              <a:rPr lang="en-AU"/>
              <a:t>Clinical Excellence Commission</a:t>
            </a:r>
            <a:endParaRPr lang="en-AU" dirty="0"/>
          </a:p>
        </p:txBody>
      </p:sp>
      <p:sp>
        <p:nvSpPr>
          <p:cNvPr id="11" name="Slide Number Placeholder 10">
            <a:extLst>
              <a:ext uri="{FF2B5EF4-FFF2-40B4-BE49-F238E27FC236}">
                <a16:creationId xmlns:a16="http://schemas.microsoft.com/office/drawing/2014/main" id="{EAFDB584-B706-8449-8EC5-5F13D886FF65}"/>
              </a:ext>
            </a:extLst>
          </p:cNvPr>
          <p:cNvSpPr>
            <a:spLocks noGrp="1"/>
          </p:cNvSpPr>
          <p:nvPr>
            <p:ph type="sldNum" sz="quarter" idx="19"/>
          </p:nvPr>
        </p:nvSpPr>
        <p:spPr/>
        <p:txBody>
          <a:bodyPr/>
          <a:lstStyle/>
          <a:p>
            <a:fld id="{84D3DED8-CEC3-1449-A2AB-4F5665AE0AC9}" type="slidenum">
              <a:rPr lang="en-AU" smtClean="0"/>
              <a:t>‹#›</a:t>
            </a:fld>
            <a:endParaRPr lang="en-AU" dirty="0"/>
          </a:p>
        </p:txBody>
      </p:sp>
    </p:spTree>
    <p:extLst>
      <p:ext uri="{BB962C8B-B14F-4D97-AF65-F5344CB8AC3E}">
        <p14:creationId xmlns:p14="http://schemas.microsoft.com/office/powerpoint/2010/main" val="360690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C39399-7E71-0343-BDF9-7AFA171646C8}"/>
              </a:ext>
            </a:extLst>
          </p:cNvPr>
          <p:cNvSpPr>
            <a:spLocks noGrp="1"/>
          </p:cNvSpPr>
          <p:nvPr userDrawn="1">
            <p:ph type="ftr" sz="quarter" idx="10"/>
          </p:nvPr>
        </p:nvSpPr>
        <p:spPr/>
        <p:txBody>
          <a:bodyPr/>
          <a:lstStyle>
            <a:lvl1pPr>
              <a:defRPr>
                <a:solidFill>
                  <a:schemeClr val="bg1"/>
                </a:solidFill>
              </a:defRPr>
            </a:lvl1pPr>
          </a:lstStyle>
          <a:p>
            <a:r>
              <a:rPr lang="en-AU" dirty="0"/>
              <a:t>Clinical Excellence Commission</a:t>
            </a:r>
          </a:p>
        </p:txBody>
      </p:sp>
      <p:sp>
        <p:nvSpPr>
          <p:cNvPr id="4" name="Slide Number Placeholder 3">
            <a:extLst>
              <a:ext uri="{FF2B5EF4-FFF2-40B4-BE49-F238E27FC236}">
                <a16:creationId xmlns:a16="http://schemas.microsoft.com/office/drawing/2014/main" id="{B6651742-9387-7945-B9F4-50422F00B6BE}"/>
              </a:ext>
            </a:extLst>
          </p:cNvPr>
          <p:cNvSpPr>
            <a:spLocks noGrp="1"/>
          </p:cNvSpPr>
          <p:nvPr userDrawn="1">
            <p:ph type="sldNum" sz="quarter" idx="11"/>
          </p:nvPr>
        </p:nvSpPr>
        <p:spPr/>
        <p:txBody>
          <a:bodyPr/>
          <a:lstStyle>
            <a:lvl1pPr>
              <a:defRPr>
                <a:solidFill>
                  <a:schemeClr val="bg1"/>
                </a:solidFill>
              </a:defRPr>
            </a:lvl1pPr>
          </a:lstStyle>
          <a:p>
            <a:fld id="{84D3DED8-CEC3-1449-A2AB-4F5665AE0AC9}" type="slidenum">
              <a:rPr lang="en-AU" smtClean="0"/>
              <a:pPr/>
              <a:t>‹#›</a:t>
            </a:fld>
            <a:endParaRPr lang="en-AU" dirty="0"/>
          </a:p>
        </p:txBody>
      </p:sp>
      <p:sp>
        <p:nvSpPr>
          <p:cNvPr id="5" name="Freeform 4">
            <a:extLst>
              <a:ext uri="{FF2B5EF4-FFF2-40B4-BE49-F238E27FC236}">
                <a16:creationId xmlns:a16="http://schemas.microsoft.com/office/drawing/2014/main" id="{6C1BCC8B-B276-9143-B16C-A1B76A98E77D}"/>
              </a:ext>
            </a:extLst>
          </p:cNvPr>
          <p:cNvSpPr>
            <a:spLocks noChangeArrowheads="1"/>
          </p:cNvSpPr>
          <p:nvPr userDrawn="1"/>
        </p:nvSpPr>
        <p:spPr bwMode="auto">
          <a:xfrm>
            <a:off x="690609" y="4259602"/>
            <a:ext cx="362027" cy="361825"/>
          </a:xfrm>
          <a:custGeom>
            <a:avLst/>
            <a:gdLst>
              <a:gd name="T0" fmla="*/ 3945 w 7871"/>
              <a:gd name="T1" fmla="*/ 0 h 7869"/>
              <a:gd name="T2" fmla="*/ 3945 w 7871"/>
              <a:gd name="T3" fmla="*/ 0 h 7869"/>
              <a:gd name="T4" fmla="*/ 5875 w 7871"/>
              <a:gd name="T5" fmla="*/ 509 h 7869"/>
              <a:gd name="T6" fmla="*/ 7339 w 7871"/>
              <a:gd name="T7" fmla="*/ 1951 h 7869"/>
              <a:gd name="T8" fmla="*/ 7870 w 7871"/>
              <a:gd name="T9" fmla="*/ 3924 h 7869"/>
              <a:gd name="T10" fmla="*/ 7361 w 7871"/>
              <a:gd name="T11" fmla="*/ 5895 h 7869"/>
              <a:gd name="T12" fmla="*/ 5896 w 7871"/>
              <a:gd name="T13" fmla="*/ 7338 h 7869"/>
              <a:gd name="T14" fmla="*/ 3945 w 7871"/>
              <a:gd name="T15" fmla="*/ 7868 h 7869"/>
              <a:gd name="T16" fmla="*/ 1973 w 7871"/>
              <a:gd name="T17" fmla="*/ 7338 h 7869"/>
              <a:gd name="T18" fmla="*/ 530 w 7871"/>
              <a:gd name="T19" fmla="*/ 5895 h 7869"/>
              <a:gd name="T20" fmla="*/ 0 w 7871"/>
              <a:gd name="T21" fmla="*/ 3924 h 7869"/>
              <a:gd name="T22" fmla="*/ 530 w 7871"/>
              <a:gd name="T23" fmla="*/ 1951 h 7869"/>
              <a:gd name="T24" fmla="*/ 2015 w 7871"/>
              <a:gd name="T25" fmla="*/ 509 h 7869"/>
              <a:gd name="T26" fmla="*/ 3945 w 7871"/>
              <a:gd name="T27" fmla="*/ 0 h 7869"/>
              <a:gd name="T28" fmla="*/ 3097 w 7871"/>
              <a:gd name="T29" fmla="*/ 5789 h 7869"/>
              <a:gd name="T30" fmla="*/ 3097 w 7871"/>
              <a:gd name="T31" fmla="*/ 5789 h 7869"/>
              <a:gd name="T32" fmla="*/ 4836 w 7871"/>
              <a:gd name="T33" fmla="*/ 5153 h 7869"/>
              <a:gd name="T34" fmla="*/ 5621 w 7871"/>
              <a:gd name="T35" fmla="*/ 4008 h 7869"/>
              <a:gd name="T36" fmla="*/ 5770 w 7871"/>
              <a:gd name="T37" fmla="*/ 3160 h 7869"/>
              <a:gd name="T38" fmla="*/ 5770 w 7871"/>
              <a:gd name="T39" fmla="*/ 2991 h 7869"/>
              <a:gd name="T40" fmla="*/ 6024 w 7871"/>
              <a:gd name="T41" fmla="*/ 2757 h 7869"/>
              <a:gd name="T42" fmla="*/ 6236 w 7871"/>
              <a:gd name="T43" fmla="*/ 2503 h 7869"/>
              <a:gd name="T44" fmla="*/ 6236 w 7871"/>
              <a:gd name="T45" fmla="*/ 2503 h 7869"/>
              <a:gd name="T46" fmla="*/ 5706 w 7871"/>
              <a:gd name="T47" fmla="*/ 2651 h 7869"/>
              <a:gd name="T48" fmla="*/ 5706 w 7871"/>
              <a:gd name="T49" fmla="*/ 2630 h 7869"/>
              <a:gd name="T50" fmla="*/ 5896 w 7871"/>
              <a:gd name="T51" fmla="*/ 2481 h 7869"/>
              <a:gd name="T52" fmla="*/ 6109 w 7871"/>
              <a:gd name="T53" fmla="*/ 2121 h 7869"/>
              <a:gd name="T54" fmla="*/ 5727 w 7871"/>
              <a:gd name="T55" fmla="*/ 2291 h 7869"/>
              <a:gd name="T56" fmla="*/ 5515 w 7871"/>
              <a:gd name="T57" fmla="*/ 2355 h 7869"/>
              <a:gd name="T58" fmla="*/ 4836 w 7871"/>
              <a:gd name="T59" fmla="*/ 2057 h 7869"/>
              <a:gd name="T60" fmla="*/ 4157 w 7871"/>
              <a:gd name="T61" fmla="*/ 2333 h 7869"/>
              <a:gd name="T62" fmla="*/ 3882 w 7871"/>
              <a:gd name="T63" fmla="*/ 2991 h 7869"/>
              <a:gd name="T64" fmla="*/ 3903 w 7871"/>
              <a:gd name="T65" fmla="*/ 3203 h 7869"/>
              <a:gd name="T66" fmla="*/ 3500 w 7871"/>
              <a:gd name="T67" fmla="*/ 3160 h 7869"/>
              <a:gd name="T68" fmla="*/ 2587 w 7871"/>
              <a:gd name="T69" fmla="*/ 2779 h 7869"/>
              <a:gd name="T70" fmla="*/ 1951 w 7871"/>
              <a:gd name="T71" fmla="*/ 2227 h 7869"/>
              <a:gd name="T72" fmla="*/ 1846 w 7871"/>
              <a:gd name="T73" fmla="*/ 2694 h 7869"/>
              <a:gd name="T74" fmla="*/ 2057 w 7871"/>
              <a:gd name="T75" fmla="*/ 3309 h 7869"/>
              <a:gd name="T76" fmla="*/ 2248 w 7871"/>
              <a:gd name="T77" fmla="*/ 3479 h 7869"/>
              <a:gd name="T78" fmla="*/ 2248 w 7871"/>
              <a:gd name="T79" fmla="*/ 3479 h 7869"/>
              <a:gd name="T80" fmla="*/ 1824 w 7871"/>
              <a:gd name="T81" fmla="*/ 3373 h 7869"/>
              <a:gd name="T82" fmla="*/ 2121 w 7871"/>
              <a:gd name="T83" fmla="*/ 4071 h 7869"/>
              <a:gd name="T84" fmla="*/ 2440 w 7871"/>
              <a:gd name="T85" fmla="*/ 4262 h 7869"/>
              <a:gd name="T86" fmla="*/ 2566 w 7871"/>
              <a:gd name="T87" fmla="*/ 4305 h 7869"/>
              <a:gd name="T88" fmla="*/ 2461 w 7871"/>
              <a:gd name="T89" fmla="*/ 4326 h 7869"/>
              <a:gd name="T90" fmla="*/ 2355 w 7871"/>
              <a:gd name="T91" fmla="*/ 4347 h 7869"/>
              <a:gd name="T92" fmla="*/ 2312 w 7871"/>
              <a:gd name="T93" fmla="*/ 4347 h 7869"/>
              <a:gd name="T94" fmla="*/ 2163 w 7871"/>
              <a:gd name="T95" fmla="*/ 4326 h 7869"/>
              <a:gd name="T96" fmla="*/ 2545 w 7871"/>
              <a:gd name="T97" fmla="*/ 4814 h 7869"/>
              <a:gd name="T98" fmla="*/ 3033 w 7871"/>
              <a:gd name="T99" fmla="*/ 4984 h 7869"/>
              <a:gd name="T100" fmla="*/ 2757 w 7871"/>
              <a:gd name="T101" fmla="*/ 5153 h 7869"/>
              <a:gd name="T102" fmla="*/ 1909 w 7871"/>
              <a:gd name="T103" fmla="*/ 5386 h 7869"/>
              <a:gd name="T104" fmla="*/ 1633 w 7871"/>
              <a:gd name="T105" fmla="*/ 5365 h 7869"/>
              <a:gd name="T106" fmla="*/ 3097 w 7871"/>
              <a:gd name="T107" fmla="*/ 5789 h 7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71" h="7869">
                <a:moveTo>
                  <a:pt x="3945" y="0"/>
                </a:moveTo>
                <a:lnTo>
                  <a:pt x="3945" y="0"/>
                </a:lnTo>
                <a:cubicBezTo>
                  <a:pt x="4603" y="0"/>
                  <a:pt x="5239" y="170"/>
                  <a:pt x="5875" y="509"/>
                </a:cubicBezTo>
                <a:cubicBezTo>
                  <a:pt x="6490" y="827"/>
                  <a:pt x="6999" y="1315"/>
                  <a:pt x="7339" y="1951"/>
                </a:cubicBezTo>
                <a:cubicBezTo>
                  <a:pt x="7700" y="2587"/>
                  <a:pt x="7870" y="3245"/>
                  <a:pt x="7870" y="3924"/>
                </a:cubicBezTo>
                <a:cubicBezTo>
                  <a:pt x="7870" y="4623"/>
                  <a:pt x="7700" y="5259"/>
                  <a:pt x="7361" y="5895"/>
                </a:cubicBezTo>
                <a:cubicBezTo>
                  <a:pt x="7021" y="6511"/>
                  <a:pt x="6533" y="6998"/>
                  <a:pt x="5896" y="7338"/>
                </a:cubicBezTo>
                <a:cubicBezTo>
                  <a:pt x="5282" y="7699"/>
                  <a:pt x="4624" y="7868"/>
                  <a:pt x="3945" y="7868"/>
                </a:cubicBezTo>
                <a:cubicBezTo>
                  <a:pt x="3266" y="7868"/>
                  <a:pt x="2609" y="7699"/>
                  <a:pt x="1973" y="7338"/>
                </a:cubicBezTo>
                <a:cubicBezTo>
                  <a:pt x="1358" y="6998"/>
                  <a:pt x="870" y="6511"/>
                  <a:pt x="530" y="5895"/>
                </a:cubicBezTo>
                <a:cubicBezTo>
                  <a:pt x="170" y="5259"/>
                  <a:pt x="0" y="4623"/>
                  <a:pt x="0" y="3924"/>
                </a:cubicBezTo>
                <a:cubicBezTo>
                  <a:pt x="0" y="3245"/>
                  <a:pt x="191" y="2587"/>
                  <a:pt x="530" y="1951"/>
                </a:cubicBezTo>
                <a:cubicBezTo>
                  <a:pt x="891" y="1315"/>
                  <a:pt x="1379" y="827"/>
                  <a:pt x="2015" y="509"/>
                </a:cubicBezTo>
                <a:cubicBezTo>
                  <a:pt x="2630" y="170"/>
                  <a:pt x="3266" y="0"/>
                  <a:pt x="3945" y="0"/>
                </a:cubicBezTo>
                <a:close/>
                <a:moveTo>
                  <a:pt x="3097" y="5789"/>
                </a:moveTo>
                <a:lnTo>
                  <a:pt x="3097" y="5789"/>
                </a:lnTo>
                <a:cubicBezTo>
                  <a:pt x="3733" y="5789"/>
                  <a:pt x="4327" y="5578"/>
                  <a:pt x="4836" y="5153"/>
                </a:cubicBezTo>
                <a:cubicBezTo>
                  <a:pt x="5197" y="4835"/>
                  <a:pt x="5451" y="4453"/>
                  <a:pt x="5621" y="4008"/>
                </a:cubicBezTo>
                <a:cubicBezTo>
                  <a:pt x="5727" y="3690"/>
                  <a:pt x="5770" y="3415"/>
                  <a:pt x="5770" y="3160"/>
                </a:cubicBezTo>
                <a:cubicBezTo>
                  <a:pt x="5770" y="2991"/>
                  <a:pt x="5770" y="2991"/>
                  <a:pt x="5770" y="2991"/>
                </a:cubicBezTo>
                <a:cubicBezTo>
                  <a:pt x="5833" y="2948"/>
                  <a:pt x="5918" y="2885"/>
                  <a:pt x="6024" y="2757"/>
                </a:cubicBezTo>
                <a:cubicBezTo>
                  <a:pt x="6130" y="2672"/>
                  <a:pt x="6194" y="2587"/>
                  <a:pt x="6236" y="2503"/>
                </a:cubicBezTo>
                <a:lnTo>
                  <a:pt x="6236" y="2503"/>
                </a:lnTo>
                <a:cubicBezTo>
                  <a:pt x="6003" y="2609"/>
                  <a:pt x="5812" y="2651"/>
                  <a:pt x="5706" y="2651"/>
                </a:cubicBezTo>
                <a:cubicBezTo>
                  <a:pt x="5706" y="2630"/>
                  <a:pt x="5706" y="2630"/>
                  <a:pt x="5706" y="2630"/>
                </a:cubicBezTo>
                <a:cubicBezTo>
                  <a:pt x="5749" y="2630"/>
                  <a:pt x="5812" y="2566"/>
                  <a:pt x="5896" y="2481"/>
                </a:cubicBezTo>
                <a:cubicBezTo>
                  <a:pt x="6003" y="2355"/>
                  <a:pt x="6066" y="2248"/>
                  <a:pt x="6109" y="2121"/>
                </a:cubicBezTo>
                <a:cubicBezTo>
                  <a:pt x="5981" y="2206"/>
                  <a:pt x="5854" y="2248"/>
                  <a:pt x="5727" y="2291"/>
                </a:cubicBezTo>
                <a:cubicBezTo>
                  <a:pt x="5600" y="2333"/>
                  <a:pt x="5536" y="2355"/>
                  <a:pt x="5515" y="2355"/>
                </a:cubicBezTo>
                <a:cubicBezTo>
                  <a:pt x="5303" y="2163"/>
                  <a:pt x="5070" y="2057"/>
                  <a:pt x="4836" y="2057"/>
                </a:cubicBezTo>
                <a:cubicBezTo>
                  <a:pt x="4582" y="2057"/>
                  <a:pt x="4348" y="2142"/>
                  <a:pt x="4157" y="2333"/>
                </a:cubicBezTo>
                <a:cubicBezTo>
                  <a:pt x="3967" y="2524"/>
                  <a:pt x="3882" y="2736"/>
                  <a:pt x="3882" y="2991"/>
                </a:cubicBezTo>
                <a:cubicBezTo>
                  <a:pt x="3882" y="3054"/>
                  <a:pt x="3882" y="3139"/>
                  <a:pt x="3903" y="3203"/>
                </a:cubicBezTo>
                <a:cubicBezTo>
                  <a:pt x="3839" y="3203"/>
                  <a:pt x="3690" y="3203"/>
                  <a:pt x="3500" y="3160"/>
                </a:cubicBezTo>
                <a:cubicBezTo>
                  <a:pt x="3139" y="3075"/>
                  <a:pt x="2842" y="2948"/>
                  <a:pt x="2587" y="2779"/>
                </a:cubicBezTo>
                <a:cubicBezTo>
                  <a:pt x="2397" y="2672"/>
                  <a:pt x="2185" y="2481"/>
                  <a:pt x="1951" y="2227"/>
                </a:cubicBezTo>
                <a:cubicBezTo>
                  <a:pt x="1867" y="2376"/>
                  <a:pt x="1846" y="2545"/>
                  <a:pt x="1846" y="2694"/>
                </a:cubicBezTo>
                <a:cubicBezTo>
                  <a:pt x="1846" y="2927"/>
                  <a:pt x="1909" y="3118"/>
                  <a:pt x="2057" y="3309"/>
                </a:cubicBezTo>
                <a:cubicBezTo>
                  <a:pt x="2142" y="3394"/>
                  <a:pt x="2206" y="3458"/>
                  <a:pt x="2248" y="3479"/>
                </a:cubicBezTo>
                <a:lnTo>
                  <a:pt x="2248" y="3479"/>
                </a:lnTo>
                <a:cubicBezTo>
                  <a:pt x="2121" y="3479"/>
                  <a:pt x="1973" y="3458"/>
                  <a:pt x="1824" y="3373"/>
                </a:cubicBezTo>
                <a:cubicBezTo>
                  <a:pt x="1824" y="3627"/>
                  <a:pt x="1930" y="3860"/>
                  <a:pt x="2121" y="4071"/>
                </a:cubicBezTo>
                <a:cubicBezTo>
                  <a:pt x="2227" y="4177"/>
                  <a:pt x="2333" y="4241"/>
                  <a:pt x="2440" y="4262"/>
                </a:cubicBezTo>
                <a:cubicBezTo>
                  <a:pt x="2503" y="4283"/>
                  <a:pt x="2566" y="4305"/>
                  <a:pt x="2566" y="4305"/>
                </a:cubicBezTo>
                <a:cubicBezTo>
                  <a:pt x="2566" y="4305"/>
                  <a:pt x="2545" y="4326"/>
                  <a:pt x="2461" y="4326"/>
                </a:cubicBezTo>
                <a:cubicBezTo>
                  <a:pt x="2355" y="4347"/>
                  <a:pt x="2355" y="4347"/>
                  <a:pt x="2355" y="4347"/>
                </a:cubicBezTo>
                <a:cubicBezTo>
                  <a:pt x="2312" y="4347"/>
                  <a:pt x="2312" y="4347"/>
                  <a:pt x="2312" y="4347"/>
                </a:cubicBezTo>
                <a:cubicBezTo>
                  <a:pt x="2270" y="4347"/>
                  <a:pt x="2227" y="4326"/>
                  <a:pt x="2163" y="4326"/>
                </a:cubicBezTo>
                <a:cubicBezTo>
                  <a:pt x="2227" y="4538"/>
                  <a:pt x="2355" y="4707"/>
                  <a:pt x="2545" y="4814"/>
                </a:cubicBezTo>
                <a:cubicBezTo>
                  <a:pt x="2715" y="4920"/>
                  <a:pt x="2864" y="4984"/>
                  <a:pt x="3033" y="4984"/>
                </a:cubicBezTo>
                <a:cubicBezTo>
                  <a:pt x="2949" y="5047"/>
                  <a:pt x="2842" y="5111"/>
                  <a:pt x="2757" y="5153"/>
                </a:cubicBezTo>
                <a:cubicBezTo>
                  <a:pt x="2482" y="5301"/>
                  <a:pt x="2185" y="5386"/>
                  <a:pt x="1909" y="5386"/>
                </a:cubicBezTo>
                <a:cubicBezTo>
                  <a:pt x="1782" y="5386"/>
                  <a:pt x="1697" y="5365"/>
                  <a:pt x="1633" y="5365"/>
                </a:cubicBezTo>
                <a:cubicBezTo>
                  <a:pt x="2078" y="5662"/>
                  <a:pt x="2566" y="5789"/>
                  <a:pt x="3097" y="5789"/>
                </a:cubicBezTo>
                <a:close/>
              </a:path>
            </a:pathLst>
          </a:custGeom>
          <a:solidFill>
            <a:srgbClr val="0099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6" name="Freeform 5">
            <a:extLst>
              <a:ext uri="{FF2B5EF4-FFF2-40B4-BE49-F238E27FC236}">
                <a16:creationId xmlns:a16="http://schemas.microsoft.com/office/drawing/2014/main" id="{F8151C70-1848-A448-AB34-E8450E4EDE23}"/>
              </a:ext>
            </a:extLst>
          </p:cNvPr>
          <p:cNvSpPr>
            <a:spLocks noChangeArrowheads="1"/>
          </p:cNvSpPr>
          <p:nvPr userDrawn="1"/>
        </p:nvSpPr>
        <p:spPr bwMode="auto">
          <a:xfrm>
            <a:off x="1172168" y="4259602"/>
            <a:ext cx="362839" cy="361825"/>
          </a:xfrm>
          <a:custGeom>
            <a:avLst/>
            <a:gdLst>
              <a:gd name="T0" fmla="*/ 3946 w 7891"/>
              <a:gd name="T1" fmla="*/ 0 h 7869"/>
              <a:gd name="T2" fmla="*/ 3946 w 7891"/>
              <a:gd name="T3" fmla="*/ 0 h 7869"/>
              <a:gd name="T4" fmla="*/ 5874 w 7891"/>
              <a:gd name="T5" fmla="*/ 509 h 7869"/>
              <a:gd name="T6" fmla="*/ 7339 w 7891"/>
              <a:gd name="T7" fmla="*/ 1951 h 7869"/>
              <a:gd name="T8" fmla="*/ 7890 w 7891"/>
              <a:gd name="T9" fmla="*/ 3924 h 7869"/>
              <a:gd name="T10" fmla="*/ 7360 w 7891"/>
              <a:gd name="T11" fmla="*/ 5895 h 7869"/>
              <a:gd name="T12" fmla="*/ 5917 w 7891"/>
              <a:gd name="T13" fmla="*/ 7338 h 7869"/>
              <a:gd name="T14" fmla="*/ 3946 w 7891"/>
              <a:gd name="T15" fmla="*/ 7868 h 7869"/>
              <a:gd name="T16" fmla="*/ 1973 w 7891"/>
              <a:gd name="T17" fmla="*/ 7338 h 7869"/>
              <a:gd name="T18" fmla="*/ 531 w 7891"/>
              <a:gd name="T19" fmla="*/ 5895 h 7869"/>
              <a:gd name="T20" fmla="*/ 0 w 7891"/>
              <a:gd name="T21" fmla="*/ 3924 h 7869"/>
              <a:gd name="T22" fmla="*/ 531 w 7891"/>
              <a:gd name="T23" fmla="*/ 1951 h 7869"/>
              <a:gd name="T24" fmla="*/ 2015 w 7891"/>
              <a:gd name="T25" fmla="*/ 509 h 7869"/>
              <a:gd name="T26" fmla="*/ 3946 w 7891"/>
              <a:gd name="T27" fmla="*/ 0 h 7869"/>
              <a:gd name="T28" fmla="*/ 3966 w 7891"/>
              <a:gd name="T29" fmla="*/ 5471 h 7869"/>
              <a:gd name="T30" fmla="*/ 3966 w 7891"/>
              <a:gd name="T31" fmla="*/ 5471 h 7869"/>
              <a:gd name="T32" fmla="*/ 4814 w 7891"/>
              <a:gd name="T33" fmla="*/ 5471 h 7869"/>
              <a:gd name="T34" fmla="*/ 5599 w 7891"/>
              <a:gd name="T35" fmla="*/ 5429 h 7869"/>
              <a:gd name="T36" fmla="*/ 5874 w 7891"/>
              <a:gd name="T37" fmla="*/ 5301 h 7869"/>
              <a:gd name="T38" fmla="*/ 6045 w 7891"/>
              <a:gd name="T39" fmla="*/ 5047 h 7869"/>
              <a:gd name="T40" fmla="*/ 6151 w 7891"/>
              <a:gd name="T41" fmla="*/ 4114 h 7869"/>
              <a:gd name="T42" fmla="*/ 6151 w 7891"/>
              <a:gd name="T43" fmla="*/ 3754 h 7869"/>
              <a:gd name="T44" fmla="*/ 6108 w 7891"/>
              <a:gd name="T45" fmla="*/ 3033 h 7869"/>
              <a:gd name="T46" fmla="*/ 5938 w 7891"/>
              <a:gd name="T47" fmla="*/ 2609 h 7869"/>
              <a:gd name="T48" fmla="*/ 5853 w 7891"/>
              <a:gd name="T49" fmla="*/ 2545 h 7869"/>
              <a:gd name="T50" fmla="*/ 5621 w 7891"/>
              <a:gd name="T51" fmla="*/ 2439 h 7869"/>
              <a:gd name="T52" fmla="*/ 3946 w 7891"/>
              <a:gd name="T53" fmla="*/ 2376 h 7869"/>
              <a:gd name="T54" fmla="*/ 3139 w 7891"/>
              <a:gd name="T55" fmla="*/ 2397 h 7869"/>
              <a:gd name="T56" fmla="*/ 2270 w 7891"/>
              <a:gd name="T57" fmla="*/ 2439 h 7869"/>
              <a:gd name="T58" fmla="*/ 1930 w 7891"/>
              <a:gd name="T59" fmla="*/ 2651 h 7869"/>
              <a:gd name="T60" fmla="*/ 1782 w 7891"/>
              <a:gd name="T61" fmla="*/ 3033 h 7869"/>
              <a:gd name="T62" fmla="*/ 1740 w 7891"/>
              <a:gd name="T63" fmla="*/ 3754 h 7869"/>
              <a:gd name="T64" fmla="*/ 1824 w 7891"/>
              <a:gd name="T65" fmla="*/ 4920 h 7869"/>
              <a:gd name="T66" fmla="*/ 1888 w 7891"/>
              <a:gd name="T67" fmla="*/ 5132 h 7869"/>
              <a:gd name="T68" fmla="*/ 2228 w 7891"/>
              <a:gd name="T69" fmla="*/ 5386 h 7869"/>
              <a:gd name="T70" fmla="*/ 2397 w 7891"/>
              <a:gd name="T71" fmla="*/ 5429 h 7869"/>
              <a:gd name="T72" fmla="*/ 2800 w 7891"/>
              <a:gd name="T73" fmla="*/ 5450 h 7869"/>
              <a:gd name="T74" fmla="*/ 3966 w 7891"/>
              <a:gd name="T75" fmla="*/ 5471 h 7869"/>
              <a:gd name="T76" fmla="*/ 3352 w 7891"/>
              <a:gd name="T77" fmla="*/ 4538 h 7869"/>
              <a:gd name="T78" fmla="*/ 3352 w 7891"/>
              <a:gd name="T79" fmla="*/ 4538 h 7869"/>
              <a:gd name="T80" fmla="*/ 3352 w 7891"/>
              <a:gd name="T81" fmla="*/ 3309 h 7869"/>
              <a:gd name="T82" fmla="*/ 4326 w 7891"/>
              <a:gd name="T83" fmla="*/ 3818 h 7869"/>
              <a:gd name="T84" fmla="*/ 4539 w 7891"/>
              <a:gd name="T85" fmla="*/ 3924 h 7869"/>
              <a:gd name="T86" fmla="*/ 3352 w 7891"/>
              <a:gd name="T87" fmla="*/ 4538 h 7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91" h="7869">
                <a:moveTo>
                  <a:pt x="3946" y="0"/>
                </a:moveTo>
                <a:lnTo>
                  <a:pt x="3946" y="0"/>
                </a:lnTo>
                <a:cubicBezTo>
                  <a:pt x="4602" y="0"/>
                  <a:pt x="5238" y="170"/>
                  <a:pt x="5874" y="509"/>
                </a:cubicBezTo>
                <a:cubicBezTo>
                  <a:pt x="6511" y="827"/>
                  <a:pt x="6999" y="1315"/>
                  <a:pt x="7339" y="1951"/>
                </a:cubicBezTo>
                <a:cubicBezTo>
                  <a:pt x="7699" y="2587"/>
                  <a:pt x="7890" y="3245"/>
                  <a:pt x="7890" y="3924"/>
                </a:cubicBezTo>
                <a:cubicBezTo>
                  <a:pt x="7890" y="4623"/>
                  <a:pt x="7699" y="5259"/>
                  <a:pt x="7360" y="5895"/>
                </a:cubicBezTo>
                <a:cubicBezTo>
                  <a:pt x="7020" y="6511"/>
                  <a:pt x="6532" y="6998"/>
                  <a:pt x="5917" y="7338"/>
                </a:cubicBezTo>
                <a:cubicBezTo>
                  <a:pt x="5281" y="7699"/>
                  <a:pt x="4623" y="7868"/>
                  <a:pt x="3946" y="7868"/>
                </a:cubicBezTo>
                <a:cubicBezTo>
                  <a:pt x="3267" y="7868"/>
                  <a:pt x="2609" y="7699"/>
                  <a:pt x="1973" y="7338"/>
                </a:cubicBezTo>
                <a:cubicBezTo>
                  <a:pt x="1358" y="6998"/>
                  <a:pt x="870" y="6511"/>
                  <a:pt x="531" y="5895"/>
                </a:cubicBezTo>
                <a:cubicBezTo>
                  <a:pt x="191" y="5259"/>
                  <a:pt x="0" y="4623"/>
                  <a:pt x="0" y="3924"/>
                </a:cubicBezTo>
                <a:cubicBezTo>
                  <a:pt x="0" y="3245"/>
                  <a:pt x="191" y="2587"/>
                  <a:pt x="531" y="1951"/>
                </a:cubicBezTo>
                <a:cubicBezTo>
                  <a:pt x="891" y="1315"/>
                  <a:pt x="1379" y="827"/>
                  <a:pt x="2015" y="509"/>
                </a:cubicBezTo>
                <a:cubicBezTo>
                  <a:pt x="2630" y="170"/>
                  <a:pt x="3288" y="0"/>
                  <a:pt x="3946" y="0"/>
                </a:cubicBezTo>
                <a:close/>
                <a:moveTo>
                  <a:pt x="3966" y="5471"/>
                </a:moveTo>
                <a:lnTo>
                  <a:pt x="3966" y="5471"/>
                </a:lnTo>
                <a:cubicBezTo>
                  <a:pt x="4178" y="5471"/>
                  <a:pt x="4475" y="5471"/>
                  <a:pt x="4814" y="5471"/>
                </a:cubicBezTo>
                <a:cubicBezTo>
                  <a:pt x="5259" y="5450"/>
                  <a:pt x="5536" y="5429"/>
                  <a:pt x="5599" y="5429"/>
                </a:cubicBezTo>
                <a:cubicBezTo>
                  <a:pt x="5705" y="5408"/>
                  <a:pt x="5790" y="5365"/>
                  <a:pt x="5874" y="5301"/>
                </a:cubicBezTo>
                <a:cubicBezTo>
                  <a:pt x="5938" y="5238"/>
                  <a:pt x="6002" y="5153"/>
                  <a:pt x="6045" y="5047"/>
                </a:cubicBezTo>
                <a:cubicBezTo>
                  <a:pt x="6108" y="4877"/>
                  <a:pt x="6151" y="4559"/>
                  <a:pt x="6151" y="4114"/>
                </a:cubicBezTo>
                <a:cubicBezTo>
                  <a:pt x="6151" y="3754"/>
                  <a:pt x="6151" y="3754"/>
                  <a:pt x="6151" y="3754"/>
                </a:cubicBezTo>
                <a:cubicBezTo>
                  <a:pt x="6151" y="3542"/>
                  <a:pt x="6130" y="3309"/>
                  <a:pt x="6108" y="3033"/>
                </a:cubicBezTo>
                <a:cubicBezTo>
                  <a:pt x="6066" y="2842"/>
                  <a:pt x="6023" y="2694"/>
                  <a:pt x="5938" y="2609"/>
                </a:cubicBezTo>
                <a:cubicBezTo>
                  <a:pt x="5896" y="2566"/>
                  <a:pt x="5874" y="2545"/>
                  <a:pt x="5853" y="2545"/>
                </a:cubicBezTo>
                <a:cubicBezTo>
                  <a:pt x="5769" y="2481"/>
                  <a:pt x="5705" y="2460"/>
                  <a:pt x="5621" y="2439"/>
                </a:cubicBezTo>
                <a:cubicBezTo>
                  <a:pt x="5408" y="2397"/>
                  <a:pt x="4835" y="2376"/>
                  <a:pt x="3946" y="2376"/>
                </a:cubicBezTo>
                <a:cubicBezTo>
                  <a:pt x="3712" y="2376"/>
                  <a:pt x="3437" y="2376"/>
                  <a:pt x="3139" y="2397"/>
                </a:cubicBezTo>
                <a:cubicBezTo>
                  <a:pt x="2630" y="2397"/>
                  <a:pt x="2334" y="2418"/>
                  <a:pt x="2270" y="2439"/>
                </a:cubicBezTo>
                <a:cubicBezTo>
                  <a:pt x="2143" y="2460"/>
                  <a:pt x="2015" y="2524"/>
                  <a:pt x="1930" y="2651"/>
                </a:cubicBezTo>
                <a:cubicBezTo>
                  <a:pt x="1867" y="2715"/>
                  <a:pt x="1824" y="2842"/>
                  <a:pt x="1782" y="3033"/>
                </a:cubicBezTo>
                <a:cubicBezTo>
                  <a:pt x="1761" y="3309"/>
                  <a:pt x="1740" y="3542"/>
                  <a:pt x="1740" y="3754"/>
                </a:cubicBezTo>
                <a:cubicBezTo>
                  <a:pt x="1740" y="4390"/>
                  <a:pt x="1761" y="4792"/>
                  <a:pt x="1824" y="4920"/>
                </a:cubicBezTo>
                <a:cubicBezTo>
                  <a:pt x="1846" y="5005"/>
                  <a:pt x="1867" y="5090"/>
                  <a:pt x="1888" y="5132"/>
                </a:cubicBezTo>
                <a:cubicBezTo>
                  <a:pt x="1951" y="5259"/>
                  <a:pt x="2058" y="5344"/>
                  <a:pt x="2228" y="5386"/>
                </a:cubicBezTo>
                <a:cubicBezTo>
                  <a:pt x="2397" y="5429"/>
                  <a:pt x="2397" y="5429"/>
                  <a:pt x="2397" y="5429"/>
                </a:cubicBezTo>
                <a:cubicBezTo>
                  <a:pt x="2439" y="5429"/>
                  <a:pt x="2588" y="5450"/>
                  <a:pt x="2800" y="5450"/>
                </a:cubicBezTo>
                <a:cubicBezTo>
                  <a:pt x="3331" y="5471"/>
                  <a:pt x="3712" y="5471"/>
                  <a:pt x="3966" y="5471"/>
                </a:cubicBezTo>
                <a:close/>
                <a:moveTo>
                  <a:pt x="3352" y="4538"/>
                </a:moveTo>
                <a:lnTo>
                  <a:pt x="3352" y="4538"/>
                </a:lnTo>
                <a:cubicBezTo>
                  <a:pt x="3352" y="3309"/>
                  <a:pt x="3352" y="3309"/>
                  <a:pt x="3352" y="3309"/>
                </a:cubicBezTo>
                <a:cubicBezTo>
                  <a:pt x="3373" y="3309"/>
                  <a:pt x="3691" y="3479"/>
                  <a:pt x="4326" y="3818"/>
                </a:cubicBezTo>
                <a:cubicBezTo>
                  <a:pt x="4475" y="3903"/>
                  <a:pt x="4539" y="3924"/>
                  <a:pt x="4539" y="3924"/>
                </a:cubicBezTo>
                <a:lnTo>
                  <a:pt x="3352" y="4538"/>
                </a:lnTo>
                <a:close/>
              </a:path>
            </a:pathLst>
          </a:custGeom>
          <a:solidFill>
            <a:srgbClr val="0099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7" name="Freeform 6">
            <a:extLst>
              <a:ext uri="{FF2B5EF4-FFF2-40B4-BE49-F238E27FC236}">
                <a16:creationId xmlns:a16="http://schemas.microsoft.com/office/drawing/2014/main" id="{9C60BE3D-D004-094F-BA3B-3E4D1D038C6F}"/>
              </a:ext>
            </a:extLst>
          </p:cNvPr>
          <p:cNvSpPr>
            <a:spLocks noChangeArrowheads="1"/>
          </p:cNvSpPr>
          <p:nvPr userDrawn="1"/>
        </p:nvSpPr>
        <p:spPr bwMode="auto">
          <a:xfrm>
            <a:off x="1647365" y="4259602"/>
            <a:ext cx="362027" cy="361825"/>
          </a:xfrm>
          <a:custGeom>
            <a:avLst/>
            <a:gdLst>
              <a:gd name="T0" fmla="*/ 3924 w 7870"/>
              <a:gd name="T1" fmla="*/ 0 h 7869"/>
              <a:gd name="T2" fmla="*/ 3924 w 7870"/>
              <a:gd name="T3" fmla="*/ 0 h 7869"/>
              <a:gd name="T4" fmla="*/ 5854 w 7870"/>
              <a:gd name="T5" fmla="*/ 509 h 7869"/>
              <a:gd name="T6" fmla="*/ 7339 w 7870"/>
              <a:gd name="T7" fmla="*/ 1951 h 7869"/>
              <a:gd name="T8" fmla="*/ 7869 w 7870"/>
              <a:gd name="T9" fmla="*/ 3924 h 7869"/>
              <a:gd name="T10" fmla="*/ 7339 w 7870"/>
              <a:gd name="T11" fmla="*/ 5895 h 7869"/>
              <a:gd name="T12" fmla="*/ 5897 w 7870"/>
              <a:gd name="T13" fmla="*/ 7338 h 7869"/>
              <a:gd name="T14" fmla="*/ 3924 w 7870"/>
              <a:gd name="T15" fmla="*/ 7868 h 7869"/>
              <a:gd name="T16" fmla="*/ 1972 w 7870"/>
              <a:gd name="T17" fmla="*/ 7338 h 7869"/>
              <a:gd name="T18" fmla="*/ 509 w 7870"/>
              <a:gd name="T19" fmla="*/ 5895 h 7869"/>
              <a:gd name="T20" fmla="*/ 0 w 7870"/>
              <a:gd name="T21" fmla="*/ 3924 h 7869"/>
              <a:gd name="T22" fmla="*/ 530 w 7870"/>
              <a:gd name="T23" fmla="*/ 1951 h 7869"/>
              <a:gd name="T24" fmla="*/ 1994 w 7870"/>
              <a:gd name="T25" fmla="*/ 509 h 7869"/>
              <a:gd name="T26" fmla="*/ 3924 w 7870"/>
              <a:gd name="T27" fmla="*/ 0 h 7869"/>
              <a:gd name="T28" fmla="*/ 2248 w 7870"/>
              <a:gd name="T29" fmla="*/ 2757 h 7869"/>
              <a:gd name="T30" fmla="*/ 2248 w 7870"/>
              <a:gd name="T31" fmla="*/ 2757 h 7869"/>
              <a:gd name="T32" fmla="*/ 2630 w 7870"/>
              <a:gd name="T33" fmla="*/ 2630 h 7869"/>
              <a:gd name="T34" fmla="*/ 2779 w 7870"/>
              <a:gd name="T35" fmla="*/ 2291 h 7869"/>
              <a:gd name="T36" fmla="*/ 2630 w 7870"/>
              <a:gd name="T37" fmla="*/ 1930 h 7869"/>
              <a:gd name="T38" fmla="*/ 2269 w 7870"/>
              <a:gd name="T39" fmla="*/ 1803 h 7869"/>
              <a:gd name="T40" fmla="*/ 1866 w 7870"/>
              <a:gd name="T41" fmla="*/ 1930 h 7869"/>
              <a:gd name="T42" fmla="*/ 1718 w 7870"/>
              <a:gd name="T43" fmla="*/ 2291 h 7869"/>
              <a:gd name="T44" fmla="*/ 1866 w 7870"/>
              <a:gd name="T45" fmla="*/ 2630 h 7869"/>
              <a:gd name="T46" fmla="*/ 2248 w 7870"/>
              <a:gd name="T47" fmla="*/ 2757 h 7869"/>
              <a:gd name="T48" fmla="*/ 2715 w 7870"/>
              <a:gd name="T49" fmla="*/ 3160 h 7869"/>
              <a:gd name="T50" fmla="*/ 2715 w 7870"/>
              <a:gd name="T51" fmla="*/ 3160 h 7869"/>
              <a:gd name="T52" fmla="*/ 1781 w 7870"/>
              <a:gd name="T53" fmla="*/ 3160 h 7869"/>
              <a:gd name="T54" fmla="*/ 1781 w 7870"/>
              <a:gd name="T55" fmla="*/ 5980 h 7869"/>
              <a:gd name="T56" fmla="*/ 2715 w 7870"/>
              <a:gd name="T57" fmla="*/ 5980 h 7869"/>
              <a:gd name="T58" fmla="*/ 2715 w 7870"/>
              <a:gd name="T59" fmla="*/ 3160 h 7869"/>
              <a:gd name="T60" fmla="*/ 6109 w 7870"/>
              <a:gd name="T61" fmla="*/ 4368 h 7869"/>
              <a:gd name="T62" fmla="*/ 6109 w 7870"/>
              <a:gd name="T63" fmla="*/ 4368 h 7869"/>
              <a:gd name="T64" fmla="*/ 5790 w 7870"/>
              <a:gd name="T65" fmla="*/ 3394 h 7869"/>
              <a:gd name="T66" fmla="*/ 5027 w 7870"/>
              <a:gd name="T67" fmla="*/ 3096 h 7869"/>
              <a:gd name="T68" fmla="*/ 4454 w 7870"/>
              <a:gd name="T69" fmla="*/ 3245 h 7869"/>
              <a:gd name="T70" fmla="*/ 4178 w 7870"/>
              <a:gd name="T71" fmla="*/ 3563 h 7869"/>
              <a:gd name="T72" fmla="*/ 4178 w 7870"/>
              <a:gd name="T73" fmla="*/ 3160 h 7869"/>
              <a:gd name="T74" fmla="*/ 3245 w 7870"/>
              <a:gd name="T75" fmla="*/ 3160 h 7869"/>
              <a:gd name="T76" fmla="*/ 3245 w 7870"/>
              <a:gd name="T77" fmla="*/ 4665 h 7869"/>
              <a:gd name="T78" fmla="*/ 3245 w 7870"/>
              <a:gd name="T79" fmla="*/ 5980 h 7869"/>
              <a:gd name="T80" fmla="*/ 4178 w 7870"/>
              <a:gd name="T81" fmla="*/ 5980 h 7869"/>
              <a:gd name="T82" fmla="*/ 4178 w 7870"/>
              <a:gd name="T83" fmla="*/ 4411 h 7869"/>
              <a:gd name="T84" fmla="*/ 4178 w 7870"/>
              <a:gd name="T85" fmla="*/ 4283 h 7869"/>
              <a:gd name="T86" fmla="*/ 4200 w 7870"/>
              <a:gd name="T87" fmla="*/ 4177 h 7869"/>
              <a:gd name="T88" fmla="*/ 4370 w 7870"/>
              <a:gd name="T89" fmla="*/ 3944 h 7869"/>
              <a:gd name="T90" fmla="*/ 4687 w 7870"/>
              <a:gd name="T91" fmla="*/ 3839 h 7869"/>
              <a:gd name="T92" fmla="*/ 5048 w 7870"/>
              <a:gd name="T93" fmla="*/ 4008 h 7869"/>
              <a:gd name="T94" fmla="*/ 5154 w 7870"/>
              <a:gd name="T95" fmla="*/ 4475 h 7869"/>
              <a:gd name="T96" fmla="*/ 5154 w 7870"/>
              <a:gd name="T97" fmla="*/ 5980 h 7869"/>
              <a:gd name="T98" fmla="*/ 6109 w 7870"/>
              <a:gd name="T99" fmla="*/ 5980 h 7869"/>
              <a:gd name="T100" fmla="*/ 6109 w 7870"/>
              <a:gd name="T101" fmla="*/ 4368 h 7869"/>
              <a:gd name="T102" fmla="*/ 4157 w 7870"/>
              <a:gd name="T103" fmla="*/ 3584 h 7869"/>
              <a:gd name="T104" fmla="*/ 4157 w 7870"/>
              <a:gd name="T105" fmla="*/ 3584 h 7869"/>
              <a:gd name="T106" fmla="*/ 4178 w 7870"/>
              <a:gd name="T107" fmla="*/ 3563 h 7869"/>
              <a:gd name="T108" fmla="*/ 4178 w 7870"/>
              <a:gd name="T109" fmla="*/ 3584 h 7869"/>
              <a:gd name="T110" fmla="*/ 4157 w 7870"/>
              <a:gd name="T111" fmla="*/ 3584 h 7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70" h="7869">
                <a:moveTo>
                  <a:pt x="3924" y="0"/>
                </a:moveTo>
                <a:lnTo>
                  <a:pt x="3924" y="0"/>
                </a:lnTo>
                <a:cubicBezTo>
                  <a:pt x="4581" y="0"/>
                  <a:pt x="5239" y="170"/>
                  <a:pt x="5854" y="509"/>
                </a:cubicBezTo>
                <a:cubicBezTo>
                  <a:pt x="6491" y="827"/>
                  <a:pt x="6978" y="1315"/>
                  <a:pt x="7339" y="1951"/>
                </a:cubicBezTo>
                <a:cubicBezTo>
                  <a:pt x="7679" y="2587"/>
                  <a:pt x="7869" y="3245"/>
                  <a:pt x="7869" y="3924"/>
                </a:cubicBezTo>
                <a:cubicBezTo>
                  <a:pt x="7869" y="4623"/>
                  <a:pt x="7700" y="5259"/>
                  <a:pt x="7339" y="5895"/>
                </a:cubicBezTo>
                <a:cubicBezTo>
                  <a:pt x="7000" y="6511"/>
                  <a:pt x="6512" y="6998"/>
                  <a:pt x="5897" y="7338"/>
                </a:cubicBezTo>
                <a:cubicBezTo>
                  <a:pt x="5260" y="7699"/>
                  <a:pt x="4602" y="7868"/>
                  <a:pt x="3924" y="7868"/>
                </a:cubicBezTo>
                <a:cubicBezTo>
                  <a:pt x="3245" y="7868"/>
                  <a:pt x="2588" y="7699"/>
                  <a:pt x="1972" y="7338"/>
                </a:cubicBezTo>
                <a:cubicBezTo>
                  <a:pt x="1336" y="6998"/>
                  <a:pt x="848" y="6511"/>
                  <a:pt x="509" y="5895"/>
                </a:cubicBezTo>
                <a:cubicBezTo>
                  <a:pt x="169" y="5259"/>
                  <a:pt x="0" y="4623"/>
                  <a:pt x="0" y="3924"/>
                </a:cubicBezTo>
                <a:cubicBezTo>
                  <a:pt x="0" y="3245"/>
                  <a:pt x="169" y="2587"/>
                  <a:pt x="530" y="1951"/>
                </a:cubicBezTo>
                <a:cubicBezTo>
                  <a:pt x="869" y="1315"/>
                  <a:pt x="1357" y="827"/>
                  <a:pt x="1994" y="509"/>
                </a:cubicBezTo>
                <a:cubicBezTo>
                  <a:pt x="2609" y="170"/>
                  <a:pt x="3267" y="0"/>
                  <a:pt x="3924" y="0"/>
                </a:cubicBezTo>
                <a:close/>
                <a:moveTo>
                  <a:pt x="2248" y="2757"/>
                </a:moveTo>
                <a:lnTo>
                  <a:pt x="2248" y="2757"/>
                </a:lnTo>
                <a:cubicBezTo>
                  <a:pt x="2418" y="2757"/>
                  <a:pt x="2545" y="2715"/>
                  <a:pt x="2630" y="2630"/>
                </a:cubicBezTo>
                <a:cubicBezTo>
                  <a:pt x="2736" y="2545"/>
                  <a:pt x="2779" y="2418"/>
                  <a:pt x="2779" y="2291"/>
                </a:cubicBezTo>
                <a:cubicBezTo>
                  <a:pt x="2779" y="2142"/>
                  <a:pt x="2715" y="2036"/>
                  <a:pt x="2630" y="1930"/>
                </a:cubicBezTo>
                <a:cubicBezTo>
                  <a:pt x="2545" y="1845"/>
                  <a:pt x="2418" y="1803"/>
                  <a:pt x="2269" y="1803"/>
                </a:cubicBezTo>
                <a:cubicBezTo>
                  <a:pt x="2100" y="1803"/>
                  <a:pt x="1972" y="1845"/>
                  <a:pt x="1866" y="1930"/>
                </a:cubicBezTo>
                <a:cubicBezTo>
                  <a:pt x="1781" y="2036"/>
                  <a:pt x="1718" y="2142"/>
                  <a:pt x="1718" y="2291"/>
                </a:cubicBezTo>
                <a:cubicBezTo>
                  <a:pt x="1718" y="2418"/>
                  <a:pt x="1781" y="2545"/>
                  <a:pt x="1866" y="2630"/>
                </a:cubicBezTo>
                <a:cubicBezTo>
                  <a:pt x="1951" y="2715"/>
                  <a:pt x="2079" y="2757"/>
                  <a:pt x="2248" y="2757"/>
                </a:cubicBezTo>
                <a:close/>
                <a:moveTo>
                  <a:pt x="2715" y="3160"/>
                </a:moveTo>
                <a:lnTo>
                  <a:pt x="2715" y="3160"/>
                </a:lnTo>
                <a:cubicBezTo>
                  <a:pt x="1781" y="3160"/>
                  <a:pt x="1781" y="3160"/>
                  <a:pt x="1781" y="3160"/>
                </a:cubicBezTo>
                <a:cubicBezTo>
                  <a:pt x="1781" y="5980"/>
                  <a:pt x="1781" y="5980"/>
                  <a:pt x="1781" y="5980"/>
                </a:cubicBezTo>
                <a:cubicBezTo>
                  <a:pt x="2715" y="5980"/>
                  <a:pt x="2715" y="5980"/>
                  <a:pt x="2715" y="5980"/>
                </a:cubicBezTo>
                <a:lnTo>
                  <a:pt x="2715" y="3160"/>
                </a:lnTo>
                <a:close/>
                <a:moveTo>
                  <a:pt x="6109" y="4368"/>
                </a:moveTo>
                <a:lnTo>
                  <a:pt x="6109" y="4368"/>
                </a:lnTo>
                <a:cubicBezTo>
                  <a:pt x="6109" y="3924"/>
                  <a:pt x="6003" y="3605"/>
                  <a:pt x="5790" y="3394"/>
                </a:cubicBezTo>
                <a:cubicBezTo>
                  <a:pt x="5600" y="3203"/>
                  <a:pt x="5345" y="3096"/>
                  <a:pt x="5027" y="3096"/>
                </a:cubicBezTo>
                <a:cubicBezTo>
                  <a:pt x="4772" y="3096"/>
                  <a:pt x="4581" y="3139"/>
                  <a:pt x="4454" y="3245"/>
                </a:cubicBezTo>
                <a:cubicBezTo>
                  <a:pt x="4327" y="3351"/>
                  <a:pt x="4242" y="3458"/>
                  <a:pt x="4178" y="3563"/>
                </a:cubicBezTo>
                <a:cubicBezTo>
                  <a:pt x="4178" y="3160"/>
                  <a:pt x="4178" y="3160"/>
                  <a:pt x="4178" y="3160"/>
                </a:cubicBezTo>
                <a:cubicBezTo>
                  <a:pt x="3245" y="3160"/>
                  <a:pt x="3245" y="3160"/>
                  <a:pt x="3245" y="3160"/>
                </a:cubicBezTo>
                <a:cubicBezTo>
                  <a:pt x="3245" y="4665"/>
                  <a:pt x="3245" y="4665"/>
                  <a:pt x="3245" y="4665"/>
                </a:cubicBezTo>
                <a:cubicBezTo>
                  <a:pt x="3245" y="5980"/>
                  <a:pt x="3245" y="5980"/>
                  <a:pt x="3245" y="5980"/>
                </a:cubicBezTo>
                <a:cubicBezTo>
                  <a:pt x="4178" y="5980"/>
                  <a:pt x="4178" y="5980"/>
                  <a:pt x="4178" y="5980"/>
                </a:cubicBezTo>
                <a:cubicBezTo>
                  <a:pt x="4178" y="4411"/>
                  <a:pt x="4178" y="4411"/>
                  <a:pt x="4178" y="4411"/>
                </a:cubicBezTo>
                <a:cubicBezTo>
                  <a:pt x="4178" y="4368"/>
                  <a:pt x="4178" y="4326"/>
                  <a:pt x="4178" y="4283"/>
                </a:cubicBezTo>
                <a:cubicBezTo>
                  <a:pt x="4178" y="4241"/>
                  <a:pt x="4200" y="4198"/>
                  <a:pt x="4200" y="4177"/>
                </a:cubicBezTo>
                <a:cubicBezTo>
                  <a:pt x="4242" y="4092"/>
                  <a:pt x="4306" y="4008"/>
                  <a:pt x="4370" y="3944"/>
                </a:cubicBezTo>
                <a:cubicBezTo>
                  <a:pt x="4454" y="3860"/>
                  <a:pt x="4560" y="3839"/>
                  <a:pt x="4687" y="3839"/>
                </a:cubicBezTo>
                <a:cubicBezTo>
                  <a:pt x="4857" y="3839"/>
                  <a:pt x="4985" y="3882"/>
                  <a:pt x="5048" y="4008"/>
                </a:cubicBezTo>
                <a:cubicBezTo>
                  <a:pt x="5133" y="4135"/>
                  <a:pt x="5154" y="4283"/>
                  <a:pt x="5154" y="4475"/>
                </a:cubicBezTo>
                <a:cubicBezTo>
                  <a:pt x="5154" y="5980"/>
                  <a:pt x="5154" y="5980"/>
                  <a:pt x="5154" y="5980"/>
                </a:cubicBezTo>
                <a:cubicBezTo>
                  <a:pt x="6109" y="5980"/>
                  <a:pt x="6109" y="5980"/>
                  <a:pt x="6109" y="5980"/>
                </a:cubicBezTo>
                <a:lnTo>
                  <a:pt x="6109" y="4368"/>
                </a:lnTo>
                <a:close/>
                <a:moveTo>
                  <a:pt x="4157" y="3584"/>
                </a:moveTo>
                <a:lnTo>
                  <a:pt x="4157" y="3584"/>
                </a:lnTo>
                <a:cubicBezTo>
                  <a:pt x="4157" y="3563"/>
                  <a:pt x="4178" y="3563"/>
                  <a:pt x="4178" y="3563"/>
                </a:cubicBezTo>
                <a:cubicBezTo>
                  <a:pt x="4178" y="3584"/>
                  <a:pt x="4178" y="3584"/>
                  <a:pt x="4178" y="3584"/>
                </a:cubicBezTo>
                <a:lnTo>
                  <a:pt x="4157" y="3584"/>
                </a:lnTo>
                <a:close/>
              </a:path>
            </a:pathLst>
          </a:custGeom>
          <a:solidFill>
            <a:srgbClr val="0099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3" name="Text Placeholder 12">
            <a:extLst>
              <a:ext uri="{FF2B5EF4-FFF2-40B4-BE49-F238E27FC236}">
                <a16:creationId xmlns:a16="http://schemas.microsoft.com/office/drawing/2014/main" id="{210687AD-4BE6-9E45-9824-1ABF36233175}"/>
              </a:ext>
            </a:extLst>
          </p:cNvPr>
          <p:cNvSpPr>
            <a:spLocks noGrp="1"/>
          </p:cNvSpPr>
          <p:nvPr userDrawn="1">
            <p:ph type="body" sz="quarter" idx="12" hasCustomPrompt="1"/>
          </p:nvPr>
        </p:nvSpPr>
        <p:spPr>
          <a:xfrm>
            <a:off x="721956" y="1578841"/>
            <a:ext cx="4150014" cy="2487468"/>
          </a:xfrm>
        </p:spPr>
        <p:txBody>
          <a:bodyPr anchor="b" anchorCtr="0"/>
          <a:lstStyle>
            <a:lvl1pPr marL="0" indent="0">
              <a:spcBef>
                <a:spcPts val="0"/>
              </a:spcBef>
              <a:buFont typeface="Arial" panose="020B0604020202020204" pitchFamily="34" charset="0"/>
              <a:buNone/>
              <a:tabLst>
                <a:tab pos="309563" algn="l"/>
              </a:tabLst>
              <a:defRPr b="0">
                <a:solidFill>
                  <a:schemeClr val="accent6">
                    <a:lumMod val="75000"/>
                    <a:lumOff val="25000"/>
                  </a:schemeClr>
                </a:solidFill>
              </a:defRPr>
            </a:lvl1pPr>
            <a:lvl2pPr marL="0" indent="0">
              <a:buNone/>
              <a:defRPr/>
            </a:lvl2pPr>
            <a:lvl3pPr marL="221400" indent="0">
              <a:buNone/>
              <a:defRPr/>
            </a:lvl3pPr>
            <a:lvl4pPr marL="581400" indent="0">
              <a:buNone/>
              <a:defRPr/>
            </a:lvl4pPr>
            <a:lvl5pPr marL="941400" indent="0">
              <a:buNone/>
              <a:defRPr/>
            </a:lvl5pPr>
          </a:lstStyle>
          <a:p>
            <a:pPr lvl="0"/>
            <a:r>
              <a:rPr lang="en-US" dirty="0"/>
              <a:t>Click to add text</a:t>
            </a:r>
          </a:p>
        </p:txBody>
      </p:sp>
      <p:grpSp>
        <p:nvGrpSpPr>
          <p:cNvPr id="8" name="Group 7">
            <a:extLst>
              <a:ext uri="{FF2B5EF4-FFF2-40B4-BE49-F238E27FC236}">
                <a16:creationId xmlns:a16="http://schemas.microsoft.com/office/drawing/2014/main" id="{E6B82838-FAF7-774E-9F22-3221C994163A}"/>
              </a:ext>
            </a:extLst>
          </p:cNvPr>
          <p:cNvGrpSpPr/>
          <p:nvPr userDrawn="1"/>
        </p:nvGrpSpPr>
        <p:grpSpPr>
          <a:xfrm>
            <a:off x="3768018" y="-17569"/>
            <a:ext cx="8430115" cy="6908203"/>
            <a:chOff x="3768018" y="-17569"/>
            <a:chExt cx="8430115" cy="6908203"/>
          </a:xfrm>
        </p:grpSpPr>
        <p:sp>
          <p:nvSpPr>
            <p:cNvPr id="26" name="Freeform 25">
              <a:extLst>
                <a:ext uri="{FF2B5EF4-FFF2-40B4-BE49-F238E27FC236}">
                  <a16:creationId xmlns:a16="http://schemas.microsoft.com/office/drawing/2014/main" id="{A4282C61-86A7-6340-B83E-701ED8F9A81A}"/>
                </a:ext>
              </a:extLst>
            </p:cNvPr>
            <p:cNvSpPr>
              <a:spLocks noChangeArrowheads="1"/>
            </p:cNvSpPr>
            <p:nvPr userDrawn="1"/>
          </p:nvSpPr>
          <p:spPr bwMode="auto">
            <a:xfrm>
              <a:off x="10385234" y="-17569"/>
              <a:ext cx="1806320" cy="3262534"/>
            </a:xfrm>
            <a:custGeom>
              <a:avLst/>
              <a:gdLst>
                <a:gd name="connsiteX0" fmla="*/ 1758661 w 1758661"/>
                <a:gd name="connsiteY0" fmla="*/ 0 h 3176453"/>
                <a:gd name="connsiteX1" fmla="*/ 1758661 w 1758661"/>
                <a:gd name="connsiteY1" fmla="*/ 3176453 h 3176453"/>
                <a:gd name="connsiteX2" fmla="*/ 1532473 w 1758661"/>
                <a:gd name="connsiteY2" fmla="*/ 3061286 h 3176453"/>
                <a:gd name="connsiteX3" fmla="*/ 0 w 1758661"/>
                <a:gd name="connsiteY3" fmla="*/ 2374503 h 3176453"/>
                <a:gd name="connsiteX4" fmla="*/ 1709608 w 1758661"/>
                <a:gd name="connsiteY4" fmla="*/ 83269 h 3176453"/>
                <a:gd name="connsiteX5" fmla="*/ 1758661 w 1758661"/>
                <a:gd name="connsiteY5" fmla="*/ 0 h 317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8661" h="3176453">
                  <a:moveTo>
                    <a:pt x="1758661" y="0"/>
                  </a:moveTo>
                  <a:lnTo>
                    <a:pt x="1758661" y="3176453"/>
                  </a:lnTo>
                  <a:lnTo>
                    <a:pt x="1532473" y="3061286"/>
                  </a:lnTo>
                  <a:cubicBezTo>
                    <a:pt x="1012581" y="2804795"/>
                    <a:pt x="501083" y="2576810"/>
                    <a:pt x="0" y="2374503"/>
                  </a:cubicBezTo>
                  <a:cubicBezTo>
                    <a:pt x="642415" y="1662796"/>
                    <a:pt x="1215421" y="896343"/>
                    <a:pt x="1709608" y="83269"/>
                  </a:cubicBezTo>
                  <a:lnTo>
                    <a:pt x="1758661" y="0"/>
                  </a:lnTo>
                  <a:close/>
                </a:path>
              </a:pathLst>
            </a:custGeom>
            <a:solidFill>
              <a:schemeClr val="accent4"/>
            </a:solidFill>
            <a:ln w="9525" cap="flat">
              <a:solidFill>
                <a:schemeClr val="accent4"/>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AU" dirty="0"/>
            </a:p>
          </p:txBody>
        </p:sp>
        <p:sp>
          <p:nvSpPr>
            <p:cNvPr id="31" name="Freeform 30">
              <a:extLst>
                <a:ext uri="{FF2B5EF4-FFF2-40B4-BE49-F238E27FC236}">
                  <a16:creationId xmlns:a16="http://schemas.microsoft.com/office/drawing/2014/main" id="{C33E4EE3-4FC4-B043-9197-359A071CA6E5}"/>
                </a:ext>
              </a:extLst>
            </p:cNvPr>
            <p:cNvSpPr/>
            <p:nvPr userDrawn="1"/>
          </p:nvSpPr>
          <p:spPr>
            <a:xfrm>
              <a:off x="7128456" y="2430381"/>
              <a:ext cx="5063368" cy="3662702"/>
            </a:xfrm>
            <a:custGeom>
              <a:avLst/>
              <a:gdLst>
                <a:gd name="connsiteX0" fmla="*/ 3170139 w 4929773"/>
                <a:gd name="connsiteY0" fmla="*/ 0 h 3566062"/>
                <a:gd name="connsiteX1" fmla="*/ 4702942 w 4929773"/>
                <a:gd name="connsiteY1" fmla="*/ 686832 h 3566062"/>
                <a:gd name="connsiteX2" fmla="*/ 4929773 w 4929773"/>
                <a:gd name="connsiteY2" fmla="*/ 802310 h 3566062"/>
                <a:gd name="connsiteX3" fmla="*/ 4929773 w 4929773"/>
                <a:gd name="connsiteY3" fmla="*/ 3566062 h 3566062"/>
                <a:gd name="connsiteX4" fmla="*/ 4692067 w 4929773"/>
                <a:gd name="connsiteY4" fmla="*/ 3493637 h 3566062"/>
                <a:gd name="connsiteX5" fmla="*/ 0 w 4929773"/>
                <a:gd name="connsiteY5" fmla="*/ 2694750 h 3566062"/>
                <a:gd name="connsiteX6" fmla="*/ 3170139 w 4929773"/>
                <a:gd name="connsiteY6" fmla="*/ 0 h 356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9773" h="3566062">
                  <a:moveTo>
                    <a:pt x="3170139" y="0"/>
                  </a:moveTo>
                  <a:cubicBezTo>
                    <a:pt x="3671331" y="202322"/>
                    <a:pt x="4182938" y="430323"/>
                    <a:pt x="4702942" y="686832"/>
                  </a:cubicBezTo>
                  <a:lnTo>
                    <a:pt x="4929773" y="802310"/>
                  </a:lnTo>
                  <a:lnTo>
                    <a:pt x="4929773" y="3566062"/>
                  </a:lnTo>
                  <a:lnTo>
                    <a:pt x="4692067" y="3493637"/>
                  </a:lnTo>
                  <a:cubicBezTo>
                    <a:pt x="2919264" y="2973332"/>
                    <a:pt x="1346487" y="2748383"/>
                    <a:pt x="0" y="2694750"/>
                  </a:cubicBezTo>
                  <a:cubicBezTo>
                    <a:pt x="1181020" y="1928242"/>
                    <a:pt x="2247418" y="1021266"/>
                    <a:pt x="317013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a:extLst>
                <a:ext uri="{FF2B5EF4-FFF2-40B4-BE49-F238E27FC236}">
                  <a16:creationId xmlns:a16="http://schemas.microsoft.com/office/drawing/2014/main" id="{6E1362E4-306D-5D46-AFD1-84B076F165C4}"/>
                </a:ext>
              </a:extLst>
            </p:cNvPr>
            <p:cNvSpPr/>
            <p:nvPr userDrawn="1"/>
          </p:nvSpPr>
          <p:spPr>
            <a:xfrm>
              <a:off x="3768018" y="5191569"/>
              <a:ext cx="8430115" cy="1699065"/>
            </a:xfrm>
            <a:custGeom>
              <a:avLst/>
              <a:gdLst>
                <a:gd name="connsiteX0" fmla="*/ 3376465 w 8430115"/>
                <a:gd name="connsiteY0" fmla="*/ 0 h 1699065"/>
                <a:gd name="connsiteX1" fmla="*/ 8195775 w 8430115"/>
                <a:gd name="connsiteY1" fmla="*/ 820331 h 1699065"/>
                <a:gd name="connsiteX2" fmla="*/ 8430115 w 8430115"/>
                <a:gd name="connsiteY2" fmla="*/ 891713 h 1699065"/>
                <a:gd name="connsiteX3" fmla="*/ 8430115 w 8430115"/>
                <a:gd name="connsiteY3" fmla="*/ 1699065 h 1699065"/>
                <a:gd name="connsiteX4" fmla="*/ 8420869 w 8430115"/>
                <a:gd name="connsiteY4" fmla="*/ 1699065 h 1699065"/>
                <a:gd name="connsiteX5" fmla="*/ 0 w 8430115"/>
                <a:gd name="connsiteY5" fmla="*/ 1699065 h 1699065"/>
                <a:gd name="connsiteX6" fmla="*/ 3376465 w 8430115"/>
                <a:gd name="connsiteY6" fmla="*/ 0 h 169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0115" h="1699065">
                  <a:moveTo>
                    <a:pt x="3376465" y="0"/>
                  </a:moveTo>
                  <a:cubicBezTo>
                    <a:pt x="4759467" y="55073"/>
                    <a:pt x="6374897" y="286061"/>
                    <a:pt x="8195775" y="820331"/>
                  </a:cubicBezTo>
                  <a:lnTo>
                    <a:pt x="8430115" y="891713"/>
                  </a:lnTo>
                  <a:lnTo>
                    <a:pt x="8430115" y="1699065"/>
                  </a:lnTo>
                  <a:lnTo>
                    <a:pt x="8420869" y="1699065"/>
                  </a:lnTo>
                  <a:cubicBezTo>
                    <a:pt x="6895564" y="1699065"/>
                    <a:pt x="4326628" y="1699065"/>
                    <a:pt x="0" y="1699065"/>
                  </a:cubicBezTo>
                  <a:cubicBezTo>
                    <a:pt x="1200586" y="1251270"/>
                    <a:pt x="2332962" y="678905"/>
                    <a:pt x="337646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557922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BABEB17A-D1EE-1F45-BB06-C65DDFE8B9FC}"/>
              </a:ext>
            </a:extLst>
          </p:cNvPr>
          <p:cNvSpPr>
            <a:spLocks noGrp="1"/>
          </p:cNvSpPr>
          <p:nvPr userDrawn="1">
            <p:ph type="pic" sz="quarter" idx="11" hasCustomPrompt="1"/>
          </p:nvPr>
        </p:nvSpPr>
        <p:spPr>
          <a:xfrm>
            <a:off x="5135550" y="-17168"/>
            <a:ext cx="7083705" cy="6887468"/>
          </a:xfrm>
          <a:custGeom>
            <a:avLst/>
            <a:gdLst>
              <a:gd name="connsiteX0" fmla="*/ 47212 w 7083705"/>
              <a:gd name="connsiteY0" fmla="*/ 0 h 6887468"/>
              <a:gd name="connsiteX1" fmla="*/ 7083705 w 7083705"/>
              <a:gd name="connsiteY1" fmla="*/ 0 h 6887468"/>
              <a:gd name="connsiteX2" fmla="*/ 7083705 w 7083705"/>
              <a:gd name="connsiteY2" fmla="*/ 6887468 h 6887468"/>
              <a:gd name="connsiteX3" fmla="*/ 0 w 7083705"/>
              <a:gd name="connsiteY3" fmla="*/ 6887468 h 6887468"/>
              <a:gd name="connsiteX4" fmla="*/ 47212 w 7083705"/>
              <a:gd name="connsiteY4" fmla="*/ 0 h 688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3705" h="6887468">
                <a:moveTo>
                  <a:pt x="47212" y="0"/>
                </a:moveTo>
                <a:cubicBezTo>
                  <a:pt x="47212" y="0"/>
                  <a:pt x="47212" y="0"/>
                  <a:pt x="7083705" y="0"/>
                </a:cubicBezTo>
                <a:lnTo>
                  <a:pt x="7083705" y="6887468"/>
                </a:lnTo>
                <a:cubicBezTo>
                  <a:pt x="7083705" y="6887468"/>
                  <a:pt x="7083705" y="6887468"/>
                  <a:pt x="0" y="6887468"/>
                </a:cubicBezTo>
                <a:cubicBezTo>
                  <a:pt x="958779" y="2584050"/>
                  <a:pt x="47212" y="0"/>
                  <a:pt x="47212" y="0"/>
                </a:cubicBezTo>
                <a:close/>
              </a:path>
            </a:pathLst>
          </a:custGeom>
          <a:solidFill>
            <a:schemeClr val="bg1">
              <a:lumMod val="95000"/>
            </a:schemeClr>
          </a:solidFill>
        </p:spPr>
        <p:txBody>
          <a:bodyPr wrap="square" tIns="2880000" bIns="54000">
            <a:noAutofit/>
          </a:bodyPr>
          <a:lstStyle>
            <a:lvl1pPr algn="ctr">
              <a:defRPr sz="1200"/>
            </a:lvl1pPr>
          </a:lstStyle>
          <a:p>
            <a:r>
              <a:rPr lang="en-AU" dirty="0"/>
              <a:t>Click to insert image </a:t>
            </a:r>
          </a:p>
        </p:txBody>
      </p:sp>
      <p:sp>
        <p:nvSpPr>
          <p:cNvPr id="2" name="Title 1">
            <a:extLst>
              <a:ext uri="{FF2B5EF4-FFF2-40B4-BE49-F238E27FC236}">
                <a16:creationId xmlns:a16="http://schemas.microsoft.com/office/drawing/2014/main" id="{1364D27C-D4B4-4146-8198-6898DDE1FCF1}"/>
              </a:ext>
            </a:extLst>
          </p:cNvPr>
          <p:cNvSpPr>
            <a:spLocks noGrp="1"/>
          </p:cNvSpPr>
          <p:nvPr userDrawn="1">
            <p:ph type="title" hasCustomPrompt="1"/>
          </p:nvPr>
        </p:nvSpPr>
        <p:spPr>
          <a:xfrm>
            <a:off x="695325" y="867123"/>
            <a:ext cx="4458566" cy="2482888"/>
          </a:xfrm>
        </p:spPr>
        <p:txBody>
          <a:bodyPr anchor="b" anchorCtr="0">
            <a:noAutofit/>
          </a:bodyPr>
          <a:lstStyle>
            <a:lvl1pPr>
              <a:defRPr cap="none" baseline="0"/>
            </a:lvl1pPr>
          </a:lstStyle>
          <a:p>
            <a:r>
              <a:rPr lang="en-US" dirty="0"/>
              <a:t>Click to edit master title style</a:t>
            </a:r>
            <a:endParaRPr lang="en-AU" dirty="0"/>
          </a:p>
        </p:txBody>
      </p:sp>
      <p:sp>
        <p:nvSpPr>
          <p:cNvPr id="16" name="Subtitle 2">
            <a:extLst>
              <a:ext uri="{FF2B5EF4-FFF2-40B4-BE49-F238E27FC236}">
                <a16:creationId xmlns:a16="http://schemas.microsoft.com/office/drawing/2014/main" id="{69CDF758-E512-A347-9814-D93B67A4B137}"/>
              </a:ext>
            </a:extLst>
          </p:cNvPr>
          <p:cNvSpPr>
            <a:spLocks noGrp="1"/>
          </p:cNvSpPr>
          <p:nvPr>
            <p:ph type="subTitle" idx="1"/>
          </p:nvPr>
        </p:nvSpPr>
        <p:spPr>
          <a:xfrm>
            <a:off x="705425" y="3678461"/>
            <a:ext cx="4456024" cy="787602"/>
          </a:xfrm>
        </p:spPr>
        <p:txBody>
          <a:bodyPr lIns="0" tIns="0" rIns="0" bIns="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8" name="Freeform 47">
            <a:extLst>
              <a:ext uri="{FF2B5EF4-FFF2-40B4-BE49-F238E27FC236}">
                <a16:creationId xmlns:a16="http://schemas.microsoft.com/office/drawing/2014/main" id="{4B25394D-FF73-FD44-9B0F-CA4794F453E3}"/>
              </a:ext>
            </a:extLst>
          </p:cNvPr>
          <p:cNvSpPr>
            <a:spLocks noChangeArrowheads="1"/>
          </p:cNvSpPr>
          <p:nvPr userDrawn="1"/>
        </p:nvSpPr>
        <p:spPr bwMode="auto">
          <a:xfrm>
            <a:off x="8404135" y="17425"/>
            <a:ext cx="3814756" cy="6852571"/>
          </a:xfrm>
          <a:custGeom>
            <a:avLst/>
            <a:gdLst>
              <a:gd name="connsiteX0" fmla="*/ 3799591 w 3799591"/>
              <a:gd name="connsiteY0" fmla="*/ 0 h 6825329"/>
              <a:gd name="connsiteX1" fmla="*/ 3799591 w 3799591"/>
              <a:gd name="connsiteY1" fmla="*/ 12859 h 6825329"/>
              <a:gd name="connsiteX2" fmla="*/ 3799591 w 3799591"/>
              <a:gd name="connsiteY2" fmla="*/ 6825329 h 6825329"/>
              <a:gd name="connsiteX3" fmla="*/ 3793607 w 3799591"/>
              <a:gd name="connsiteY3" fmla="*/ 6825329 h 6825329"/>
              <a:gd name="connsiteX4" fmla="*/ 3775975 w 3799591"/>
              <a:gd name="connsiteY4" fmla="*/ 6825329 h 6825329"/>
              <a:gd name="connsiteX5" fmla="*/ 3741640 w 3799591"/>
              <a:gd name="connsiteY5" fmla="*/ 6825329 h 6825329"/>
              <a:gd name="connsiteX6" fmla="*/ 3685033 w 3799591"/>
              <a:gd name="connsiteY6" fmla="*/ 6825329 h 6825329"/>
              <a:gd name="connsiteX7" fmla="*/ 3646637 w 3799591"/>
              <a:gd name="connsiteY7" fmla="*/ 6825329 h 6825329"/>
              <a:gd name="connsiteX8" fmla="*/ 3600586 w 3799591"/>
              <a:gd name="connsiteY8" fmla="*/ 6825329 h 6825329"/>
              <a:gd name="connsiteX9" fmla="*/ 3546183 w 3799591"/>
              <a:gd name="connsiteY9" fmla="*/ 6825329 h 6825329"/>
              <a:gd name="connsiteX10" fmla="*/ 3482732 w 3799591"/>
              <a:gd name="connsiteY10" fmla="*/ 6825329 h 6825329"/>
              <a:gd name="connsiteX11" fmla="*/ 3409537 w 3799591"/>
              <a:gd name="connsiteY11" fmla="*/ 6825329 h 6825329"/>
              <a:gd name="connsiteX12" fmla="*/ 3325902 w 3799591"/>
              <a:gd name="connsiteY12" fmla="*/ 6825329 h 6825329"/>
              <a:gd name="connsiteX13" fmla="*/ 3231132 w 3799591"/>
              <a:gd name="connsiteY13" fmla="*/ 6825329 h 6825329"/>
              <a:gd name="connsiteX14" fmla="*/ 3124529 w 3799591"/>
              <a:gd name="connsiteY14" fmla="*/ 6825329 h 6825329"/>
              <a:gd name="connsiteX15" fmla="*/ 3005399 w 3799591"/>
              <a:gd name="connsiteY15" fmla="*/ 6825329 h 6825329"/>
              <a:gd name="connsiteX16" fmla="*/ 2873045 w 3799591"/>
              <a:gd name="connsiteY16" fmla="*/ 6825329 h 6825329"/>
              <a:gd name="connsiteX17" fmla="*/ 2726771 w 3799591"/>
              <a:gd name="connsiteY17" fmla="*/ 6825329 h 6825329"/>
              <a:gd name="connsiteX18" fmla="*/ 2565882 w 3799591"/>
              <a:gd name="connsiteY18" fmla="*/ 6825329 h 6825329"/>
              <a:gd name="connsiteX19" fmla="*/ 2389680 w 3799591"/>
              <a:gd name="connsiteY19" fmla="*/ 6825329 h 6825329"/>
              <a:gd name="connsiteX20" fmla="*/ 2197471 w 3799591"/>
              <a:gd name="connsiteY20" fmla="*/ 6825329 h 6825329"/>
              <a:gd name="connsiteX21" fmla="*/ 1988558 w 3799591"/>
              <a:gd name="connsiteY21" fmla="*/ 6825329 h 6825329"/>
              <a:gd name="connsiteX22" fmla="*/ 1762246 w 3799591"/>
              <a:gd name="connsiteY22" fmla="*/ 6825329 h 6825329"/>
              <a:gd name="connsiteX23" fmla="*/ 1517837 w 3799591"/>
              <a:gd name="connsiteY23" fmla="*/ 6825329 h 6825329"/>
              <a:gd name="connsiteX24" fmla="*/ 1254637 w 3799591"/>
              <a:gd name="connsiteY24" fmla="*/ 6825329 h 6825329"/>
              <a:gd name="connsiteX25" fmla="*/ 971949 w 3799591"/>
              <a:gd name="connsiteY25" fmla="*/ 6825329 h 6825329"/>
              <a:gd name="connsiteX26" fmla="*/ 669078 w 3799591"/>
              <a:gd name="connsiteY26" fmla="*/ 6825329 h 6825329"/>
              <a:gd name="connsiteX27" fmla="*/ 345327 w 3799591"/>
              <a:gd name="connsiteY27" fmla="*/ 6825329 h 6825329"/>
              <a:gd name="connsiteX28" fmla="*/ 0 w 3799591"/>
              <a:gd name="connsiteY28" fmla="*/ 6825329 h 6825329"/>
              <a:gd name="connsiteX29" fmla="*/ 1 w 3799591"/>
              <a:gd name="connsiteY29" fmla="*/ 6825328 h 6825329"/>
              <a:gd name="connsiteX30" fmla="*/ 3799590 w 3799591"/>
              <a:gd name="connsiteY30" fmla="*/ 6825328 h 6825329"/>
              <a:gd name="connsiteX31" fmla="*/ 3799590 w 3799591"/>
              <a:gd name="connsiteY31" fmla="*/ 12858 h 6825329"/>
              <a:gd name="connsiteX32" fmla="*/ 3799590 w 3799591"/>
              <a:gd name="connsiteY32" fmla="*/ 2 h 6825329"/>
              <a:gd name="connsiteX33" fmla="*/ 3799591 w 3799591"/>
              <a:gd name="connsiteY33" fmla="*/ 0 h 682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99591" h="6825329">
                <a:moveTo>
                  <a:pt x="3799591" y="0"/>
                </a:moveTo>
                <a:lnTo>
                  <a:pt x="3799591" y="12859"/>
                </a:lnTo>
                <a:cubicBezTo>
                  <a:pt x="3799591" y="208745"/>
                  <a:pt x="3799591" y="1253469"/>
                  <a:pt x="3799591" y="6825329"/>
                </a:cubicBezTo>
                <a:lnTo>
                  <a:pt x="3793607" y="6825329"/>
                </a:lnTo>
                <a:lnTo>
                  <a:pt x="3775975" y="6825329"/>
                </a:lnTo>
                <a:lnTo>
                  <a:pt x="3741640" y="6825329"/>
                </a:lnTo>
                <a:lnTo>
                  <a:pt x="3685033" y="6825329"/>
                </a:lnTo>
                <a:lnTo>
                  <a:pt x="3646637" y="6825329"/>
                </a:lnTo>
                <a:lnTo>
                  <a:pt x="3600586" y="6825329"/>
                </a:lnTo>
                <a:lnTo>
                  <a:pt x="3546183" y="6825329"/>
                </a:lnTo>
                <a:lnTo>
                  <a:pt x="3482732" y="6825329"/>
                </a:lnTo>
                <a:lnTo>
                  <a:pt x="3409537" y="6825329"/>
                </a:lnTo>
                <a:lnTo>
                  <a:pt x="3325902" y="6825329"/>
                </a:lnTo>
                <a:lnTo>
                  <a:pt x="3231132" y="6825329"/>
                </a:lnTo>
                <a:lnTo>
                  <a:pt x="3124529" y="6825329"/>
                </a:lnTo>
                <a:lnTo>
                  <a:pt x="3005399" y="6825329"/>
                </a:lnTo>
                <a:lnTo>
                  <a:pt x="2873045" y="6825329"/>
                </a:lnTo>
                <a:lnTo>
                  <a:pt x="2726771" y="6825329"/>
                </a:lnTo>
                <a:lnTo>
                  <a:pt x="2565882" y="6825329"/>
                </a:lnTo>
                <a:lnTo>
                  <a:pt x="2389680" y="6825329"/>
                </a:lnTo>
                <a:lnTo>
                  <a:pt x="2197471" y="6825329"/>
                </a:lnTo>
                <a:lnTo>
                  <a:pt x="1988558" y="6825329"/>
                </a:lnTo>
                <a:lnTo>
                  <a:pt x="1762246" y="6825329"/>
                </a:lnTo>
                <a:lnTo>
                  <a:pt x="1517837" y="6825329"/>
                </a:lnTo>
                <a:lnTo>
                  <a:pt x="1254637" y="6825329"/>
                </a:lnTo>
                <a:lnTo>
                  <a:pt x="971949" y="6825329"/>
                </a:lnTo>
                <a:lnTo>
                  <a:pt x="669078" y="6825329"/>
                </a:lnTo>
                <a:lnTo>
                  <a:pt x="345327" y="6825329"/>
                </a:lnTo>
                <a:lnTo>
                  <a:pt x="0" y="6825329"/>
                </a:lnTo>
                <a:lnTo>
                  <a:pt x="1" y="6825328"/>
                </a:lnTo>
                <a:lnTo>
                  <a:pt x="3799590" y="6825328"/>
                </a:lnTo>
                <a:cubicBezTo>
                  <a:pt x="3799590" y="1253468"/>
                  <a:pt x="3799590" y="208744"/>
                  <a:pt x="3799590" y="12858"/>
                </a:cubicBezTo>
                <a:lnTo>
                  <a:pt x="3799590" y="2"/>
                </a:lnTo>
                <a:lnTo>
                  <a:pt x="3799591" y="0"/>
                </a:lnTo>
                <a:close/>
              </a:path>
            </a:pathLst>
          </a:custGeom>
          <a:solidFill>
            <a:srgbClr val="00999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endParaRPr lang="en-AU"/>
          </a:p>
        </p:txBody>
      </p:sp>
      <p:grpSp>
        <p:nvGrpSpPr>
          <p:cNvPr id="39" name="Group 38">
            <a:extLst>
              <a:ext uri="{FF2B5EF4-FFF2-40B4-BE49-F238E27FC236}">
                <a16:creationId xmlns:a16="http://schemas.microsoft.com/office/drawing/2014/main" id="{62DB0004-AB0B-4841-9DF7-A3C71A440391}"/>
              </a:ext>
            </a:extLst>
          </p:cNvPr>
          <p:cNvGrpSpPr/>
          <p:nvPr userDrawn="1"/>
        </p:nvGrpSpPr>
        <p:grpSpPr>
          <a:xfrm>
            <a:off x="5137199" y="-17168"/>
            <a:ext cx="7072600" cy="6888376"/>
            <a:chOff x="5143137" y="-17168"/>
            <a:chExt cx="7072600" cy="6888376"/>
          </a:xfrm>
        </p:grpSpPr>
        <p:sp>
          <p:nvSpPr>
            <p:cNvPr id="40" name="Freeform 9">
              <a:extLst>
                <a:ext uri="{FF2B5EF4-FFF2-40B4-BE49-F238E27FC236}">
                  <a16:creationId xmlns:a16="http://schemas.microsoft.com/office/drawing/2014/main" id="{98AC1D3F-FBFC-BF48-939B-AB365DF2CC16}"/>
                </a:ext>
              </a:extLst>
            </p:cNvPr>
            <p:cNvSpPr>
              <a:spLocks noChangeArrowheads="1"/>
            </p:cNvSpPr>
            <p:nvPr/>
          </p:nvSpPr>
          <p:spPr bwMode="auto">
            <a:xfrm>
              <a:off x="5143137" y="-17168"/>
              <a:ext cx="3544311" cy="6888376"/>
            </a:xfrm>
            <a:custGeom>
              <a:avLst/>
              <a:gdLst>
                <a:gd name="T0" fmla="*/ 51 w 3902"/>
                <a:gd name="T1" fmla="*/ 0 h 7584"/>
                <a:gd name="T2" fmla="*/ 51 w 3902"/>
                <a:gd name="T3" fmla="*/ 0 h 7584"/>
                <a:gd name="T4" fmla="*/ 0 w 3902"/>
                <a:gd name="T5" fmla="*/ 7583 h 7584"/>
                <a:gd name="T6" fmla="*/ 1455 w 3902"/>
                <a:gd name="T7" fmla="*/ 7583 h 7584"/>
                <a:gd name="T8" fmla="*/ 3901 w 3902"/>
                <a:gd name="T9" fmla="*/ 0 h 7584"/>
                <a:gd name="T10" fmla="*/ 51 w 3902"/>
                <a:gd name="T11" fmla="*/ 0 h 7584"/>
              </a:gdLst>
              <a:ahLst/>
              <a:cxnLst>
                <a:cxn ang="0">
                  <a:pos x="T0" y="T1"/>
                </a:cxn>
                <a:cxn ang="0">
                  <a:pos x="T2" y="T3"/>
                </a:cxn>
                <a:cxn ang="0">
                  <a:pos x="T4" y="T5"/>
                </a:cxn>
                <a:cxn ang="0">
                  <a:pos x="T6" y="T7"/>
                </a:cxn>
                <a:cxn ang="0">
                  <a:pos x="T8" y="T9"/>
                </a:cxn>
                <a:cxn ang="0">
                  <a:pos x="T10" y="T11"/>
                </a:cxn>
              </a:cxnLst>
              <a:rect l="0" t="0" r="r" b="b"/>
              <a:pathLst>
                <a:path w="3902" h="7584">
                  <a:moveTo>
                    <a:pt x="51" y="0"/>
                  </a:moveTo>
                  <a:lnTo>
                    <a:pt x="51" y="0"/>
                  </a:lnTo>
                  <a:cubicBezTo>
                    <a:pt x="51" y="0"/>
                    <a:pt x="1043" y="2845"/>
                    <a:pt x="0" y="7583"/>
                  </a:cubicBezTo>
                  <a:cubicBezTo>
                    <a:pt x="1455" y="7583"/>
                    <a:pt x="1455" y="7583"/>
                    <a:pt x="1455" y="7583"/>
                  </a:cubicBezTo>
                  <a:cubicBezTo>
                    <a:pt x="1455" y="7583"/>
                    <a:pt x="3411" y="3630"/>
                    <a:pt x="3901" y="0"/>
                  </a:cubicBezTo>
                  <a:lnTo>
                    <a:pt x="51" y="0"/>
                  </a:lnTo>
                </a:path>
              </a:pathLst>
            </a:custGeom>
            <a:solidFill>
              <a:srgbClr val="006666">
                <a:alpha val="70000"/>
              </a:srgbClr>
            </a:solidFill>
            <a:ln w="9525" cap="flat">
              <a:noFill/>
              <a:bevel/>
              <a:headEnd/>
              <a:tailEnd/>
            </a:ln>
            <a:effectLst/>
          </p:spPr>
          <p:txBody>
            <a:bodyPr wrap="none" anchor="ctr"/>
            <a:lstStyle/>
            <a:p>
              <a:endParaRPr lang="en-AU" dirty="0"/>
            </a:p>
          </p:txBody>
        </p:sp>
        <p:sp>
          <p:nvSpPr>
            <p:cNvPr id="41" name="Freeform 10">
              <a:extLst>
                <a:ext uri="{FF2B5EF4-FFF2-40B4-BE49-F238E27FC236}">
                  <a16:creationId xmlns:a16="http://schemas.microsoft.com/office/drawing/2014/main" id="{84DF8959-D7C6-2048-838C-E52A520B0AAE}"/>
                </a:ext>
              </a:extLst>
            </p:cNvPr>
            <p:cNvSpPr>
              <a:spLocks noChangeArrowheads="1"/>
            </p:cNvSpPr>
            <p:nvPr/>
          </p:nvSpPr>
          <p:spPr bwMode="auto">
            <a:xfrm>
              <a:off x="8388003" y="-17168"/>
              <a:ext cx="3824652" cy="6888376"/>
            </a:xfrm>
            <a:custGeom>
              <a:avLst/>
              <a:gdLst>
                <a:gd name="T0" fmla="*/ 3102 w 4210"/>
                <a:gd name="T1" fmla="*/ 7583 h 7584"/>
                <a:gd name="T2" fmla="*/ 3102 w 4210"/>
                <a:gd name="T3" fmla="*/ 7583 h 7584"/>
                <a:gd name="T4" fmla="*/ 4209 w 4210"/>
                <a:gd name="T5" fmla="*/ 6411 h 7584"/>
                <a:gd name="T6" fmla="*/ 4209 w 4210"/>
                <a:gd name="T7" fmla="*/ 0 h 7584"/>
                <a:gd name="T8" fmla="*/ 0 w 4210"/>
                <a:gd name="T9" fmla="*/ 7583 h 7584"/>
                <a:gd name="T10" fmla="*/ 3102 w 4210"/>
                <a:gd name="T11" fmla="*/ 7583 h 7584"/>
              </a:gdLst>
              <a:ahLst/>
              <a:cxnLst>
                <a:cxn ang="0">
                  <a:pos x="T0" y="T1"/>
                </a:cxn>
                <a:cxn ang="0">
                  <a:pos x="T2" y="T3"/>
                </a:cxn>
                <a:cxn ang="0">
                  <a:pos x="T4" y="T5"/>
                </a:cxn>
                <a:cxn ang="0">
                  <a:pos x="T6" y="T7"/>
                </a:cxn>
                <a:cxn ang="0">
                  <a:pos x="T8" y="T9"/>
                </a:cxn>
                <a:cxn ang="0">
                  <a:pos x="T10" y="T11"/>
                </a:cxn>
              </a:cxnLst>
              <a:rect l="0" t="0" r="r" b="b"/>
              <a:pathLst>
                <a:path w="4210" h="7584">
                  <a:moveTo>
                    <a:pt x="3102" y="7583"/>
                  </a:moveTo>
                  <a:lnTo>
                    <a:pt x="3102" y="7583"/>
                  </a:lnTo>
                  <a:cubicBezTo>
                    <a:pt x="3707" y="7003"/>
                    <a:pt x="4209" y="6411"/>
                    <a:pt x="4209" y="6411"/>
                  </a:cubicBezTo>
                  <a:cubicBezTo>
                    <a:pt x="4209" y="0"/>
                    <a:pt x="4209" y="0"/>
                    <a:pt x="4209" y="0"/>
                  </a:cubicBezTo>
                  <a:cubicBezTo>
                    <a:pt x="4209" y="0"/>
                    <a:pt x="3012" y="3515"/>
                    <a:pt x="0" y="7583"/>
                  </a:cubicBezTo>
                  <a:lnTo>
                    <a:pt x="3102" y="7583"/>
                  </a:lnTo>
                </a:path>
              </a:pathLst>
            </a:custGeom>
            <a:solidFill>
              <a:srgbClr val="00CCCC">
                <a:alpha val="70000"/>
              </a:srgbClr>
            </a:solidFill>
            <a:ln w="9525" cap="flat">
              <a:noFill/>
              <a:bevel/>
              <a:headEnd/>
              <a:tailEnd/>
            </a:ln>
            <a:effectLst/>
          </p:spPr>
          <p:txBody>
            <a:bodyPr wrap="none" anchor="ctr"/>
            <a:lstStyle/>
            <a:p>
              <a:endParaRPr lang="en-AU" dirty="0"/>
            </a:p>
          </p:txBody>
        </p:sp>
        <p:sp>
          <p:nvSpPr>
            <p:cNvPr id="42" name="Freeform 11">
              <a:extLst>
                <a:ext uri="{FF2B5EF4-FFF2-40B4-BE49-F238E27FC236}">
                  <a16:creationId xmlns:a16="http://schemas.microsoft.com/office/drawing/2014/main" id="{6D46B642-6F57-FD4D-8D70-4D6C5090002C}"/>
                </a:ext>
              </a:extLst>
            </p:cNvPr>
            <p:cNvSpPr>
              <a:spLocks noChangeArrowheads="1"/>
            </p:cNvSpPr>
            <p:nvPr/>
          </p:nvSpPr>
          <p:spPr bwMode="auto">
            <a:xfrm>
              <a:off x="6464744" y="-17168"/>
              <a:ext cx="5750993" cy="6888376"/>
            </a:xfrm>
            <a:custGeom>
              <a:avLst/>
              <a:gdLst>
                <a:gd name="T0" fmla="*/ 0 w 6334"/>
                <a:gd name="T1" fmla="*/ 7583 h 7584"/>
                <a:gd name="T2" fmla="*/ 0 w 6334"/>
                <a:gd name="T3" fmla="*/ 7583 h 7584"/>
                <a:gd name="T4" fmla="*/ 2446 w 6334"/>
                <a:gd name="T5" fmla="*/ 0 h 7584"/>
                <a:gd name="T6" fmla="*/ 6333 w 6334"/>
                <a:gd name="T7" fmla="*/ 0 h 7584"/>
                <a:gd name="T8" fmla="*/ 2124 w 6334"/>
                <a:gd name="T9" fmla="*/ 7583 h 7584"/>
                <a:gd name="T10" fmla="*/ 0 w 6334"/>
                <a:gd name="T11" fmla="*/ 7583 h 7584"/>
              </a:gdLst>
              <a:ahLst/>
              <a:cxnLst>
                <a:cxn ang="0">
                  <a:pos x="T0" y="T1"/>
                </a:cxn>
                <a:cxn ang="0">
                  <a:pos x="T2" y="T3"/>
                </a:cxn>
                <a:cxn ang="0">
                  <a:pos x="T4" y="T5"/>
                </a:cxn>
                <a:cxn ang="0">
                  <a:pos x="T6" y="T7"/>
                </a:cxn>
                <a:cxn ang="0">
                  <a:pos x="T8" y="T9"/>
                </a:cxn>
                <a:cxn ang="0">
                  <a:pos x="T10" y="T11"/>
                </a:cxn>
              </a:cxnLst>
              <a:rect l="0" t="0" r="r" b="b"/>
              <a:pathLst>
                <a:path w="6334" h="7584">
                  <a:moveTo>
                    <a:pt x="0" y="7583"/>
                  </a:moveTo>
                  <a:lnTo>
                    <a:pt x="0" y="7583"/>
                  </a:lnTo>
                  <a:cubicBezTo>
                    <a:pt x="0" y="7583"/>
                    <a:pt x="1956" y="3630"/>
                    <a:pt x="2446" y="0"/>
                  </a:cubicBezTo>
                  <a:cubicBezTo>
                    <a:pt x="6333" y="0"/>
                    <a:pt x="6333" y="0"/>
                    <a:pt x="6333" y="0"/>
                  </a:cubicBezTo>
                  <a:cubicBezTo>
                    <a:pt x="6333" y="0"/>
                    <a:pt x="5136" y="3515"/>
                    <a:pt x="2124" y="7583"/>
                  </a:cubicBezTo>
                  <a:lnTo>
                    <a:pt x="0" y="7583"/>
                  </a:lnTo>
                </a:path>
              </a:pathLst>
            </a:custGeom>
            <a:solidFill>
              <a:srgbClr val="009999">
                <a:alpha val="70000"/>
              </a:srgbClr>
            </a:solidFill>
            <a:ln w="9525" cap="flat">
              <a:noFill/>
              <a:bevel/>
              <a:headEnd/>
              <a:tailEnd/>
            </a:ln>
            <a:effectLst/>
          </p:spPr>
          <p:txBody>
            <a:bodyPr wrap="none" anchor="ctr"/>
            <a:lstStyle/>
            <a:p>
              <a:endParaRPr lang="en-AU" dirty="0"/>
            </a:p>
          </p:txBody>
        </p:sp>
        <p:sp>
          <p:nvSpPr>
            <p:cNvPr id="43" name="Freeform 12">
              <a:extLst>
                <a:ext uri="{FF2B5EF4-FFF2-40B4-BE49-F238E27FC236}">
                  <a16:creationId xmlns:a16="http://schemas.microsoft.com/office/drawing/2014/main" id="{8FC5F9AC-8368-B548-9678-1F382E3BD1F1}"/>
                </a:ext>
              </a:extLst>
            </p:cNvPr>
            <p:cNvSpPr>
              <a:spLocks noChangeArrowheads="1"/>
            </p:cNvSpPr>
            <p:nvPr/>
          </p:nvSpPr>
          <p:spPr bwMode="auto">
            <a:xfrm>
              <a:off x="11209778" y="5802738"/>
              <a:ext cx="1005221" cy="1065295"/>
            </a:xfrm>
            <a:custGeom>
              <a:avLst/>
              <a:gdLst>
                <a:gd name="T0" fmla="*/ 0 w 1108"/>
                <a:gd name="T1" fmla="*/ 1172 h 1173"/>
                <a:gd name="T2" fmla="*/ 0 w 1108"/>
                <a:gd name="T3" fmla="*/ 1172 h 1173"/>
                <a:gd name="T4" fmla="*/ 1107 w 1108"/>
                <a:gd name="T5" fmla="*/ 0 h 1173"/>
                <a:gd name="T6" fmla="*/ 1107 w 1108"/>
                <a:gd name="T7" fmla="*/ 1172 h 1173"/>
                <a:gd name="T8" fmla="*/ 0 w 1108"/>
                <a:gd name="T9" fmla="*/ 1172 h 1173"/>
              </a:gdLst>
              <a:ahLst/>
              <a:cxnLst>
                <a:cxn ang="0">
                  <a:pos x="T0" y="T1"/>
                </a:cxn>
                <a:cxn ang="0">
                  <a:pos x="T2" y="T3"/>
                </a:cxn>
                <a:cxn ang="0">
                  <a:pos x="T4" y="T5"/>
                </a:cxn>
                <a:cxn ang="0">
                  <a:pos x="T6" y="T7"/>
                </a:cxn>
                <a:cxn ang="0">
                  <a:pos x="T8" y="T9"/>
                </a:cxn>
              </a:cxnLst>
              <a:rect l="0" t="0" r="r" b="b"/>
              <a:pathLst>
                <a:path w="1108" h="1173">
                  <a:moveTo>
                    <a:pt x="0" y="1172"/>
                  </a:moveTo>
                  <a:lnTo>
                    <a:pt x="0" y="1172"/>
                  </a:lnTo>
                  <a:cubicBezTo>
                    <a:pt x="605" y="592"/>
                    <a:pt x="1107" y="0"/>
                    <a:pt x="1107" y="0"/>
                  </a:cubicBezTo>
                  <a:cubicBezTo>
                    <a:pt x="1107" y="1172"/>
                    <a:pt x="1107" y="1172"/>
                    <a:pt x="1107" y="1172"/>
                  </a:cubicBezTo>
                  <a:lnTo>
                    <a:pt x="0" y="1172"/>
                  </a:lnTo>
                </a:path>
              </a:pathLst>
            </a:custGeom>
            <a:solidFill>
              <a:srgbClr val="74DECA">
                <a:alpha val="70000"/>
              </a:srgbClr>
            </a:solidFill>
            <a:ln w="9525" cap="flat">
              <a:noFill/>
              <a:bevel/>
              <a:headEnd/>
              <a:tailEnd/>
            </a:ln>
            <a:effectLst/>
          </p:spPr>
          <p:txBody>
            <a:bodyPr wrap="none" anchor="ctr"/>
            <a:lstStyle/>
            <a:p>
              <a:endParaRPr lang="en-AU" dirty="0"/>
            </a:p>
          </p:txBody>
        </p:sp>
      </p:grpSp>
      <p:sp>
        <p:nvSpPr>
          <p:cNvPr id="12" name="TextBox 11"/>
          <p:cNvSpPr txBox="1"/>
          <p:nvPr userDrawn="1"/>
        </p:nvSpPr>
        <p:spPr>
          <a:xfrm>
            <a:off x="695325" y="5675556"/>
            <a:ext cx="2409607" cy="646331"/>
          </a:xfrm>
          <a:prstGeom prst="rect">
            <a:avLst/>
          </a:prstGeom>
          <a:solidFill>
            <a:srgbClr val="FFFF00"/>
          </a:solidFill>
        </p:spPr>
        <p:txBody>
          <a:bodyPr wrap="square" rtlCol="0">
            <a:spAutoFit/>
          </a:bodyPr>
          <a:lstStyle/>
          <a:p>
            <a:r>
              <a:rPr lang="en-US" dirty="0"/>
              <a:t>Insert</a:t>
            </a:r>
            <a:r>
              <a:rPr lang="en-US" baseline="0" dirty="0"/>
              <a:t> Brand here</a:t>
            </a:r>
          </a:p>
          <a:p>
            <a:endParaRPr lang="en-AU" dirty="0"/>
          </a:p>
        </p:txBody>
      </p:sp>
    </p:spTree>
    <p:extLst>
      <p:ext uri="{BB962C8B-B14F-4D97-AF65-F5344CB8AC3E}">
        <p14:creationId xmlns:p14="http://schemas.microsoft.com/office/powerpoint/2010/main" val="3419993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B3CCC9F9-B92A-CA43-86E1-46513A4D4877}"/>
              </a:ext>
            </a:extLst>
          </p:cNvPr>
          <p:cNvSpPr>
            <a:spLocks noGrp="1"/>
          </p:cNvSpPr>
          <p:nvPr>
            <p:ph type="pic" sz="quarter" idx="11" hasCustomPrompt="1"/>
          </p:nvPr>
        </p:nvSpPr>
        <p:spPr>
          <a:xfrm>
            <a:off x="-24225" y="-24226"/>
            <a:ext cx="12237540" cy="3794610"/>
          </a:xfrm>
          <a:custGeom>
            <a:avLst/>
            <a:gdLst>
              <a:gd name="connsiteX0" fmla="*/ 0 w 12237540"/>
              <a:gd name="connsiteY0" fmla="*/ 0 h 3794610"/>
              <a:gd name="connsiteX1" fmla="*/ 12237540 w 12237540"/>
              <a:gd name="connsiteY1" fmla="*/ 0 h 3794610"/>
              <a:gd name="connsiteX2" fmla="*/ 12237540 w 12237540"/>
              <a:gd name="connsiteY2" fmla="*/ 3222335 h 3794610"/>
              <a:gd name="connsiteX3" fmla="*/ 9609897 w 12237540"/>
              <a:gd name="connsiteY3" fmla="*/ 3794610 h 3794610"/>
              <a:gd name="connsiteX4" fmla="*/ 5780451 w 12237540"/>
              <a:gd name="connsiteY4" fmla="*/ 2848678 h 3794610"/>
              <a:gd name="connsiteX5" fmla="*/ 2019938 w 12237540"/>
              <a:gd name="connsiteY5" fmla="*/ 2148526 h 3794610"/>
              <a:gd name="connsiteX6" fmla="*/ 0 w 12237540"/>
              <a:gd name="connsiteY6" fmla="*/ 2323564 h 3794610"/>
              <a:gd name="connsiteX7" fmla="*/ 0 w 12237540"/>
              <a:gd name="connsiteY7" fmla="*/ 0 h 379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7540" h="3794610">
                <a:moveTo>
                  <a:pt x="0" y="0"/>
                </a:moveTo>
                <a:cubicBezTo>
                  <a:pt x="0" y="0"/>
                  <a:pt x="0" y="0"/>
                  <a:pt x="12237540" y="0"/>
                </a:cubicBezTo>
                <a:lnTo>
                  <a:pt x="12237540" y="3222335"/>
                </a:lnTo>
                <a:cubicBezTo>
                  <a:pt x="11325983" y="3631362"/>
                  <a:pt x="10789026" y="3794610"/>
                  <a:pt x="9609897" y="3794610"/>
                </a:cubicBezTo>
                <a:cubicBezTo>
                  <a:pt x="8465236" y="3794610"/>
                  <a:pt x="7064794" y="3385583"/>
                  <a:pt x="5780451" y="2848678"/>
                </a:cubicBezTo>
                <a:cubicBezTo>
                  <a:pt x="4495200" y="2323564"/>
                  <a:pt x="3234440" y="2148526"/>
                  <a:pt x="2019938" y="2148526"/>
                </a:cubicBezTo>
                <a:cubicBezTo>
                  <a:pt x="805436" y="2148526"/>
                  <a:pt x="0" y="2323564"/>
                  <a:pt x="0" y="2323564"/>
                </a:cubicBezTo>
                <a:cubicBezTo>
                  <a:pt x="0" y="2323564"/>
                  <a:pt x="0" y="2323564"/>
                  <a:pt x="0" y="0"/>
                </a:cubicBezTo>
                <a:close/>
              </a:path>
            </a:pathLst>
          </a:custGeom>
          <a:solidFill>
            <a:schemeClr val="bg1">
              <a:lumMod val="95000"/>
            </a:schemeClr>
          </a:solidFill>
        </p:spPr>
        <p:txBody>
          <a:bodyPr wrap="square" tIns="1260000" bIns="54000">
            <a:noAutofit/>
          </a:bodyPr>
          <a:lstStyle>
            <a:lvl1pPr algn="ctr">
              <a:defRPr sz="1200"/>
            </a:lvl1pPr>
          </a:lstStyle>
          <a:p>
            <a:r>
              <a:rPr lang="en-AU" dirty="0"/>
              <a:t>Click to insert image</a:t>
            </a:r>
          </a:p>
        </p:txBody>
      </p:sp>
      <p:grpSp>
        <p:nvGrpSpPr>
          <p:cNvPr id="4" name="Group 3">
            <a:extLst>
              <a:ext uri="{FF2B5EF4-FFF2-40B4-BE49-F238E27FC236}">
                <a16:creationId xmlns:a16="http://schemas.microsoft.com/office/drawing/2014/main" id="{AA4193E0-5FED-7F4F-A9C5-E2DA8C4E93AB}"/>
              </a:ext>
            </a:extLst>
          </p:cNvPr>
          <p:cNvGrpSpPr/>
          <p:nvPr userDrawn="1"/>
        </p:nvGrpSpPr>
        <p:grpSpPr>
          <a:xfrm>
            <a:off x="-24225" y="-24225"/>
            <a:ext cx="12238449" cy="3795517"/>
            <a:chOff x="-24225" y="-24225"/>
            <a:chExt cx="12238449" cy="3795517"/>
          </a:xfrm>
        </p:grpSpPr>
        <p:sp>
          <p:nvSpPr>
            <p:cNvPr id="9" name="Freeform 1">
              <a:extLst>
                <a:ext uri="{FF2B5EF4-FFF2-40B4-BE49-F238E27FC236}">
                  <a16:creationId xmlns:a16="http://schemas.microsoft.com/office/drawing/2014/main" id="{4EBDE098-8274-5440-A270-FE13C6DAA38C}"/>
                </a:ext>
              </a:extLst>
            </p:cNvPr>
            <p:cNvSpPr>
              <a:spLocks noChangeArrowheads="1"/>
            </p:cNvSpPr>
            <p:nvPr/>
          </p:nvSpPr>
          <p:spPr bwMode="auto">
            <a:xfrm>
              <a:off x="6570939" y="-24225"/>
              <a:ext cx="5639284" cy="1671788"/>
            </a:xfrm>
            <a:custGeom>
              <a:avLst/>
              <a:gdLst>
                <a:gd name="T0" fmla="*/ 6218 w 6219"/>
                <a:gd name="T1" fmla="*/ 1841 h 1842"/>
                <a:gd name="T2" fmla="*/ 6218 w 6219"/>
                <a:gd name="T3" fmla="*/ 1841 h 1842"/>
                <a:gd name="T4" fmla="*/ 0 w 6219"/>
                <a:gd name="T5" fmla="*/ 0 h 1842"/>
                <a:gd name="T6" fmla="*/ 3515 w 6219"/>
                <a:gd name="T7" fmla="*/ 0 h 1842"/>
                <a:gd name="T8" fmla="*/ 6218 w 6219"/>
                <a:gd name="T9" fmla="*/ 1107 h 1842"/>
                <a:gd name="T10" fmla="*/ 6218 w 6219"/>
                <a:gd name="T11" fmla="*/ 1841 h 1842"/>
              </a:gdLst>
              <a:ahLst/>
              <a:cxnLst>
                <a:cxn ang="0">
                  <a:pos x="T0" y="T1"/>
                </a:cxn>
                <a:cxn ang="0">
                  <a:pos x="T2" y="T3"/>
                </a:cxn>
                <a:cxn ang="0">
                  <a:pos x="T4" y="T5"/>
                </a:cxn>
                <a:cxn ang="0">
                  <a:pos x="T6" y="T7"/>
                </a:cxn>
                <a:cxn ang="0">
                  <a:pos x="T8" y="T9"/>
                </a:cxn>
                <a:cxn ang="0">
                  <a:pos x="T10" y="T11"/>
                </a:cxn>
              </a:cxnLst>
              <a:rect l="0" t="0" r="r" b="b"/>
              <a:pathLst>
                <a:path w="6219" h="1842">
                  <a:moveTo>
                    <a:pt x="6218" y="1841"/>
                  </a:moveTo>
                  <a:lnTo>
                    <a:pt x="6218" y="1841"/>
                  </a:lnTo>
                  <a:cubicBezTo>
                    <a:pt x="2549" y="1712"/>
                    <a:pt x="0" y="0"/>
                    <a:pt x="0" y="0"/>
                  </a:cubicBezTo>
                  <a:cubicBezTo>
                    <a:pt x="3515" y="0"/>
                    <a:pt x="3515" y="0"/>
                    <a:pt x="3515" y="0"/>
                  </a:cubicBezTo>
                  <a:cubicBezTo>
                    <a:pt x="3515" y="0"/>
                    <a:pt x="4738" y="695"/>
                    <a:pt x="6218" y="1107"/>
                  </a:cubicBezTo>
                  <a:lnTo>
                    <a:pt x="6218" y="1841"/>
                  </a:lnTo>
                </a:path>
              </a:pathLst>
            </a:custGeom>
            <a:solidFill>
              <a:srgbClr val="00CCCC">
                <a:alpha val="7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0" name="Freeform 2">
              <a:extLst>
                <a:ext uri="{FF2B5EF4-FFF2-40B4-BE49-F238E27FC236}">
                  <a16:creationId xmlns:a16="http://schemas.microsoft.com/office/drawing/2014/main" id="{4BD665E7-263D-A244-A211-41B7ED96823B}"/>
                </a:ext>
              </a:extLst>
            </p:cNvPr>
            <p:cNvSpPr>
              <a:spLocks noChangeArrowheads="1"/>
            </p:cNvSpPr>
            <p:nvPr/>
          </p:nvSpPr>
          <p:spPr bwMode="auto">
            <a:xfrm>
              <a:off x="3151374" y="-24225"/>
              <a:ext cx="9058849" cy="2791646"/>
            </a:xfrm>
            <a:custGeom>
              <a:avLst/>
              <a:gdLst>
                <a:gd name="T0" fmla="*/ 9989 w 9990"/>
                <a:gd name="T1" fmla="*/ 2781 h 3078"/>
                <a:gd name="T2" fmla="*/ 9989 w 9990"/>
                <a:gd name="T3" fmla="*/ 2781 h 3078"/>
                <a:gd name="T4" fmla="*/ 9989 w 9990"/>
                <a:gd name="T5" fmla="*/ 1841 h 3078"/>
                <a:gd name="T6" fmla="*/ 3771 w 9990"/>
                <a:gd name="T7" fmla="*/ 0 h 3078"/>
                <a:gd name="T8" fmla="*/ 0 w 9990"/>
                <a:gd name="T9" fmla="*/ 0 h 3078"/>
                <a:gd name="T10" fmla="*/ 7659 w 9990"/>
                <a:gd name="T11" fmla="*/ 3038 h 3078"/>
                <a:gd name="T12" fmla="*/ 9989 w 9990"/>
                <a:gd name="T13" fmla="*/ 2781 h 3078"/>
              </a:gdLst>
              <a:ahLst/>
              <a:cxnLst>
                <a:cxn ang="0">
                  <a:pos x="T0" y="T1"/>
                </a:cxn>
                <a:cxn ang="0">
                  <a:pos x="T2" y="T3"/>
                </a:cxn>
                <a:cxn ang="0">
                  <a:pos x="T4" y="T5"/>
                </a:cxn>
                <a:cxn ang="0">
                  <a:pos x="T6" y="T7"/>
                </a:cxn>
                <a:cxn ang="0">
                  <a:pos x="T8" y="T9"/>
                </a:cxn>
                <a:cxn ang="0">
                  <a:pos x="T10" y="T11"/>
                </a:cxn>
                <a:cxn ang="0">
                  <a:pos x="T12" y="T13"/>
                </a:cxn>
              </a:cxnLst>
              <a:rect l="0" t="0" r="r" b="b"/>
              <a:pathLst>
                <a:path w="9990" h="3078">
                  <a:moveTo>
                    <a:pt x="9989" y="2781"/>
                  </a:moveTo>
                  <a:lnTo>
                    <a:pt x="9989" y="2781"/>
                  </a:lnTo>
                  <a:cubicBezTo>
                    <a:pt x="9989" y="1841"/>
                    <a:pt x="9989" y="1841"/>
                    <a:pt x="9989" y="1841"/>
                  </a:cubicBezTo>
                  <a:cubicBezTo>
                    <a:pt x="6320" y="1712"/>
                    <a:pt x="3771" y="0"/>
                    <a:pt x="3771" y="0"/>
                  </a:cubicBezTo>
                  <a:cubicBezTo>
                    <a:pt x="0" y="0"/>
                    <a:pt x="0" y="0"/>
                    <a:pt x="0" y="0"/>
                  </a:cubicBezTo>
                  <a:cubicBezTo>
                    <a:pt x="0" y="0"/>
                    <a:pt x="2961" y="2807"/>
                    <a:pt x="7659" y="3038"/>
                  </a:cubicBezTo>
                  <a:cubicBezTo>
                    <a:pt x="8238" y="3077"/>
                    <a:pt x="9294" y="3000"/>
                    <a:pt x="9989" y="2781"/>
                  </a:cubicBezTo>
                </a:path>
              </a:pathLst>
            </a:custGeom>
            <a:solidFill>
              <a:srgbClr val="74DECA">
                <a:alpha val="7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1" name="Freeform 3">
              <a:extLst>
                <a:ext uri="{FF2B5EF4-FFF2-40B4-BE49-F238E27FC236}">
                  <a16:creationId xmlns:a16="http://schemas.microsoft.com/office/drawing/2014/main" id="{0B2EDF15-3AC4-7B4E-9AB4-EEEC982333A8}"/>
                </a:ext>
              </a:extLst>
            </p:cNvPr>
            <p:cNvSpPr>
              <a:spLocks noChangeArrowheads="1"/>
            </p:cNvSpPr>
            <p:nvPr/>
          </p:nvSpPr>
          <p:spPr bwMode="auto">
            <a:xfrm>
              <a:off x="-24225" y="-24225"/>
              <a:ext cx="12238449" cy="3795517"/>
            </a:xfrm>
            <a:custGeom>
              <a:avLst/>
              <a:gdLst>
                <a:gd name="T0" fmla="*/ 13491 w 13492"/>
                <a:gd name="T1" fmla="*/ 3553 h 4185"/>
                <a:gd name="T2" fmla="*/ 13491 w 13492"/>
                <a:gd name="T3" fmla="*/ 3553 h 4185"/>
                <a:gd name="T4" fmla="*/ 10608 w 13492"/>
                <a:gd name="T5" fmla="*/ 4184 h 4185"/>
                <a:gd name="T6" fmla="*/ 6372 w 13492"/>
                <a:gd name="T7" fmla="*/ 3141 h 4185"/>
                <a:gd name="T8" fmla="*/ 2227 w 13492"/>
                <a:gd name="T9" fmla="*/ 2369 h 4185"/>
                <a:gd name="T10" fmla="*/ 0 w 13492"/>
                <a:gd name="T11" fmla="*/ 2562 h 4185"/>
                <a:gd name="T12" fmla="*/ 0 w 13492"/>
                <a:gd name="T13" fmla="*/ 0 h 4185"/>
                <a:gd name="T14" fmla="*/ 3502 w 13492"/>
                <a:gd name="T15" fmla="*/ 0 h 4185"/>
                <a:gd name="T16" fmla="*/ 11161 w 13492"/>
                <a:gd name="T17" fmla="*/ 3038 h 4185"/>
                <a:gd name="T18" fmla="*/ 13491 w 13492"/>
                <a:gd name="T19" fmla="*/ 2781 h 4185"/>
                <a:gd name="T20" fmla="*/ 13491 w 13492"/>
                <a:gd name="T21" fmla="*/ 3553 h 4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92" h="4185">
                  <a:moveTo>
                    <a:pt x="13491" y="3553"/>
                  </a:moveTo>
                  <a:lnTo>
                    <a:pt x="13491" y="3553"/>
                  </a:lnTo>
                  <a:cubicBezTo>
                    <a:pt x="12487" y="4004"/>
                    <a:pt x="11895" y="4184"/>
                    <a:pt x="10608" y="4184"/>
                  </a:cubicBezTo>
                  <a:cubicBezTo>
                    <a:pt x="9333" y="4184"/>
                    <a:pt x="7788" y="3733"/>
                    <a:pt x="6372" y="3141"/>
                  </a:cubicBezTo>
                  <a:cubicBezTo>
                    <a:pt x="4956" y="2562"/>
                    <a:pt x="3566" y="2369"/>
                    <a:pt x="2227" y="2369"/>
                  </a:cubicBezTo>
                  <a:cubicBezTo>
                    <a:pt x="901" y="2369"/>
                    <a:pt x="0" y="2562"/>
                    <a:pt x="0" y="2562"/>
                  </a:cubicBezTo>
                  <a:cubicBezTo>
                    <a:pt x="0" y="0"/>
                    <a:pt x="0" y="0"/>
                    <a:pt x="0" y="0"/>
                  </a:cubicBezTo>
                  <a:cubicBezTo>
                    <a:pt x="3502" y="0"/>
                    <a:pt x="3502" y="0"/>
                    <a:pt x="3502" y="0"/>
                  </a:cubicBezTo>
                  <a:cubicBezTo>
                    <a:pt x="3502" y="0"/>
                    <a:pt x="6463" y="2807"/>
                    <a:pt x="11161" y="3038"/>
                  </a:cubicBezTo>
                  <a:cubicBezTo>
                    <a:pt x="11740" y="3077"/>
                    <a:pt x="12796" y="3000"/>
                    <a:pt x="13491" y="2781"/>
                  </a:cubicBezTo>
                  <a:lnTo>
                    <a:pt x="13491" y="3553"/>
                  </a:lnTo>
                </a:path>
              </a:pathLst>
            </a:custGeom>
            <a:solidFill>
              <a:srgbClr val="BDF0E8">
                <a:alpha val="7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4" name="Freeform 5">
              <a:extLst>
                <a:ext uri="{FF2B5EF4-FFF2-40B4-BE49-F238E27FC236}">
                  <a16:creationId xmlns:a16="http://schemas.microsoft.com/office/drawing/2014/main" id="{FA156060-6BE5-9147-B8A0-F256DE65C650}"/>
                </a:ext>
              </a:extLst>
            </p:cNvPr>
            <p:cNvSpPr>
              <a:spLocks noChangeArrowheads="1"/>
            </p:cNvSpPr>
            <p:nvPr/>
          </p:nvSpPr>
          <p:spPr bwMode="auto">
            <a:xfrm>
              <a:off x="9758536" y="-24225"/>
              <a:ext cx="2451688" cy="1003871"/>
            </a:xfrm>
            <a:custGeom>
              <a:avLst/>
              <a:gdLst>
                <a:gd name="T0" fmla="*/ 2703 w 2704"/>
                <a:gd name="T1" fmla="*/ 322 h 1108"/>
                <a:gd name="T2" fmla="*/ 2703 w 2704"/>
                <a:gd name="T3" fmla="*/ 322 h 1108"/>
                <a:gd name="T4" fmla="*/ 2201 w 2704"/>
                <a:gd name="T5" fmla="*/ 0 h 1108"/>
                <a:gd name="T6" fmla="*/ 0 w 2704"/>
                <a:gd name="T7" fmla="*/ 0 h 1108"/>
                <a:gd name="T8" fmla="*/ 2703 w 2704"/>
                <a:gd name="T9" fmla="*/ 1107 h 1108"/>
                <a:gd name="T10" fmla="*/ 2703 w 2704"/>
                <a:gd name="T11" fmla="*/ 322 h 1108"/>
              </a:gdLst>
              <a:ahLst/>
              <a:cxnLst>
                <a:cxn ang="0">
                  <a:pos x="T0" y="T1"/>
                </a:cxn>
                <a:cxn ang="0">
                  <a:pos x="T2" y="T3"/>
                </a:cxn>
                <a:cxn ang="0">
                  <a:pos x="T4" y="T5"/>
                </a:cxn>
                <a:cxn ang="0">
                  <a:pos x="T6" y="T7"/>
                </a:cxn>
                <a:cxn ang="0">
                  <a:pos x="T8" y="T9"/>
                </a:cxn>
                <a:cxn ang="0">
                  <a:pos x="T10" y="T11"/>
                </a:cxn>
              </a:cxnLst>
              <a:rect l="0" t="0" r="r" b="b"/>
              <a:pathLst>
                <a:path w="2704" h="1108">
                  <a:moveTo>
                    <a:pt x="2703" y="322"/>
                  </a:moveTo>
                  <a:lnTo>
                    <a:pt x="2703" y="322"/>
                  </a:lnTo>
                  <a:cubicBezTo>
                    <a:pt x="2201" y="0"/>
                    <a:pt x="2201" y="0"/>
                    <a:pt x="2201" y="0"/>
                  </a:cubicBezTo>
                  <a:cubicBezTo>
                    <a:pt x="0" y="0"/>
                    <a:pt x="0" y="0"/>
                    <a:pt x="0" y="0"/>
                  </a:cubicBezTo>
                  <a:cubicBezTo>
                    <a:pt x="0" y="0"/>
                    <a:pt x="1223" y="695"/>
                    <a:pt x="2703" y="1107"/>
                  </a:cubicBezTo>
                  <a:lnTo>
                    <a:pt x="2703" y="322"/>
                  </a:lnTo>
                </a:path>
              </a:pathLst>
            </a:custGeom>
            <a:solidFill>
              <a:srgbClr val="009999">
                <a:alpha val="7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5" name="Freeform 6">
              <a:extLst>
                <a:ext uri="{FF2B5EF4-FFF2-40B4-BE49-F238E27FC236}">
                  <a16:creationId xmlns:a16="http://schemas.microsoft.com/office/drawing/2014/main" id="{AEF14DBE-6477-2540-A686-8F91C1395D63}"/>
                </a:ext>
              </a:extLst>
            </p:cNvPr>
            <p:cNvSpPr>
              <a:spLocks noChangeArrowheads="1"/>
            </p:cNvSpPr>
            <p:nvPr/>
          </p:nvSpPr>
          <p:spPr bwMode="auto">
            <a:xfrm>
              <a:off x="11755107" y="-21050"/>
              <a:ext cx="455942" cy="291962"/>
            </a:xfrm>
            <a:custGeom>
              <a:avLst/>
              <a:gdLst>
                <a:gd name="T0" fmla="*/ 0 w 503"/>
                <a:gd name="T1" fmla="*/ 0 h 323"/>
                <a:gd name="T2" fmla="*/ 502 w 503"/>
                <a:gd name="T3" fmla="*/ 322 h 323"/>
                <a:gd name="T4" fmla="*/ 502 w 503"/>
                <a:gd name="T5" fmla="*/ 0 h 323"/>
                <a:gd name="T6" fmla="*/ 0 w 503"/>
                <a:gd name="T7" fmla="*/ 0 h 323"/>
              </a:gdLst>
              <a:ahLst/>
              <a:cxnLst>
                <a:cxn ang="0">
                  <a:pos x="T0" y="T1"/>
                </a:cxn>
                <a:cxn ang="0">
                  <a:pos x="T2" y="T3"/>
                </a:cxn>
                <a:cxn ang="0">
                  <a:pos x="T4" y="T5"/>
                </a:cxn>
                <a:cxn ang="0">
                  <a:pos x="T6" y="T7"/>
                </a:cxn>
              </a:cxnLst>
              <a:rect l="0" t="0" r="r" b="b"/>
              <a:pathLst>
                <a:path w="503" h="323">
                  <a:moveTo>
                    <a:pt x="0" y="0"/>
                  </a:moveTo>
                  <a:lnTo>
                    <a:pt x="502" y="322"/>
                  </a:lnTo>
                  <a:lnTo>
                    <a:pt x="502" y="0"/>
                  </a:lnTo>
                  <a:lnTo>
                    <a:pt x="0" y="0"/>
                  </a:lnTo>
                </a:path>
              </a:pathLst>
            </a:custGeom>
            <a:solidFill>
              <a:srgbClr val="006666">
                <a:alpha val="7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grpSp>
      <p:sp>
        <p:nvSpPr>
          <p:cNvPr id="2" name="Title 1">
            <a:extLst>
              <a:ext uri="{FF2B5EF4-FFF2-40B4-BE49-F238E27FC236}">
                <a16:creationId xmlns:a16="http://schemas.microsoft.com/office/drawing/2014/main" id="{1364D27C-D4B4-4146-8198-6898DDE1FCF1}"/>
              </a:ext>
            </a:extLst>
          </p:cNvPr>
          <p:cNvSpPr>
            <a:spLocks noGrp="1"/>
          </p:cNvSpPr>
          <p:nvPr userDrawn="1">
            <p:ph type="title" hasCustomPrompt="1"/>
          </p:nvPr>
        </p:nvSpPr>
        <p:spPr>
          <a:xfrm>
            <a:off x="695325" y="3854450"/>
            <a:ext cx="6156325" cy="1490256"/>
          </a:xfrm>
        </p:spPr>
        <p:txBody>
          <a:bodyPr anchor="b" anchorCtr="0">
            <a:noAutofit/>
          </a:bodyPr>
          <a:lstStyle>
            <a:lvl1pPr>
              <a:defRPr sz="4800" cap="none" baseline="0"/>
            </a:lvl1pPr>
          </a:lstStyle>
          <a:p>
            <a:r>
              <a:rPr lang="en-US" dirty="0"/>
              <a:t>Click to edit master title style</a:t>
            </a:r>
            <a:endParaRPr lang="en-AU" dirty="0"/>
          </a:p>
        </p:txBody>
      </p:sp>
      <p:sp>
        <p:nvSpPr>
          <p:cNvPr id="16" name="Subtitle 2">
            <a:extLst>
              <a:ext uri="{FF2B5EF4-FFF2-40B4-BE49-F238E27FC236}">
                <a16:creationId xmlns:a16="http://schemas.microsoft.com/office/drawing/2014/main" id="{69CDF758-E512-A347-9814-D93B67A4B137}"/>
              </a:ext>
            </a:extLst>
          </p:cNvPr>
          <p:cNvSpPr>
            <a:spLocks noGrp="1"/>
          </p:cNvSpPr>
          <p:nvPr>
            <p:ph type="subTitle" idx="1"/>
          </p:nvPr>
        </p:nvSpPr>
        <p:spPr>
          <a:xfrm>
            <a:off x="705424" y="5904716"/>
            <a:ext cx="4535649" cy="615738"/>
          </a:xfrm>
        </p:spPr>
        <p:txBody>
          <a:bodyPr lIns="0" tIns="0" rIns="0" bIns="0" anchor="b" anchorCtr="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pic>
        <p:nvPicPr>
          <p:cNvPr id="12" name="Picture 11">
            <a:extLst>
              <a:ext uri="{FF2B5EF4-FFF2-40B4-BE49-F238E27FC236}">
                <a16:creationId xmlns:a16="http://schemas.microsoft.com/office/drawing/2014/main" id="{43F7A200-BF56-3E41-9566-CC0B5D6603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8854" y="5506982"/>
            <a:ext cx="2925381" cy="955399"/>
          </a:xfrm>
          <a:prstGeom prst="rect">
            <a:avLst/>
          </a:prstGeom>
        </p:spPr>
      </p:pic>
    </p:spTree>
    <p:extLst>
      <p:ext uri="{BB962C8B-B14F-4D97-AF65-F5344CB8AC3E}">
        <p14:creationId xmlns:p14="http://schemas.microsoft.com/office/powerpoint/2010/main" val="19959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1CC0AC9-CB21-AC4E-8609-488DC7B4DF30}"/>
              </a:ext>
            </a:extLst>
          </p:cNvPr>
          <p:cNvGrpSpPr/>
          <p:nvPr userDrawn="1"/>
        </p:nvGrpSpPr>
        <p:grpSpPr>
          <a:xfrm>
            <a:off x="0" y="-9566"/>
            <a:ext cx="12204821" cy="6868940"/>
            <a:chOff x="0" y="-9566"/>
            <a:chExt cx="12204821" cy="6868940"/>
          </a:xfrm>
        </p:grpSpPr>
        <p:sp>
          <p:nvSpPr>
            <p:cNvPr id="14" name="Rectangle 13">
              <a:extLst>
                <a:ext uri="{FF2B5EF4-FFF2-40B4-BE49-F238E27FC236}">
                  <a16:creationId xmlns:a16="http://schemas.microsoft.com/office/drawing/2014/main" id="{03F5C85F-2924-2748-A81E-D9A49310E839}"/>
                </a:ext>
              </a:extLst>
            </p:cNvPr>
            <p:cNvSpPr/>
            <p:nvPr userDrawn="1"/>
          </p:nvSpPr>
          <p:spPr>
            <a:xfrm>
              <a:off x="0" y="-9566"/>
              <a:ext cx="12192000" cy="68675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2">
              <a:extLst>
                <a:ext uri="{FF2B5EF4-FFF2-40B4-BE49-F238E27FC236}">
                  <a16:creationId xmlns:a16="http://schemas.microsoft.com/office/drawing/2014/main" id="{C45705DA-549D-6542-A653-B07369F65606}"/>
                </a:ext>
              </a:extLst>
            </p:cNvPr>
            <p:cNvSpPr>
              <a:spLocks noChangeArrowheads="1"/>
            </p:cNvSpPr>
            <p:nvPr/>
          </p:nvSpPr>
          <p:spPr bwMode="auto">
            <a:xfrm>
              <a:off x="1490571" y="5245161"/>
              <a:ext cx="10116648" cy="1614213"/>
            </a:xfrm>
            <a:custGeom>
              <a:avLst/>
              <a:gdLst>
                <a:gd name="T0" fmla="*/ 30750 w 32477"/>
                <a:gd name="T1" fmla="*/ 4455 h 5184"/>
                <a:gd name="T2" fmla="*/ 30750 w 32477"/>
                <a:gd name="T3" fmla="*/ 4455 h 5184"/>
                <a:gd name="T4" fmla="*/ 10296 w 32477"/>
                <a:gd name="T5" fmla="*/ 0 h 5184"/>
                <a:gd name="T6" fmla="*/ 0 w 32477"/>
                <a:gd name="T7" fmla="*/ 5183 h 5184"/>
                <a:gd name="T8" fmla="*/ 32476 w 32477"/>
                <a:gd name="T9" fmla="*/ 5183 h 5184"/>
                <a:gd name="T10" fmla="*/ 30750 w 32477"/>
                <a:gd name="T11" fmla="*/ 4455 h 5184"/>
              </a:gdLst>
              <a:ahLst/>
              <a:cxnLst>
                <a:cxn ang="0">
                  <a:pos x="T0" y="T1"/>
                </a:cxn>
                <a:cxn ang="0">
                  <a:pos x="T2" y="T3"/>
                </a:cxn>
                <a:cxn ang="0">
                  <a:pos x="T4" y="T5"/>
                </a:cxn>
                <a:cxn ang="0">
                  <a:pos x="T6" y="T7"/>
                </a:cxn>
                <a:cxn ang="0">
                  <a:pos x="T8" y="T9"/>
                </a:cxn>
                <a:cxn ang="0">
                  <a:pos x="T10" y="T11"/>
                </a:cxn>
              </a:cxnLst>
              <a:rect l="0" t="0" r="r" b="b"/>
              <a:pathLst>
                <a:path w="32477" h="5184">
                  <a:moveTo>
                    <a:pt x="30750" y="4455"/>
                  </a:moveTo>
                  <a:lnTo>
                    <a:pt x="30750" y="4455"/>
                  </a:lnTo>
                  <a:cubicBezTo>
                    <a:pt x="22802" y="1402"/>
                    <a:pt x="15919" y="224"/>
                    <a:pt x="10296" y="0"/>
                  </a:cubicBezTo>
                  <a:cubicBezTo>
                    <a:pt x="7114" y="2071"/>
                    <a:pt x="3661" y="3817"/>
                    <a:pt x="0" y="5183"/>
                  </a:cubicBezTo>
                  <a:cubicBezTo>
                    <a:pt x="32476" y="5183"/>
                    <a:pt x="32476" y="5183"/>
                    <a:pt x="32476" y="5183"/>
                  </a:cubicBezTo>
                  <a:cubicBezTo>
                    <a:pt x="31398" y="4711"/>
                    <a:pt x="30750" y="4455"/>
                    <a:pt x="30750" y="4455"/>
                  </a:cubicBezTo>
                </a:path>
              </a:pathLst>
            </a:custGeom>
            <a:solidFill>
              <a:srgbClr val="009999"/>
            </a:solidFill>
            <a:ln w="9525" cap="flat">
              <a:solidFill>
                <a:schemeClr val="accent2"/>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dirty="0"/>
            </a:p>
          </p:txBody>
        </p:sp>
        <p:sp>
          <p:nvSpPr>
            <p:cNvPr id="7" name="Freeform 3">
              <a:extLst>
                <a:ext uri="{FF2B5EF4-FFF2-40B4-BE49-F238E27FC236}">
                  <a16:creationId xmlns:a16="http://schemas.microsoft.com/office/drawing/2014/main" id="{FACFF6B4-FB7D-F34A-A84C-53F5365C9DC5}"/>
                </a:ext>
              </a:extLst>
            </p:cNvPr>
            <p:cNvSpPr>
              <a:spLocks noChangeArrowheads="1"/>
            </p:cNvSpPr>
            <p:nvPr/>
          </p:nvSpPr>
          <p:spPr bwMode="auto">
            <a:xfrm>
              <a:off x="4698389" y="2614338"/>
              <a:ext cx="7506432" cy="4243662"/>
            </a:xfrm>
            <a:custGeom>
              <a:avLst/>
              <a:gdLst>
                <a:gd name="T0" fmla="*/ 9929 w 24098"/>
                <a:gd name="T1" fmla="*/ 0 h 13625"/>
                <a:gd name="T2" fmla="*/ 9929 w 24098"/>
                <a:gd name="T3" fmla="*/ 0 h 13625"/>
                <a:gd name="T4" fmla="*/ 0 w 24098"/>
                <a:gd name="T5" fmla="*/ 8441 h 13625"/>
                <a:gd name="T6" fmla="*/ 20454 w 24098"/>
                <a:gd name="T7" fmla="*/ 12896 h 13625"/>
                <a:gd name="T8" fmla="*/ 22180 w 24098"/>
                <a:gd name="T9" fmla="*/ 13624 h 13625"/>
                <a:gd name="T10" fmla="*/ 24097 w 24098"/>
                <a:gd name="T11" fmla="*/ 13624 h 13625"/>
                <a:gd name="T12" fmla="*/ 24097 w 24098"/>
                <a:gd name="T13" fmla="*/ 7579 h 13625"/>
                <a:gd name="T14" fmla="*/ 16367 w 24098"/>
                <a:gd name="T15" fmla="*/ 2985 h 13625"/>
                <a:gd name="T16" fmla="*/ 9929 w 24098"/>
                <a:gd name="T17" fmla="*/ 0 h 13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98" h="13625">
                  <a:moveTo>
                    <a:pt x="9929" y="0"/>
                  </a:moveTo>
                  <a:lnTo>
                    <a:pt x="9929" y="0"/>
                  </a:lnTo>
                  <a:cubicBezTo>
                    <a:pt x="7039" y="3199"/>
                    <a:pt x="3699" y="6040"/>
                    <a:pt x="0" y="8441"/>
                  </a:cubicBezTo>
                  <a:cubicBezTo>
                    <a:pt x="5623" y="8665"/>
                    <a:pt x="12506" y="9843"/>
                    <a:pt x="20454" y="12896"/>
                  </a:cubicBezTo>
                  <a:cubicBezTo>
                    <a:pt x="20454" y="12896"/>
                    <a:pt x="21102" y="13152"/>
                    <a:pt x="22180" y="13624"/>
                  </a:cubicBezTo>
                  <a:cubicBezTo>
                    <a:pt x="24097" y="13624"/>
                    <a:pt x="24097" y="13624"/>
                    <a:pt x="24097" y="13624"/>
                  </a:cubicBezTo>
                  <a:cubicBezTo>
                    <a:pt x="24097" y="7579"/>
                    <a:pt x="24097" y="7579"/>
                    <a:pt x="24097" y="7579"/>
                  </a:cubicBezTo>
                  <a:cubicBezTo>
                    <a:pt x="21843" y="6064"/>
                    <a:pt x="19278" y="4518"/>
                    <a:pt x="16367" y="2985"/>
                  </a:cubicBezTo>
                  <a:cubicBezTo>
                    <a:pt x="14173" y="1833"/>
                    <a:pt x="12022" y="845"/>
                    <a:pt x="9929" y="0"/>
                  </a:cubicBezTo>
                </a:path>
              </a:pathLst>
            </a:custGeom>
            <a:solidFill>
              <a:srgbClr val="00CCCC"/>
            </a:solidFill>
            <a:ln w="9525" cap="flat">
              <a:solidFill>
                <a:schemeClr val="accent3"/>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8" name="Freeform 4">
              <a:extLst>
                <a:ext uri="{FF2B5EF4-FFF2-40B4-BE49-F238E27FC236}">
                  <a16:creationId xmlns:a16="http://schemas.microsoft.com/office/drawing/2014/main" id="{6AE9D180-795D-3342-ADE5-8E86EF3F2398}"/>
                </a:ext>
              </a:extLst>
            </p:cNvPr>
            <p:cNvSpPr>
              <a:spLocks noChangeArrowheads="1"/>
            </p:cNvSpPr>
            <p:nvPr/>
          </p:nvSpPr>
          <p:spPr bwMode="auto">
            <a:xfrm>
              <a:off x="7792182" y="35719"/>
              <a:ext cx="4412639" cy="4938804"/>
            </a:xfrm>
            <a:custGeom>
              <a:avLst/>
              <a:gdLst>
                <a:gd name="T0" fmla="*/ 6004 w 14169"/>
                <a:gd name="T1" fmla="*/ 0 h 15858"/>
                <a:gd name="T2" fmla="*/ 6004 w 14169"/>
                <a:gd name="T3" fmla="*/ 0 h 15858"/>
                <a:gd name="T4" fmla="*/ 0 w 14169"/>
                <a:gd name="T5" fmla="*/ 8278 h 15858"/>
                <a:gd name="T6" fmla="*/ 6438 w 14169"/>
                <a:gd name="T7" fmla="*/ 11263 h 15858"/>
                <a:gd name="T8" fmla="*/ 14168 w 14169"/>
                <a:gd name="T9" fmla="*/ 15857 h 15858"/>
                <a:gd name="T10" fmla="*/ 14168 w 14169"/>
                <a:gd name="T11" fmla="*/ 5406 h 15858"/>
                <a:gd name="T12" fmla="*/ 8735 w 14169"/>
                <a:gd name="T13" fmla="*/ 1639 h 15858"/>
                <a:gd name="T14" fmla="*/ 6004 w 14169"/>
                <a:gd name="T15" fmla="*/ 0 h 158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69" h="15858">
                  <a:moveTo>
                    <a:pt x="6004" y="0"/>
                  </a:moveTo>
                  <a:lnTo>
                    <a:pt x="6004" y="0"/>
                  </a:lnTo>
                  <a:cubicBezTo>
                    <a:pt x="4316" y="2958"/>
                    <a:pt x="2300" y="5730"/>
                    <a:pt x="0" y="8278"/>
                  </a:cubicBezTo>
                  <a:cubicBezTo>
                    <a:pt x="2093" y="9123"/>
                    <a:pt x="4244" y="10111"/>
                    <a:pt x="6438" y="11263"/>
                  </a:cubicBezTo>
                  <a:cubicBezTo>
                    <a:pt x="9349" y="12796"/>
                    <a:pt x="11914" y="14342"/>
                    <a:pt x="14168" y="15857"/>
                  </a:cubicBezTo>
                  <a:cubicBezTo>
                    <a:pt x="14168" y="5406"/>
                    <a:pt x="14168" y="5406"/>
                    <a:pt x="14168" y="5406"/>
                  </a:cubicBezTo>
                  <a:cubicBezTo>
                    <a:pt x="12535" y="4150"/>
                    <a:pt x="10729" y="2891"/>
                    <a:pt x="8735" y="1639"/>
                  </a:cubicBezTo>
                  <a:cubicBezTo>
                    <a:pt x="7817" y="1065"/>
                    <a:pt x="6905" y="517"/>
                    <a:pt x="6004" y="0"/>
                  </a:cubicBezTo>
                </a:path>
              </a:pathLst>
            </a:custGeom>
            <a:solidFill>
              <a:srgbClr val="74DECA"/>
            </a:solidFill>
            <a:ln w="9525" cap="flat">
              <a:solidFill>
                <a:schemeClr val="accent4"/>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9" name="Freeform 5">
              <a:extLst>
                <a:ext uri="{FF2B5EF4-FFF2-40B4-BE49-F238E27FC236}">
                  <a16:creationId xmlns:a16="http://schemas.microsoft.com/office/drawing/2014/main" id="{B7CDBF69-E1AC-0A4D-B7FB-695893EBC0D5}"/>
                </a:ext>
              </a:extLst>
            </p:cNvPr>
            <p:cNvSpPr>
              <a:spLocks noChangeArrowheads="1"/>
            </p:cNvSpPr>
            <p:nvPr/>
          </p:nvSpPr>
          <p:spPr bwMode="auto">
            <a:xfrm>
              <a:off x="9661921" y="0"/>
              <a:ext cx="2542900" cy="1719995"/>
            </a:xfrm>
            <a:custGeom>
              <a:avLst/>
              <a:gdLst>
                <a:gd name="T0" fmla="*/ 2731 w 8165"/>
                <a:gd name="T1" fmla="*/ 1756 h 5524"/>
                <a:gd name="T2" fmla="*/ 2731 w 8165"/>
                <a:gd name="T3" fmla="*/ 1756 h 5524"/>
                <a:gd name="T4" fmla="*/ 8164 w 8165"/>
                <a:gd name="T5" fmla="*/ 5523 h 5524"/>
                <a:gd name="T6" fmla="*/ 8164 w 8165"/>
                <a:gd name="T7" fmla="*/ 0 h 5524"/>
                <a:gd name="T8" fmla="*/ 66 w 8165"/>
                <a:gd name="T9" fmla="*/ 0 h 5524"/>
                <a:gd name="T10" fmla="*/ 0 w 8165"/>
                <a:gd name="T11" fmla="*/ 117 h 5524"/>
                <a:gd name="T12" fmla="*/ 2731 w 8165"/>
                <a:gd name="T13" fmla="*/ 1756 h 5524"/>
              </a:gdLst>
              <a:ahLst/>
              <a:cxnLst>
                <a:cxn ang="0">
                  <a:pos x="T0" y="T1"/>
                </a:cxn>
                <a:cxn ang="0">
                  <a:pos x="T2" y="T3"/>
                </a:cxn>
                <a:cxn ang="0">
                  <a:pos x="T4" y="T5"/>
                </a:cxn>
                <a:cxn ang="0">
                  <a:pos x="T6" y="T7"/>
                </a:cxn>
                <a:cxn ang="0">
                  <a:pos x="T8" y="T9"/>
                </a:cxn>
                <a:cxn ang="0">
                  <a:pos x="T10" y="T11"/>
                </a:cxn>
                <a:cxn ang="0">
                  <a:pos x="T12" y="T13"/>
                </a:cxn>
              </a:cxnLst>
              <a:rect l="0" t="0" r="r" b="b"/>
              <a:pathLst>
                <a:path w="8165" h="5524">
                  <a:moveTo>
                    <a:pt x="2731" y="1756"/>
                  </a:moveTo>
                  <a:lnTo>
                    <a:pt x="2731" y="1756"/>
                  </a:lnTo>
                  <a:cubicBezTo>
                    <a:pt x="4725" y="3008"/>
                    <a:pt x="6531" y="4267"/>
                    <a:pt x="8164" y="5523"/>
                  </a:cubicBezTo>
                  <a:cubicBezTo>
                    <a:pt x="8164" y="0"/>
                    <a:pt x="8164" y="0"/>
                    <a:pt x="8164" y="0"/>
                  </a:cubicBezTo>
                  <a:cubicBezTo>
                    <a:pt x="66" y="0"/>
                    <a:pt x="66" y="0"/>
                    <a:pt x="66" y="0"/>
                  </a:cubicBezTo>
                  <a:cubicBezTo>
                    <a:pt x="43" y="36"/>
                    <a:pt x="22" y="77"/>
                    <a:pt x="0" y="117"/>
                  </a:cubicBezTo>
                  <a:cubicBezTo>
                    <a:pt x="901" y="634"/>
                    <a:pt x="1813" y="1182"/>
                    <a:pt x="2731" y="1756"/>
                  </a:cubicBezTo>
                </a:path>
              </a:pathLst>
            </a:custGeom>
            <a:solidFill>
              <a:srgbClr val="BDF0E8"/>
            </a:solidFill>
            <a:ln w="9525" cap="flat">
              <a:solidFill>
                <a:schemeClr val="accent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0" name="Freeform 6">
              <a:extLst>
                <a:ext uri="{FF2B5EF4-FFF2-40B4-BE49-F238E27FC236}">
                  <a16:creationId xmlns:a16="http://schemas.microsoft.com/office/drawing/2014/main" id="{F0CF7BA2-A072-3547-9A42-C70B502AD07D}"/>
                </a:ext>
              </a:extLst>
            </p:cNvPr>
            <p:cNvSpPr>
              <a:spLocks noChangeArrowheads="1"/>
            </p:cNvSpPr>
            <p:nvPr/>
          </p:nvSpPr>
          <p:spPr bwMode="auto">
            <a:xfrm>
              <a:off x="0" y="5155864"/>
              <a:ext cx="4697015" cy="1702136"/>
            </a:xfrm>
            <a:custGeom>
              <a:avLst/>
              <a:gdLst>
                <a:gd name="T0" fmla="*/ 0 w 15082"/>
                <a:gd name="T1" fmla="*/ 2213 h 5470"/>
                <a:gd name="T2" fmla="*/ 0 w 15082"/>
                <a:gd name="T3" fmla="*/ 2213 h 5470"/>
                <a:gd name="T4" fmla="*/ 0 w 15082"/>
                <a:gd name="T5" fmla="*/ 5469 h 5470"/>
                <a:gd name="T6" fmla="*/ 4785 w 15082"/>
                <a:gd name="T7" fmla="*/ 5469 h 5470"/>
                <a:gd name="T8" fmla="*/ 15081 w 15082"/>
                <a:gd name="T9" fmla="*/ 286 h 5470"/>
                <a:gd name="T10" fmla="*/ 0 w 15082"/>
                <a:gd name="T11" fmla="*/ 2213 h 5470"/>
              </a:gdLst>
              <a:ahLst/>
              <a:cxnLst>
                <a:cxn ang="0">
                  <a:pos x="T0" y="T1"/>
                </a:cxn>
                <a:cxn ang="0">
                  <a:pos x="T2" y="T3"/>
                </a:cxn>
                <a:cxn ang="0">
                  <a:pos x="T4" y="T5"/>
                </a:cxn>
                <a:cxn ang="0">
                  <a:pos x="T6" y="T7"/>
                </a:cxn>
                <a:cxn ang="0">
                  <a:pos x="T8" y="T9"/>
                </a:cxn>
                <a:cxn ang="0">
                  <a:pos x="T10" y="T11"/>
                </a:cxn>
              </a:cxnLst>
              <a:rect l="0" t="0" r="r" b="b"/>
              <a:pathLst>
                <a:path w="15082" h="5470">
                  <a:moveTo>
                    <a:pt x="0" y="2213"/>
                  </a:moveTo>
                  <a:lnTo>
                    <a:pt x="0" y="2213"/>
                  </a:lnTo>
                  <a:cubicBezTo>
                    <a:pt x="0" y="5469"/>
                    <a:pt x="0" y="5469"/>
                    <a:pt x="0" y="5469"/>
                  </a:cubicBezTo>
                  <a:cubicBezTo>
                    <a:pt x="4785" y="5469"/>
                    <a:pt x="4785" y="5469"/>
                    <a:pt x="4785" y="5469"/>
                  </a:cubicBezTo>
                  <a:cubicBezTo>
                    <a:pt x="8446" y="4103"/>
                    <a:pt x="11899" y="2357"/>
                    <a:pt x="15081" y="286"/>
                  </a:cubicBezTo>
                  <a:cubicBezTo>
                    <a:pt x="7834" y="0"/>
                    <a:pt x="2675" y="1298"/>
                    <a:pt x="0" y="2213"/>
                  </a:cubicBezTo>
                </a:path>
              </a:pathLst>
            </a:custGeom>
            <a:solidFill>
              <a:srgbClr val="33ADAD"/>
            </a:solidFill>
            <a:ln w="9525" cap="flat">
              <a:solidFill>
                <a:srgbClr val="33ADAD"/>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1" name="Freeform 7">
              <a:extLst>
                <a:ext uri="{FF2B5EF4-FFF2-40B4-BE49-F238E27FC236}">
                  <a16:creationId xmlns:a16="http://schemas.microsoft.com/office/drawing/2014/main" id="{8AA7A215-1699-1549-B5A3-E4DA4B4E3511}"/>
                </a:ext>
              </a:extLst>
            </p:cNvPr>
            <p:cNvSpPr>
              <a:spLocks noChangeArrowheads="1"/>
            </p:cNvSpPr>
            <p:nvPr/>
          </p:nvSpPr>
          <p:spPr bwMode="auto">
            <a:xfrm>
              <a:off x="0" y="1122393"/>
              <a:ext cx="7790808" cy="4721744"/>
            </a:xfrm>
            <a:custGeom>
              <a:avLst/>
              <a:gdLst>
                <a:gd name="T0" fmla="*/ 15081 w 25011"/>
                <a:gd name="T1" fmla="*/ 13233 h 15161"/>
                <a:gd name="T2" fmla="*/ 15081 w 25011"/>
                <a:gd name="T3" fmla="*/ 13233 h 15161"/>
                <a:gd name="T4" fmla="*/ 25010 w 25011"/>
                <a:gd name="T5" fmla="*/ 4792 h 15161"/>
                <a:gd name="T6" fmla="*/ 0 w 25011"/>
                <a:gd name="T7" fmla="*/ 234 h 15161"/>
                <a:gd name="T8" fmla="*/ 0 w 25011"/>
                <a:gd name="T9" fmla="*/ 15160 h 15161"/>
                <a:gd name="T10" fmla="*/ 15081 w 25011"/>
                <a:gd name="T11" fmla="*/ 13233 h 15161"/>
              </a:gdLst>
              <a:ahLst/>
              <a:cxnLst>
                <a:cxn ang="0">
                  <a:pos x="T0" y="T1"/>
                </a:cxn>
                <a:cxn ang="0">
                  <a:pos x="T2" y="T3"/>
                </a:cxn>
                <a:cxn ang="0">
                  <a:pos x="T4" y="T5"/>
                </a:cxn>
                <a:cxn ang="0">
                  <a:pos x="T6" y="T7"/>
                </a:cxn>
                <a:cxn ang="0">
                  <a:pos x="T8" y="T9"/>
                </a:cxn>
                <a:cxn ang="0">
                  <a:pos x="T10" y="T11"/>
                </a:cxn>
              </a:cxnLst>
              <a:rect l="0" t="0" r="r" b="b"/>
              <a:pathLst>
                <a:path w="25011" h="15161">
                  <a:moveTo>
                    <a:pt x="15081" y="13233"/>
                  </a:moveTo>
                  <a:lnTo>
                    <a:pt x="15081" y="13233"/>
                  </a:lnTo>
                  <a:cubicBezTo>
                    <a:pt x="18780" y="10832"/>
                    <a:pt x="22120" y="7991"/>
                    <a:pt x="25010" y="4792"/>
                  </a:cubicBezTo>
                  <a:cubicBezTo>
                    <a:pt x="14914" y="725"/>
                    <a:pt x="6105" y="0"/>
                    <a:pt x="0" y="234"/>
                  </a:cubicBezTo>
                  <a:cubicBezTo>
                    <a:pt x="0" y="15160"/>
                    <a:pt x="0" y="15160"/>
                    <a:pt x="0" y="15160"/>
                  </a:cubicBezTo>
                  <a:cubicBezTo>
                    <a:pt x="2675" y="14245"/>
                    <a:pt x="7834" y="12947"/>
                    <a:pt x="15081" y="13233"/>
                  </a:cubicBezTo>
                </a:path>
              </a:pathLst>
            </a:custGeom>
            <a:solidFill>
              <a:srgbClr val="33D6D6"/>
            </a:solidFill>
            <a:ln w="9525" cap="flat">
              <a:solidFill>
                <a:srgbClr val="33D6D6"/>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2" name="Freeform 8">
              <a:extLst>
                <a:ext uri="{FF2B5EF4-FFF2-40B4-BE49-F238E27FC236}">
                  <a16:creationId xmlns:a16="http://schemas.microsoft.com/office/drawing/2014/main" id="{A956F957-1F63-2E46-9D8E-329E341C2D9E}"/>
                </a:ext>
              </a:extLst>
            </p:cNvPr>
            <p:cNvSpPr>
              <a:spLocks noChangeArrowheads="1"/>
            </p:cNvSpPr>
            <p:nvPr/>
          </p:nvSpPr>
          <p:spPr bwMode="auto">
            <a:xfrm>
              <a:off x="0" y="0"/>
              <a:ext cx="9660547" cy="2614338"/>
            </a:xfrm>
            <a:custGeom>
              <a:avLst/>
              <a:gdLst>
                <a:gd name="T0" fmla="*/ 25010 w 31015"/>
                <a:gd name="T1" fmla="*/ 8395 h 8396"/>
                <a:gd name="T2" fmla="*/ 25010 w 31015"/>
                <a:gd name="T3" fmla="*/ 8395 h 8396"/>
                <a:gd name="T4" fmla="*/ 31014 w 31015"/>
                <a:gd name="T5" fmla="*/ 117 h 8396"/>
                <a:gd name="T6" fmla="*/ 30810 w 31015"/>
                <a:gd name="T7" fmla="*/ 0 h 8396"/>
                <a:gd name="T8" fmla="*/ 0 w 31015"/>
                <a:gd name="T9" fmla="*/ 0 h 8396"/>
                <a:gd name="T10" fmla="*/ 0 w 31015"/>
                <a:gd name="T11" fmla="*/ 3837 h 8396"/>
                <a:gd name="T12" fmla="*/ 25010 w 31015"/>
                <a:gd name="T13" fmla="*/ 8395 h 8396"/>
              </a:gdLst>
              <a:ahLst/>
              <a:cxnLst>
                <a:cxn ang="0">
                  <a:pos x="T0" y="T1"/>
                </a:cxn>
                <a:cxn ang="0">
                  <a:pos x="T2" y="T3"/>
                </a:cxn>
                <a:cxn ang="0">
                  <a:pos x="T4" y="T5"/>
                </a:cxn>
                <a:cxn ang="0">
                  <a:pos x="T6" y="T7"/>
                </a:cxn>
                <a:cxn ang="0">
                  <a:pos x="T8" y="T9"/>
                </a:cxn>
                <a:cxn ang="0">
                  <a:pos x="T10" y="T11"/>
                </a:cxn>
                <a:cxn ang="0">
                  <a:pos x="T12" y="T13"/>
                </a:cxn>
              </a:cxnLst>
              <a:rect l="0" t="0" r="r" b="b"/>
              <a:pathLst>
                <a:path w="31015" h="8396">
                  <a:moveTo>
                    <a:pt x="25010" y="8395"/>
                  </a:moveTo>
                  <a:lnTo>
                    <a:pt x="25010" y="8395"/>
                  </a:lnTo>
                  <a:cubicBezTo>
                    <a:pt x="27310" y="5847"/>
                    <a:pt x="29326" y="3075"/>
                    <a:pt x="31014" y="117"/>
                  </a:cubicBezTo>
                  <a:cubicBezTo>
                    <a:pt x="30944" y="77"/>
                    <a:pt x="30877" y="36"/>
                    <a:pt x="30810" y="0"/>
                  </a:cubicBezTo>
                  <a:cubicBezTo>
                    <a:pt x="0" y="0"/>
                    <a:pt x="0" y="0"/>
                    <a:pt x="0" y="0"/>
                  </a:cubicBezTo>
                  <a:cubicBezTo>
                    <a:pt x="0" y="3837"/>
                    <a:pt x="0" y="3837"/>
                    <a:pt x="0" y="3837"/>
                  </a:cubicBezTo>
                  <a:cubicBezTo>
                    <a:pt x="6105" y="3603"/>
                    <a:pt x="14914" y="4328"/>
                    <a:pt x="25010" y="8395"/>
                  </a:cubicBezTo>
                </a:path>
              </a:pathLst>
            </a:custGeom>
            <a:solidFill>
              <a:srgbClr val="90E5D5"/>
            </a:solidFill>
            <a:ln w="9525" cap="flat">
              <a:solidFill>
                <a:srgbClr val="90E5D5"/>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3" name="Freeform 9">
              <a:extLst>
                <a:ext uri="{FF2B5EF4-FFF2-40B4-BE49-F238E27FC236}">
                  <a16:creationId xmlns:a16="http://schemas.microsoft.com/office/drawing/2014/main" id="{A5459A5B-3EB4-5948-9221-4DCC35F133F2}"/>
                </a:ext>
              </a:extLst>
            </p:cNvPr>
            <p:cNvSpPr>
              <a:spLocks noChangeArrowheads="1"/>
            </p:cNvSpPr>
            <p:nvPr/>
          </p:nvSpPr>
          <p:spPr bwMode="auto">
            <a:xfrm>
              <a:off x="9598726" y="0"/>
              <a:ext cx="82428" cy="35719"/>
            </a:xfrm>
            <a:custGeom>
              <a:avLst/>
              <a:gdLst>
                <a:gd name="T0" fmla="*/ 270 w 271"/>
                <a:gd name="T1" fmla="*/ 0 h 118"/>
                <a:gd name="T2" fmla="*/ 270 w 271"/>
                <a:gd name="T3" fmla="*/ 0 h 118"/>
                <a:gd name="T4" fmla="*/ 0 w 271"/>
                <a:gd name="T5" fmla="*/ 0 h 118"/>
                <a:gd name="T6" fmla="*/ 204 w 271"/>
                <a:gd name="T7" fmla="*/ 117 h 118"/>
                <a:gd name="T8" fmla="*/ 270 w 271"/>
                <a:gd name="T9" fmla="*/ 0 h 118"/>
              </a:gdLst>
              <a:ahLst/>
              <a:cxnLst>
                <a:cxn ang="0">
                  <a:pos x="T0" y="T1"/>
                </a:cxn>
                <a:cxn ang="0">
                  <a:pos x="T2" y="T3"/>
                </a:cxn>
                <a:cxn ang="0">
                  <a:pos x="T4" y="T5"/>
                </a:cxn>
                <a:cxn ang="0">
                  <a:pos x="T6" y="T7"/>
                </a:cxn>
                <a:cxn ang="0">
                  <a:pos x="T8" y="T9"/>
                </a:cxn>
              </a:cxnLst>
              <a:rect l="0" t="0" r="r" b="b"/>
              <a:pathLst>
                <a:path w="271" h="118">
                  <a:moveTo>
                    <a:pt x="270" y="0"/>
                  </a:moveTo>
                  <a:lnTo>
                    <a:pt x="270" y="0"/>
                  </a:lnTo>
                  <a:cubicBezTo>
                    <a:pt x="0" y="0"/>
                    <a:pt x="0" y="0"/>
                    <a:pt x="0" y="0"/>
                  </a:cubicBezTo>
                  <a:cubicBezTo>
                    <a:pt x="67" y="36"/>
                    <a:pt x="134" y="77"/>
                    <a:pt x="204" y="117"/>
                  </a:cubicBezTo>
                  <a:cubicBezTo>
                    <a:pt x="226" y="77"/>
                    <a:pt x="247" y="36"/>
                    <a:pt x="270" y="0"/>
                  </a:cubicBezTo>
                </a:path>
              </a:pathLst>
            </a:custGeom>
            <a:solidFill>
              <a:srgbClr val="CAF3E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grpSp>
      <p:sp>
        <p:nvSpPr>
          <p:cNvPr id="2" name="Title 1">
            <a:extLst>
              <a:ext uri="{FF2B5EF4-FFF2-40B4-BE49-F238E27FC236}">
                <a16:creationId xmlns:a16="http://schemas.microsoft.com/office/drawing/2014/main" id="{52417183-785F-0149-9562-3461F57169BD}"/>
              </a:ext>
            </a:extLst>
          </p:cNvPr>
          <p:cNvSpPr>
            <a:spLocks noGrp="1"/>
          </p:cNvSpPr>
          <p:nvPr userDrawn="1">
            <p:ph type="title" hasCustomPrompt="1"/>
          </p:nvPr>
        </p:nvSpPr>
        <p:spPr>
          <a:xfrm>
            <a:off x="695325" y="2424948"/>
            <a:ext cx="4891875" cy="2342528"/>
          </a:xfrm>
        </p:spPr>
        <p:txBody>
          <a:bodyPr/>
          <a:lstStyle>
            <a:lvl1pPr>
              <a:defRPr cap="none" baseline="0">
                <a:solidFill>
                  <a:schemeClr val="bg1"/>
                </a:solidFill>
              </a:defRPr>
            </a:lvl1pPr>
          </a:lstStyle>
          <a:p>
            <a:r>
              <a:rPr lang="en-US" dirty="0"/>
              <a:t>Click to edit master title style</a:t>
            </a:r>
            <a:endParaRPr lang="en-AU" dirty="0"/>
          </a:p>
        </p:txBody>
      </p:sp>
      <p:sp>
        <p:nvSpPr>
          <p:cNvPr id="3" name="Footer Placeholder 2">
            <a:extLst>
              <a:ext uri="{FF2B5EF4-FFF2-40B4-BE49-F238E27FC236}">
                <a16:creationId xmlns:a16="http://schemas.microsoft.com/office/drawing/2014/main" id="{F1390D36-9DE6-914D-BE09-A99CCDDD28CC}"/>
              </a:ext>
            </a:extLst>
          </p:cNvPr>
          <p:cNvSpPr>
            <a:spLocks noGrp="1"/>
          </p:cNvSpPr>
          <p:nvPr userDrawn="1">
            <p:ph type="ftr" sz="quarter" idx="10"/>
          </p:nvPr>
        </p:nvSpPr>
        <p:spPr>
          <a:xfrm>
            <a:off x="7428555" y="6117880"/>
            <a:ext cx="3493071" cy="365125"/>
          </a:xfrm>
        </p:spPr>
        <p:txBody>
          <a:bodyPr/>
          <a:lstStyle>
            <a:lvl1pPr algn="r">
              <a:defRPr>
                <a:solidFill>
                  <a:schemeClr val="bg1"/>
                </a:solidFill>
              </a:defRPr>
            </a:lvl1pPr>
          </a:lstStyle>
          <a:p>
            <a:r>
              <a:rPr lang="en-AU"/>
              <a:t>Clinical Excellence Commission</a:t>
            </a:r>
            <a:endParaRPr lang="en-AU" dirty="0"/>
          </a:p>
        </p:txBody>
      </p:sp>
      <p:sp>
        <p:nvSpPr>
          <p:cNvPr id="4" name="Slide Number Placeholder 3">
            <a:extLst>
              <a:ext uri="{FF2B5EF4-FFF2-40B4-BE49-F238E27FC236}">
                <a16:creationId xmlns:a16="http://schemas.microsoft.com/office/drawing/2014/main" id="{09A8A2D1-B5DF-C84E-A25C-3AB9D497543B}"/>
              </a:ext>
            </a:extLst>
          </p:cNvPr>
          <p:cNvSpPr>
            <a:spLocks noGrp="1"/>
          </p:cNvSpPr>
          <p:nvPr userDrawn="1">
            <p:ph type="sldNum" sz="quarter" idx="11"/>
          </p:nvPr>
        </p:nvSpPr>
        <p:spPr>
          <a:xfrm>
            <a:off x="10929599" y="6117880"/>
            <a:ext cx="567075" cy="365125"/>
          </a:xfrm>
        </p:spPr>
        <p:txBody>
          <a:bodyPr/>
          <a:lstStyle>
            <a:lvl1pPr>
              <a:defRPr>
                <a:solidFill>
                  <a:schemeClr val="bg1"/>
                </a:solidFill>
              </a:defRPr>
            </a:lvl1pPr>
          </a:lstStyle>
          <a:p>
            <a:fld id="{84D3DED8-CEC3-1449-A2AB-4F5665AE0AC9}" type="slidenum">
              <a:rPr lang="en-AU" smtClean="0"/>
              <a:pPr/>
              <a:t>‹#›</a:t>
            </a:fld>
            <a:endParaRPr lang="en-AU" dirty="0"/>
          </a:p>
        </p:txBody>
      </p:sp>
    </p:spTree>
    <p:extLst>
      <p:ext uri="{BB962C8B-B14F-4D97-AF65-F5344CB8AC3E}">
        <p14:creationId xmlns:p14="http://schemas.microsoft.com/office/powerpoint/2010/main" val="4245399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7F15D5-9A3C-724B-B3BC-FB7676509058}"/>
              </a:ext>
            </a:extLst>
          </p:cNvPr>
          <p:cNvGrpSpPr/>
          <p:nvPr userDrawn="1"/>
        </p:nvGrpSpPr>
        <p:grpSpPr>
          <a:xfrm>
            <a:off x="3190875" y="2174875"/>
            <a:ext cx="9001126" cy="4683126"/>
            <a:chOff x="3190875" y="2174875"/>
            <a:chExt cx="9001126" cy="4683126"/>
          </a:xfrm>
        </p:grpSpPr>
        <p:sp>
          <p:nvSpPr>
            <p:cNvPr id="19" name="Freeform 2">
              <a:extLst>
                <a:ext uri="{FF2B5EF4-FFF2-40B4-BE49-F238E27FC236}">
                  <a16:creationId xmlns:a16="http://schemas.microsoft.com/office/drawing/2014/main" id="{29CD4C64-CB9F-0247-9F18-41BC2292A927}"/>
                </a:ext>
              </a:extLst>
            </p:cNvPr>
            <p:cNvSpPr>
              <a:spLocks noChangeArrowheads="1"/>
            </p:cNvSpPr>
            <p:nvPr/>
          </p:nvSpPr>
          <p:spPr bwMode="auto">
            <a:xfrm>
              <a:off x="10466388" y="5087938"/>
              <a:ext cx="1725613" cy="1770063"/>
            </a:xfrm>
            <a:custGeom>
              <a:avLst/>
              <a:gdLst>
                <a:gd name="T0" fmla="*/ 0 w 4797"/>
                <a:gd name="T1" fmla="*/ 4922 h 4923"/>
                <a:gd name="T2" fmla="*/ 0 w 4797"/>
                <a:gd name="T3" fmla="*/ 4922 h 4923"/>
                <a:gd name="T4" fmla="*/ 4796 w 4797"/>
                <a:gd name="T5" fmla="*/ 4922 h 4923"/>
                <a:gd name="T6" fmla="*/ 4796 w 4797"/>
                <a:gd name="T7" fmla="*/ 0 h 4923"/>
                <a:gd name="T8" fmla="*/ 0 w 4797"/>
                <a:gd name="T9" fmla="*/ 4922 h 4923"/>
              </a:gdLst>
              <a:ahLst/>
              <a:cxnLst>
                <a:cxn ang="0">
                  <a:pos x="T0" y="T1"/>
                </a:cxn>
                <a:cxn ang="0">
                  <a:pos x="T2" y="T3"/>
                </a:cxn>
                <a:cxn ang="0">
                  <a:pos x="T4" y="T5"/>
                </a:cxn>
                <a:cxn ang="0">
                  <a:pos x="T6" y="T7"/>
                </a:cxn>
                <a:cxn ang="0">
                  <a:pos x="T8" y="T9"/>
                </a:cxn>
              </a:cxnLst>
              <a:rect l="0" t="0" r="r" b="b"/>
              <a:pathLst>
                <a:path w="4797" h="4923">
                  <a:moveTo>
                    <a:pt x="0" y="4922"/>
                  </a:moveTo>
                  <a:lnTo>
                    <a:pt x="0" y="4922"/>
                  </a:lnTo>
                  <a:cubicBezTo>
                    <a:pt x="4796" y="4922"/>
                    <a:pt x="4796" y="4922"/>
                    <a:pt x="4796" y="4922"/>
                  </a:cubicBezTo>
                  <a:cubicBezTo>
                    <a:pt x="4796" y="0"/>
                    <a:pt x="4796" y="0"/>
                    <a:pt x="4796" y="0"/>
                  </a:cubicBezTo>
                  <a:cubicBezTo>
                    <a:pt x="2660" y="1696"/>
                    <a:pt x="1113" y="3389"/>
                    <a:pt x="0" y="4922"/>
                  </a:cubicBezTo>
                </a:path>
              </a:pathLst>
            </a:custGeom>
            <a:solidFill>
              <a:srgbClr val="006666"/>
            </a:solidFill>
            <a:ln w="12700" cap="flat">
              <a:solidFill>
                <a:schemeClr val="accent1"/>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20" name="Freeform 3">
              <a:extLst>
                <a:ext uri="{FF2B5EF4-FFF2-40B4-BE49-F238E27FC236}">
                  <a16:creationId xmlns:a16="http://schemas.microsoft.com/office/drawing/2014/main" id="{DFDA60F6-B012-4947-BBB8-E7C341A7E879}"/>
                </a:ext>
              </a:extLst>
            </p:cNvPr>
            <p:cNvSpPr>
              <a:spLocks noChangeArrowheads="1"/>
            </p:cNvSpPr>
            <p:nvPr/>
          </p:nvSpPr>
          <p:spPr bwMode="auto">
            <a:xfrm>
              <a:off x="7907338" y="3521075"/>
              <a:ext cx="4284663" cy="3336925"/>
            </a:xfrm>
            <a:custGeom>
              <a:avLst/>
              <a:gdLst>
                <a:gd name="T0" fmla="*/ 11906 w 11907"/>
                <a:gd name="T1" fmla="*/ 4351 h 9274"/>
                <a:gd name="T2" fmla="*/ 11906 w 11907"/>
                <a:gd name="T3" fmla="*/ 4351 h 9274"/>
                <a:gd name="T4" fmla="*/ 11906 w 11907"/>
                <a:gd name="T5" fmla="*/ 0 h 9274"/>
                <a:gd name="T6" fmla="*/ 11549 w 11907"/>
                <a:gd name="T7" fmla="*/ 132 h 9274"/>
                <a:gd name="T8" fmla="*/ 923 w 11907"/>
                <a:gd name="T9" fmla="*/ 6317 h 9274"/>
                <a:gd name="T10" fmla="*/ 0 w 11907"/>
                <a:gd name="T11" fmla="*/ 9273 h 9274"/>
                <a:gd name="T12" fmla="*/ 7110 w 11907"/>
                <a:gd name="T13" fmla="*/ 9273 h 9274"/>
                <a:gd name="T14" fmla="*/ 11906 w 11907"/>
                <a:gd name="T15" fmla="*/ 4351 h 9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7" h="9274">
                  <a:moveTo>
                    <a:pt x="11906" y="4351"/>
                  </a:moveTo>
                  <a:lnTo>
                    <a:pt x="11906" y="4351"/>
                  </a:lnTo>
                  <a:cubicBezTo>
                    <a:pt x="11906" y="0"/>
                    <a:pt x="11906" y="0"/>
                    <a:pt x="11906" y="0"/>
                  </a:cubicBezTo>
                  <a:cubicBezTo>
                    <a:pt x="11675" y="84"/>
                    <a:pt x="11549" y="132"/>
                    <a:pt x="11549" y="132"/>
                  </a:cubicBezTo>
                  <a:cubicBezTo>
                    <a:pt x="6896" y="1963"/>
                    <a:pt x="3449" y="4183"/>
                    <a:pt x="923" y="6317"/>
                  </a:cubicBezTo>
                  <a:cubicBezTo>
                    <a:pt x="669" y="7312"/>
                    <a:pt x="359" y="8298"/>
                    <a:pt x="0" y="9273"/>
                  </a:cubicBezTo>
                  <a:cubicBezTo>
                    <a:pt x="7110" y="9273"/>
                    <a:pt x="7110" y="9273"/>
                    <a:pt x="7110" y="9273"/>
                  </a:cubicBezTo>
                  <a:cubicBezTo>
                    <a:pt x="8223" y="7740"/>
                    <a:pt x="9770" y="6047"/>
                    <a:pt x="11906" y="4351"/>
                  </a:cubicBezTo>
                </a:path>
              </a:pathLst>
            </a:custGeom>
            <a:solidFill>
              <a:srgbClr val="009999"/>
            </a:solidFill>
            <a:ln w="12700" cap="flat">
              <a:solidFill>
                <a:schemeClr val="accent2"/>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21" name="Freeform 4">
              <a:extLst>
                <a:ext uri="{FF2B5EF4-FFF2-40B4-BE49-F238E27FC236}">
                  <a16:creationId xmlns:a16="http://schemas.microsoft.com/office/drawing/2014/main" id="{D914EA78-FB1D-6D42-A38F-A48F678CCC06}"/>
                </a:ext>
              </a:extLst>
            </p:cNvPr>
            <p:cNvSpPr>
              <a:spLocks noChangeArrowheads="1"/>
            </p:cNvSpPr>
            <p:nvPr/>
          </p:nvSpPr>
          <p:spPr bwMode="auto">
            <a:xfrm>
              <a:off x="8239125" y="2174875"/>
              <a:ext cx="3952875" cy="3619500"/>
            </a:xfrm>
            <a:custGeom>
              <a:avLst/>
              <a:gdLst>
                <a:gd name="T0" fmla="*/ 0 w 10984"/>
                <a:gd name="T1" fmla="*/ 10056 h 10057"/>
                <a:gd name="T2" fmla="*/ 0 w 10984"/>
                <a:gd name="T3" fmla="*/ 10056 h 10057"/>
                <a:gd name="T4" fmla="*/ 10626 w 10984"/>
                <a:gd name="T5" fmla="*/ 3871 h 10057"/>
                <a:gd name="T6" fmla="*/ 10983 w 10984"/>
                <a:gd name="T7" fmla="*/ 3739 h 10057"/>
                <a:gd name="T8" fmla="*/ 10983 w 10984"/>
                <a:gd name="T9" fmla="*/ 0 h 10057"/>
                <a:gd name="T10" fmla="*/ 4924 w 10984"/>
                <a:gd name="T11" fmla="*/ 1200 h 10057"/>
                <a:gd name="T12" fmla="*/ 949 w 10984"/>
                <a:gd name="T13" fmla="*/ 2463 h 10057"/>
                <a:gd name="T14" fmla="*/ 0 w 10984"/>
                <a:gd name="T15" fmla="*/ 10056 h 100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84" h="10057">
                  <a:moveTo>
                    <a:pt x="0" y="10056"/>
                  </a:moveTo>
                  <a:lnTo>
                    <a:pt x="0" y="10056"/>
                  </a:lnTo>
                  <a:cubicBezTo>
                    <a:pt x="2526" y="7922"/>
                    <a:pt x="5973" y="5702"/>
                    <a:pt x="10626" y="3871"/>
                  </a:cubicBezTo>
                  <a:cubicBezTo>
                    <a:pt x="10626" y="3871"/>
                    <a:pt x="10752" y="3823"/>
                    <a:pt x="10983" y="3739"/>
                  </a:cubicBezTo>
                  <a:cubicBezTo>
                    <a:pt x="10983" y="0"/>
                    <a:pt x="10983" y="0"/>
                    <a:pt x="10983" y="0"/>
                  </a:cubicBezTo>
                  <a:cubicBezTo>
                    <a:pt x="9171" y="234"/>
                    <a:pt x="7149" y="614"/>
                    <a:pt x="4924" y="1200"/>
                  </a:cubicBezTo>
                  <a:cubicBezTo>
                    <a:pt x="3516" y="1570"/>
                    <a:pt x="2193" y="1996"/>
                    <a:pt x="949" y="2463"/>
                  </a:cubicBezTo>
                  <a:cubicBezTo>
                    <a:pt x="966" y="4993"/>
                    <a:pt x="648" y="7548"/>
                    <a:pt x="0" y="10056"/>
                  </a:cubicBezTo>
                </a:path>
              </a:pathLst>
            </a:custGeom>
            <a:solidFill>
              <a:schemeClr val="accent3"/>
            </a:solidFill>
            <a:ln w="12700">
              <a:solidFill>
                <a:schemeClr val="accent3"/>
              </a:solidFill>
            </a:ln>
            <a:effectLst/>
          </p:spPr>
          <p:txBody>
            <a:bodyPr wrap="none" anchor="ctr"/>
            <a:lstStyle/>
            <a:p>
              <a:endParaRPr lang="en-AU"/>
            </a:p>
          </p:txBody>
        </p:sp>
        <p:sp>
          <p:nvSpPr>
            <p:cNvPr id="22" name="Freeform 5">
              <a:extLst>
                <a:ext uri="{FF2B5EF4-FFF2-40B4-BE49-F238E27FC236}">
                  <a16:creationId xmlns:a16="http://schemas.microsoft.com/office/drawing/2014/main" id="{CED66D06-04FD-5643-9A45-F7EA4029603E}"/>
                </a:ext>
              </a:extLst>
            </p:cNvPr>
            <p:cNvSpPr>
              <a:spLocks noChangeArrowheads="1"/>
            </p:cNvSpPr>
            <p:nvPr/>
          </p:nvSpPr>
          <p:spPr bwMode="auto">
            <a:xfrm>
              <a:off x="7151688" y="5794375"/>
              <a:ext cx="1085850" cy="1063625"/>
            </a:xfrm>
            <a:custGeom>
              <a:avLst/>
              <a:gdLst>
                <a:gd name="T0" fmla="*/ 0 w 3021"/>
                <a:gd name="T1" fmla="*/ 2956 h 2957"/>
                <a:gd name="T2" fmla="*/ 0 w 3021"/>
                <a:gd name="T3" fmla="*/ 2956 h 2957"/>
                <a:gd name="T4" fmla="*/ 2097 w 3021"/>
                <a:gd name="T5" fmla="*/ 2956 h 2957"/>
                <a:gd name="T6" fmla="*/ 3020 w 3021"/>
                <a:gd name="T7" fmla="*/ 0 h 2957"/>
                <a:gd name="T8" fmla="*/ 0 w 3021"/>
                <a:gd name="T9" fmla="*/ 2956 h 2957"/>
              </a:gdLst>
              <a:ahLst/>
              <a:cxnLst>
                <a:cxn ang="0">
                  <a:pos x="T0" y="T1"/>
                </a:cxn>
                <a:cxn ang="0">
                  <a:pos x="T2" y="T3"/>
                </a:cxn>
                <a:cxn ang="0">
                  <a:pos x="T4" y="T5"/>
                </a:cxn>
                <a:cxn ang="0">
                  <a:pos x="T6" y="T7"/>
                </a:cxn>
                <a:cxn ang="0">
                  <a:pos x="T8" y="T9"/>
                </a:cxn>
              </a:cxnLst>
              <a:rect l="0" t="0" r="r" b="b"/>
              <a:pathLst>
                <a:path w="3021" h="2957">
                  <a:moveTo>
                    <a:pt x="0" y="2956"/>
                  </a:moveTo>
                  <a:lnTo>
                    <a:pt x="0" y="2956"/>
                  </a:lnTo>
                  <a:cubicBezTo>
                    <a:pt x="2097" y="2956"/>
                    <a:pt x="2097" y="2956"/>
                    <a:pt x="2097" y="2956"/>
                  </a:cubicBezTo>
                  <a:cubicBezTo>
                    <a:pt x="2456" y="1981"/>
                    <a:pt x="2766" y="995"/>
                    <a:pt x="3020" y="0"/>
                  </a:cubicBezTo>
                  <a:cubicBezTo>
                    <a:pt x="1814" y="1023"/>
                    <a:pt x="817" y="2024"/>
                    <a:pt x="0" y="2956"/>
                  </a:cubicBezTo>
                </a:path>
              </a:pathLst>
            </a:custGeom>
            <a:solidFill>
              <a:srgbClr val="33ADAD"/>
            </a:solidFill>
            <a:ln w="12700" cap="flat">
              <a:solidFill>
                <a:srgbClr val="33ADAD"/>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23" name="Freeform 6">
              <a:extLst>
                <a:ext uri="{FF2B5EF4-FFF2-40B4-BE49-F238E27FC236}">
                  <a16:creationId xmlns:a16="http://schemas.microsoft.com/office/drawing/2014/main" id="{E030C235-0861-D347-A801-9C419EC52463}"/>
                </a:ext>
              </a:extLst>
            </p:cNvPr>
            <p:cNvSpPr>
              <a:spLocks noChangeArrowheads="1"/>
            </p:cNvSpPr>
            <p:nvPr/>
          </p:nvSpPr>
          <p:spPr bwMode="auto">
            <a:xfrm>
              <a:off x="3190875" y="3062288"/>
              <a:ext cx="5394325" cy="3795713"/>
            </a:xfrm>
            <a:custGeom>
              <a:avLst/>
              <a:gdLst>
                <a:gd name="T0" fmla="*/ 14023 w 14990"/>
                <a:gd name="T1" fmla="*/ 7593 h 10550"/>
                <a:gd name="T2" fmla="*/ 14023 w 14990"/>
                <a:gd name="T3" fmla="*/ 7593 h 10550"/>
                <a:gd name="T4" fmla="*/ 14972 w 14990"/>
                <a:gd name="T5" fmla="*/ 0 h 10550"/>
                <a:gd name="T6" fmla="*/ 0 w 14990"/>
                <a:gd name="T7" fmla="*/ 10549 h 10550"/>
                <a:gd name="T8" fmla="*/ 11003 w 14990"/>
                <a:gd name="T9" fmla="*/ 10549 h 10550"/>
                <a:gd name="T10" fmla="*/ 14023 w 14990"/>
                <a:gd name="T11" fmla="*/ 7593 h 10550"/>
              </a:gdLst>
              <a:ahLst/>
              <a:cxnLst>
                <a:cxn ang="0">
                  <a:pos x="T0" y="T1"/>
                </a:cxn>
                <a:cxn ang="0">
                  <a:pos x="T2" y="T3"/>
                </a:cxn>
                <a:cxn ang="0">
                  <a:pos x="T4" y="T5"/>
                </a:cxn>
                <a:cxn ang="0">
                  <a:pos x="T6" y="T7"/>
                </a:cxn>
                <a:cxn ang="0">
                  <a:pos x="T8" y="T9"/>
                </a:cxn>
                <a:cxn ang="0">
                  <a:pos x="T10" y="T11"/>
                </a:cxn>
              </a:cxnLst>
              <a:rect l="0" t="0" r="r" b="b"/>
              <a:pathLst>
                <a:path w="14990" h="10550">
                  <a:moveTo>
                    <a:pt x="14023" y="7593"/>
                  </a:moveTo>
                  <a:lnTo>
                    <a:pt x="14023" y="7593"/>
                  </a:lnTo>
                  <a:cubicBezTo>
                    <a:pt x="14671" y="5085"/>
                    <a:pt x="14989" y="2530"/>
                    <a:pt x="14972" y="0"/>
                  </a:cubicBezTo>
                  <a:cubicBezTo>
                    <a:pt x="6600" y="3137"/>
                    <a:pt x="1914" y="8108"/>
                    <a:pt x="0" y="10549"/>
                  </a:cubicBezTo>
                  <a:cubicBezTo>
                    <a:pt x="11003" y="10549"/>
                    <a:pt x="11003" y="10549"/>
                    <a:pt x="11003" y="10549"/>
                  </a:cubicBezTo>
                  <a:cubicBezTo>
                    <a:pt x="11820" y="9617"/>
                    <a:pt x="12817" y="8616"/>
                    <a:pt x="14023" y="7593"/>
                  </a:cubicBezTo>
                </a:path>
              </a:pathLst>
            </a:custGeom>
            <a:solidFill>
              <a:srgbClr val="33D6D6"/>
            </a:solidFill>
            <a:ln w="12700" cap="flat">
              <a:solidFill>
                <a:srgbClr val="33D6D6"/>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dirty="0"/>
            </a:p>
          </p:txBody>
        </p:sp>
      </p:grpSp>
      <p:sp>
        <p:nvSpPr>
          <p:cNvPr id="2" name="Title 1">
            <a:extLst>
              <a:ext uri="{FF2B5EF4-FFF2-40B4-BE49-F238E27FC236}">
                <a16:creationId xmlns:a16="http://schemas.microsoft.com/office/drawing/2014/main" id="{52417183-785F-0149-9562-3461F57169BD}"/>
              </a:ext>
            </a:extLst>
          </p:cNvPr>
          <p:cNvSpPr>
            <a:spLocks noGrp="1"/>
          </p:cNvSpPr>
          <p:nvPr userDrawn="1">
            <p:ph type="title" hasCustomPrompt="1"/>
          </p:nvPr>
        </p:nvSpPr>
        <p:spPr>
          <a:xfrm>
            <a:off x="695325" y="1891024"/>
            <a:ext cx="4891875" cy="2342528"/>
          </a:xfrm>
        </p:spPr>
        <p:txBody>
          <a:bodyPr/>
          <a:lstStyle>
            <a:lvl1pPr>
              <a:defRPr cap="none" baseline="0">
                <a:solidFill>
                  <a:schemeClr val="accent1"/>
                </a:solidFill>
              </a:defRPr>
            </a:lvl1pPr>
          </a:lstStyle>
          <a:p>
            <a:r>
              <a:rPr lang="en-US" dirty="0"/>
              <a:t>Click to edit master title style</a:t>
            </a:r>
            <a:endParaRPr lang="en-AU" dirty="0"/>
          </a:p>
        </p:txBody>
      </p:sp>
      <p:sp>
        <p:nvSpPr>
          <p:cNvPr id="3" name="Footer Placeholder 2">
            <a:extLst>
              <a:ext uri="{FF2B5EF4-FFF2-40B4-BE49-F238E27FC236}">
                <a16:creationId xmlns:a16="http://schemas.microsoft.com/office/drawing/2014/main" id="{F1390D36-9DE6-914D-BE09-A99CCDDD28CC}"/>
              </a:ext>
            </a:extLst>
          </p:cNvPr>
          <p:cNvSpPr>
            <a:spLocks noGrp="1"/>
          </p:cNvSpPr>
          <p:nvPr userDrawn="1">
            <p:ph type="ftr" sz="quarter" idx="10"/>
          </p:nvPr>
        </p:nvSpPr>
        <p:spPr>
          <a:xfrm>
            <a:off x="7292530" y="6117880"/>
            <a:ext cx="3629098" cy="365125"/>
          </a:xfrm>
        </p:spPr>
        <p:txBody>
          <a:bodyPr/>
          <a:lstStyle>
            <a:lvl1pPr algn="r">
              <a:defRPr>
                <a:solidFill>
                  <a:schemeClr val="bg1"/>
                </a:solidFill>
              </a:defRPr>
            </a:lvl1pPr>
          </a:lstStyle>
          <a:p>
            <a:r>
              <a:rPr lang="en-AU"/>
              <a:t>Clinical Excellence Commission</a:t>
            </a:r>
            <a:endParaRPr lang="en-AU" dirty="0"/>
          </a:p>
        </p:txBody>
      </p:sp>
      <p:sp>
        <p:nvSpPr>
          <p:cNvPr id="4" name="Slide Number Placeholder 3">
            <a:extLst>
              <a:ext uri="{FF2B5EF4-FFF2-40B4-BE49-F238E27FC236}">
                <a16:creationId xmlns:a16="http://schemas.microsoft.com/office/drawing/2014/main" id="{09A8A2D1-B5DF-C84E-A25C-3AB9D497543B}"/>
              </a:ext>
            </a:extLst>
          </p:cNvPr>
          <p:cNvSpPr>
            <a:spLocks noGrp="1"/>
          </p:cNvSpPr>
          <p:nvPr userDrawn="1">
            <p:ph type="sldNum" sz="quarter" idx="11"/>
          </p:nvPr>
        </p:nvSpPr>
        <p:spPr>
          <a:xfrm>
            <a:off x="10929599" y="6117880"/>
            <a:ext cx="567075" cy="365125"/>
          </a:xfrm>
        </p:spPr>
        <p:txBody>
          <a:bodyPr/>
          <a:lstStyle>
            <a:lvl1pPr>
              <a:defRPr>
                <a:solidFill>
                  <a:schemeClr val="bg1"/>
                </a:solidFill>
              </a:defRPr>
            </a:lvl1pPr>
          </a:lstStyle>
          <a:p>
            <a:fld id="{84D3DED8-CEC3-1449-A2AB-4F5665AE0AC9}" type="slidenum">
              <a:rPr lang="en-AU" smtClean="0"/>
              <a:pPr/>
              <a:t>‹#›</a:t>
            </a:fld>
            <a:endParaRPr lang="en-AU" dirty="0"/>
          </a:p>
        </p:txBody>
      </p:sp>
    </p:spTree>
    <p:extLst>
      <p:ext uri="{BB962C8B-B14F-4D97-AF65-F5344CB8AC3E}">
        <p14:creationId xmlns:p14="http://schemas.microsoft.com/office/powerpoint/2010/main" val="305956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62F2-4B0E-0040-8A8E-64023CB11E81}"/>
              </a:ext>
            </a:extLst>
          </p:cNvPr>
          <p:cNvSpPr>
            <a:spLocks noGrp="1"/>
          </p:cNvSpPr>
          <p:nvPr>
            <p:ph type="title"/>
          </p:nvPr>
        </p:nvSpPr>
        <p:spPr>
          <a:xfrm>
            <a:off x="695325" y="512763"/>
            <a:ext cx="10801350" cy="666505"/>
          </a:xfrm>
        </p:spPr>
        <p:txBody>
          <a:bodyPr/>
          <a:lstStyle/>
          <a:p>
            <a:r>
              <a:rPr lang="en-US" dirty="0"/>
              <a:t>Click to edit Master title style</a:t>
            </a:r>
            <a:endParaRPr lang="en-AU" dirty="0"/>
          </a:p>
        </p:txBody>
      </p:sp>
      <p:sp>
        <p:nvSpPr>
          <p:cNvPr id="10" name="Text Placeholder 9">
            <a:extLst>
              <a:ext uri="{FF2B5EF4-FFF2-40B4-BE49-F238E27FC236}">
                <a16:creationId xmlns:a16="http://schemas.microsoft.com/office/drawing/2014/main" id="{D9A4CAC9-505B-7247-9381-6C84FBF1BAE4}"/>
              </a:ext>
            </a:extLst>
          </p:cNvPr>
          <p:cNvSpPr>
            <a:spLocks noGrp="1"/>
          </p:cNvSpPr>
          <p:nvPr>
            <p:ph type="body" sz="quarter" idx="13" hasCustomPrompt="1"/>
          </p:nvPr>
        </p:nvSpPr>
        <p:spPr>
          <a:xfrm>
            <a:off x="695325" y="1113690"/>
            <a:ext cx="10801350" cy="386498"/>
          </a:xfrm>
        </p:spPr>
        <p:txBody>
          <a:bodyPr lIns="0" tIns="0" rIns="0" bIns="0">
            <a:noAutofit/>
          </a:bodyPr>
          <a:lstStyle>
            <a:lvl1pPr>
              <a:defRPr sz="2200">
                <a:solidFill>
                  <a:schemeClr val="accent3"/>
                </a:solidFill>
              </a:defRPr>
            </a:lvl1pPr>
          </a:lstStyle>
          <a:p>
            <a:pPr lvl="0"/>
            <a:r>
              <a:rPr lang="en-US" dirty="0"/>
              <a:t>Click to edit Master text style</a:t>
            </a:r>
          </a:p>
        </p:txBody>
      </p:sp>
      <p:sp>
        <p:nvSpPr>
          <p:cNvPr id="12" name="Content Placeholder 11">
            <a:extLst>
              <a:ext uri="{FF2B5EF4-FFF2-40B4-BE49-F238E27FC236}">
                <a16:creationId xmlns:a16="http://schemas.microsoft.com/office/drawing/2014/main" id="{27043F05-C84B-7944-BD2B-9477D243CF7A}"/>
              </a:ext>
            </a:extLst>
          </p:cNvPr>
          <p:cNvSpPr>
            <a:spLocks noGrp="1"/>
          </p:cNvSpPr>
          <p:nvPr>
            <p:ph sz="quarter" idx="14"/>
          </p:nvPr>
        </p:nvSpPr>
        <p:spPr>
          <a:xfrm>
            <a:off x="695325" y="1858963"/>
            <a:ext cx="10801350" cy="3703007"/>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2BFD7F2B-E2BD-A74B-AB79-A3CB432C43D7}"/>
              </a:ext>
            </a:extLst>
          </p:cNvPr>
          <p:cNvSpPr>
            <a:spLocks noGrp="1"/>
          </p:cNvSpPr>
          <p:nvPr>
            <p:ph type="ftr" sz="quarter" idx="15"/>
          </p:nvPr>
        </p:nvSpPr>
        <p:spPr/>
        <p:txBody>
          <a:bodyPr/>
          <a:lstStyle/>
          <a:p>
            <a:r>
              <a:rPr lang="en-AU"/>
              <a:t>Clinical Excellence Commission</a:t>
            </a:r>
            <a:endParaRPr lang="en-AU" dirty="0"/>
          </a:p>
        </p:txBody>
      </p:sp>
    </p:spTree>
    <p:extLst>
      <p:ext uri="{BB962C8B-B14F-4D97-AF65-F5344CB8AC3E}">
        <p14:creationId xmlns:p14="http://schemas.microsoft.com/office/powerpoint/2010/main" val="791843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Op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62F2-4B0E-0040-8A8E-64023CB11E81}"/>
              </a:ext>
            </a:extLst>
          </p:cNvPr>
          <p:cNvSpPr>
            <a:spLocks noGrp="1"/>
          </p:cNvSpPr>
          <p:nvPr>
            <p:ph type="title"/>
          </p:nvPr>
        </p:nvSpPr>
        <p:spPr>
          <a:xfrm>
            <a:off x="695325" y="512763"/>
            <a:ext cx="10801350" cy="666505"/>
          </a:xfrm>
        </p:spPr>
        <p:txBody>
          <a:bodyPr/>
          <a:lstStyle/>
          <a:p>
            <a:r>
              <a:rPr lang="en-US" dirty="0"/>
              <a:t>Click to edit Master title style</a:t>
            </a:r>
            <a:endParaRPr lang="en-AU" dirty="0"/>
          </a:p>
        </p:txBody>
      </p:sp>
      <p:sp>
        <p:nvSpPr>
          <p:cNvPr id="10" name="Text Placeholder 9">
            <a:extLst>
              <a:ext uri="{FF2B5EF4-FFF2-40B4-BE49-F238E27FC236}">
                <a16:creationId xmlns:a16="http://schemas.microsoft.com/office/drawing/2014/main" id="{D9A4CAC9-505B-7247-9381-6C84FBF1BAE4}"/>
              </a:ext>
            </a:extLst>
          </p:cNvPr>
          <p:cNvSpPr>
            <a:spLocks noGrp="1"/>
          </p:cNvSpPr>
          <p:nvPr>
            <p:ph type="body" sz="quarter" idx="13" hasCustomPrompt="1"/>
          </p:nvPr>
        </p:nvSpPr>
        <p:spPr>
          <a:xfrm>
            <a:off x="695325" y="1113690"/>
            <a:ext cx="10801350" cy="386498"/>
          </a:xfrm>
        </p:spPr>
        <p:txBody>
          <a:bodyPr lIns="0" tIns="0" rIns="0" bIns="0">
            <a:noAutofit/>
          </a:bodyPr>
          <a:lstStyle>
            <a:lvl1pPr>
              <a:defRPr sz="2200">
                <a:solidFill>
                  <a:schemeClr val="accent3"/>
                </a:solidFill>
              </a:defRPr>
            </a:lvl1pPr>
          </a:lstStyle>
          <a:p>
            <a:pPr lvl="0"/>
            <a:r>
              <a:rPr lang="en-US" dirty="0"/>
              <a:t>Click to edit Master text style</a:t>
            </a:r>
          </a:p>
        </p:txBody>
      </p:sp>
      <p:sp>
        <p:nvSpPr>
          <p:cNvPr id="12" name="Content Placeholder 11">
            <a:extLst>
              <a:ext uri="{FF2B5EF4-FFF2-40B4-BE49-F238E27FC236}">
                <a16:creationId xmlns:a16="http://schemas.microsoft.com/office/drawing/2014/main" id="{27043F05-C84B-7944-BD2B-9477D243CF7A}"/>
              </a:ext>
            </a:extLst>
          </p:cNvPr>
          <p:cNvSpPr>
            <a:spLocks noGrp="1"/>
          </p:cNvSpPr>
          <p:nvPr>
            <p:ph sz="quarter" idx="14"/>
          </p:nvPr>
        </p:nvSpPr>
        <p:spPr>
          <a:xfrm>
            <a:off x="695325" y="1858963"/>
            <a:ext cx="5220000" cy="3702793"/>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Content Placeholder 11">
            <a:extLst>
              <a:ext uri="{FF2B5EF4-FFF2-40B4-BE49-F238E27FC236}">
                <a16:creationId xmlns:a16="http://schemas.microsoft.com/office/drawing/2014/main" id="{C2F14BFC-5F6A-374C-836B-8E0E4034FD7C}"/>
              </a:ext>
            </a:extLst>
          </p:cNvPr>
          <p:cNvSpPr>
            <a:spLocks noGrp="1"/>
          </p:cNvSpPr>
          <p:nvPr>
            <p:ph sz="quarter" idx="15"/>
          </p:nvPr>
        </p:nvSpPr>
        <p:spPr>
          <a:xfrm>
            <a:off x="6276675" y="1859176"/>
            <a:ext cx="5220000" cy="3702793"/>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60CE5B04-7AD5-9D44-B982-EC7FFBF0EDB3}"/>
              </a:ext>
            </a:extLst>
          </p:cNvPr>
          <p:cNvSpPr>
            <a:spLocks noGrp="1"/>
          </p:cNvSpPr>
          <p:nvPr>
            <p:ph type="ftr" sz="quarter" idx="16"/>
          </p:nvPr>
        </p:nvSpPr>
        <p:spPr/>
        <p:txBody>
          <a:bodyPr/>
          <a:lstStyle/>
          <a:p>
            <a:r>
              <a:rPr lang="en-AU"/>
              <a:t>Clinical Excellence Commission</a:t>
            </a:r>
            <a:endParaRPr lang="en-AU" dirty="0"/>
          </a:p>
        </p:txBody>
      </p:sp>
    </p:spTree>
    <p:extLst>
      <p:ext uri="{BB962C8B-B14F-4D97-AF65-F5344CB8AC3E}">
        <p14:creationId xmlns:p14="http://schemas.microsoft.com/office/powerpoint/2010/main" val="76050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Op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62F2-4B0E-0040-8A8E-64023CB11E81}"/>
              </a:ext>
            </a:extLst>
          </p:cNvPr>
          <p:cNvSpPr>
            <a:spLocks noGrp="1"/>
          </p:cNvSpPr>
          <p:nvPr>
            <p:ph type="title"/>
          </p:nvPr>
        </p:nvSpPr>
        <p:spPr>
          <a:xfrm>
            <a:off x="695325" y="512763"/>
            <a:ext cx="10801350" cy="666505"/>
          </a:xfrm>
        </p:spPr>
        <p:txBody>
          <a:bodyPr/>
          <a:lstStyle/>
          <a:p>
            <a:r>
              <a:rPr lang="en-US" dirty="0"/>
              <a:t>Click to edit Master title style</a:t>
            </a:r>
            <a:endParaRPr lang="en-AU" dirty="0"/>
          </a:p>
        </p:txBody>
      </p:sp>
      <p:sp>
        <p:nvSpPr>
          <p:cNvPr id="10" name="Text Placeholder 9">
            <a:extLst>
              <a:ext uri="{FF2B5EF4-FFF2-40B4-BE49-F238E27FC236}">
                <a16:creationId xmlns:a16="http://schemas.microsoft.com/office/drawing/2014/main" id="{D9A4CAC9-505B-7247-9381-6C84FBF1BAE4}"/>
              </a:ext>
            </a:extLst>
          </p:cNvPr>
          <p:cNvSpPr>
            <a:spLocks noGrp="1"/>
          </p:cNvSpPr>
          <p:nvPr>
            <p:ph type="body" sz="quarter" idx="13" hasCustomPrompt="1"/>
          </p:nvPr>
        </p:nvSpPr>
        <p:spPr>
          <a:xfrm>
            <a:off x="695325" y="1113690"/>
            <a:ext cx="10801350" cy="386498"/>
          </a:xfrm>
        </p:spPr>
        <p:txBody>
          <a:bodyPr lIns="0" tIns="0" rIns="0" bIns="0">
            <a:noAutofit/>
          </a:bodyPr>
          <a:lstStyle>
            <a:lvl1pPr>
              <a:defRPr sz="2200">
                <a:solidFill>
                  <a:schemeClr val="accent3"/>
                </a:solidFill>
              </a:defRPr>
            </a:lvl1pPr>
          </a:lstStyle>
          <a:p>
            <a:pPr lvl="0"/>
            <a:r>
              <a:rPr lang="en-US" dirty="0"/>
              <a:t>Click to edit Master text style</a:t>
            </a:r>
          </a:p>
        </p:txBody>
      </p:sp>
      <p:sp>
        <p:nvSpPr>
          <p:cNvPr id="12" name="Content Placeholder 11">
            <a:extLst>
              <a:ext uri="{FF2B5EF4-FFF2-40B4-BE49-F238E27FC236}">
                <a16:creationId xmlns:a16="http://schemas.microsoft.com/office/drawing/2014/main" id="{27043F05-C84B-7944-BD2B-9477D243CF7A}"/>
              </a:ext>
            </a:extLst>
          </p:cNvPr>
          <p:cNvSpPr>
            <a:spLocks noGrp="1"/>
          </p:cNvSpPr>
          <p:nvPr>
            <p:ph sz="quarter" idx="14"/>
          </p:nvPr>
        </p:nvSpPr>
        <p:spPr>
          <a:xfrm>
            <a:off x="695325" y="1858964"/>
            <a:ext cx="5220000" cy="3710564"/>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Picture Placeholder 6">
            <a:extLst>
              <a:ext uri="{FF2B5EF4-FFF2-40B4-BE49-F238E27FC236}">
                <a16:creationId xmlns:a16="http://schemas.microsoft.com/office/drawing/2014/main" id="{21911A40-863F-E742-A7F8-B7C6A3592F66}"/>
              </a:ext>
            </a:extLst>
          </p:cNvPr>
          <p:cNvSpPr>
            <a:spLocks noGrp="1"/>
          </p:cNvSpPr>
          <p:nvPr>
            <p:ph type="pic" sz="quarter" idx="15" hasCustomPrompt="1"/>
          </p:nvPr>
        </p:nvSpPr>
        <p:spPr>
          <a:xfrm>
            <a:off x="6254750" y="1858964"/>
            <a:ext cx="5241925" cy="1760852"/>
          </a:xfrm>
          <a:prstGeom prst="rect">
            <a:avLst/>
          </a:prstGeom>
          <a:solidFill>
            <a:schemeClr val="bg1">
              <a:lumMod val="95000"/>
            </a:schemeClr>
          </a:solidFill>
        </p:spPr>
        <p:txBody>
          <a:bodyPr tIns="432000">
            <a:normAutofit/>
          </a:bodyPr>
          <a:lstStyle>
            <a:lvl1pPr marL="0" indent="0" algn="ctr">
              <a:spcBef>
                <a:spcPts val="0"/>
              </a:spcBef>
              <a:spcAft>
                <a:spcPts val="0"/>
              </a:spcAft>
              <a:buNone/>
              <a:defRPr sz="1200"/>
            </a:lvl1pPr>
          </a:lstStyle>
          <a:p>
            <a:r>
              <a:rPr lang="en-US" dirty="0"/>
              <a:t>Click to insert image</a:t>
            </a:r>
          </a:p>
        </p:txBody>
      </p:sp>
      <p:sp>
        <p:nvSpPr>
          <p:cNvPr id="16" name="Picture Placeholder 6">
            <a:extLst>
              <a:ext uri="{FF2B5EF4-FFF2-40B4-BE49-F238E27FC236}">
                <a16:creationId xmlns:a16="http://schemas.microsoft.com/office/drawing/2014/main" id="{B2E4536E-9A90-A840-B031-0C0681A89D3B}"/>
              </a:ext>
            </a:extLst>
          </p:cNvPr>
          <p:cNvSpPr>
            <a:spLocks noGrp="1"/>
          </p:cNvSpPr>
          <p:nvPr>
            <p:ph type="pic" sz="quarter" idx="16" hasCustomPrompt="1"/>
          </p:nvPr>
        </p:nvSpPr>
        <p:spPr>
          <a:xfrm>
            <a:off x="6254750" y="3823855"/>
            <a:ext cx="5241925" cy="1753229"/>
          </a:xfrm>
          <a:prstGeom prst="rect">
            <a:avLst/>
          </a:prstGeom>
          <a:solidFill>
            <a:schemeClr val="bg1">
              <a:lumMod val="95000"/>
            </a:schemeClr>
          </a:solidFill>
        </p:spPr>
        <p:txBody>
          <a:bodyPr tIns="432000">
            <a:normAutofit/>
          </a:bodyPr>
          <a:lstStyle>
            <a:lvl1pPr marL="0" indent="0" algn="ctr">
              <a:spcBef>
                <a:spcPts val="0"/>
              </a:spcBef>
              <a:spcAft>
                <a:spcPts val="0"/>
              </a:spcAft>
              <a:buNone/>
              <a:defRPr sz="1200"/>
            </a:lvl1pPr>
          </a:lstStyle>
          <a:p>
            <a:r>
              <a:rPr lang="en-US" dirty="0"/>
              <a:t>Click to insert image</a:t>
            </a:r>
          </a:p>
        </p:txBody>
      </p:sp>
      <p:sp>
        <p:nvSpPr>
          <p:cNvPr id="5" name="Footer Placeholder 4">
            <a:extLst>
              <a:ext uri="{FF2B5EF4-FFF2-40B4-BE49-F238E27FC236}">
                <a16:creationId xmlns:a16="http://schemas.microsoft.com/office/drawing/2014/main" id="{084DB11B-410A-DF46-B66B-DF69B7D9E28A}"/>
              </a:ext>
            </a:extLst>
          </p:cNvPr>
          <p:cNvSpPr>
            <a:spLocks noGrp="1"/>
          </p:cNvSpPr>
          <p:nvPr>
            <p:ph type="ftr" sz="quarter" idx="17"/>
          </p:nvPr>
        </p:nvSpPr>
        <p:spPr/>
        <p:txBody>
          <a:bodyPr/>
          <a:lstStyle/>
          <a:p>
            <a:r>
              <a:rPr lang="en-AU"/>
              <a:t>Clinical Excellence Commission</a:t>
            </a:r>
            <a:endParaRPr lang="en-AU" dirty="0"/>
          </a:p>
        </p:txBody>
      </p:sp>
    </p:spTree>
    <p:extLst>
      <p:ext uri="{BB962C8B-B14F-4D97-AF65-F5344CB8AC3E}">
        <p14:creationId xmlns:p14="http://schemas.microsoft.com/office/powerpoint/2010/main" val="777387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s  Op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62F2-4B0E-0040-8A8E-64023CB11E81}"/>
              </a:ext>
            </a:extLst>
          </p:cNvPr>
          <p:cNvSpPr>
            <a:spLocks noGrp="1"/>
          </p:cNvSpPr>
          <p:nvPr>
            <p:ph type="title"/>
          </p:nvPr>
        </p:nvSpPr>
        <p:spPr>
          <a:xfrm>
            <a:off x="695325" y="512763"/>
            <a:ext cx="10801350" cy="666505"/>
          </a:xfrm>
        </p:spPr>
        <p:txBody>
          <a:bodyPr/>
          <a:lstStyle/>
          <a:p>
            <a:r>
              <a:rPr lang="en-US" dirty="0"/>
              <a:t>Click to edit Master title style</a:t>
            </a:r>
            <a:endParaRPr lang="en-AU" dirty="0"/>
          </a:p>
        </p:txBody>
      </p:sp>
      <p:sp>
        <p:nvSpPr>
          <p:cNvPr id="10" name="Text Placeholder 9">
            <a:extLst>
              <a:ext uri="{FF2B5EF4-FFF2-40B4-BE49-F238E27FC236}">
                <a16:creationId xmlns:a16="http://schemas.microsoft.com/office/drawing/2014/main" id="{D9A4CAC9-505B-7247-9381-6C84FBF1BAE4}"/>
              </a:ext>
            </a:extLst>
          </p:cNvPr>
          <p:cNvSpPr>
            <a:spLocks noGrp="1"/>
          </p:cNvSpPr>
          <p:nvPr>
            <p:ph type="body" sz="quarter" idx="13" hasCustomPrompt="1"/>
          </p:nvPr>
        </p:nvSpPr>
        <p:spPr>
          <a:xfrm>
            <a:off x="695325" y="1113690"/>
            <a:ext cx="10801350" cy="386498"/>
          </a:xfrm>
        </p:spPr>
        <p:txBody>
          <a:bodyPr lIns="0" tIns="0" rIns="0" bIns="0">
            <a:noAutofit/>
          </a:bodyPr>
          <a:lstStyle>
            <a:lvl1pPr>
              <a:defRPr sz="2200">
                <a:solidFill>
                  <a:schemeClr val="accent3"/>
                </a:solidFill>
              </a:defRPr>
            </a:lvl1pPr>
          </a:lstStyle>
          <a:p>
            <a:pPr lvl="0"/>
            <a:r>
              <a:rPr lang="en-US" dirty="0"/>
              <a:t>Click to edit Master text style</a:t>
            </a:r>
          </a:p>
        </p:txBody>
      </p:sp>
      <p:sp>
        <p:nvSpPr>
          <p:cNvPr id="12" name="Content Placeholder 11">
            <a:extLst>
              <a:ext uri="{FF2B5EF4-FFF2-40B4-BE49-F238E27FC236}">
                <a16:creationId xmlns:a16="http://schemas.microsoft.com/office/drawing/2014/main" id="{27043F05-C84B-7944-BD2B-9477D243CF7A}"/>
              </a:ext>
            </a:extLst>
          </p:cNvPr>
          <p:cNvSpPr>
            <a:spLocks noGrp="1"/>
          </p:cNvSpPr>
          <p:nvPr>
            <p:ph sz="quarter" idx="14"/>
          </p:nvPr>
        </p:nvSpPr>
        <p:spPr>
          <a:xfrm>
            <a:off x="695325" y="1858963"/>
            <a:ext cx="3348000" cy="3703007"/>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Content Placeholder 11">
            <a:extLst>
              <a:ext uri="{FF2B5EF4-FFF2-40B4-BE49-F238E27FC236}">
                <a16:creationId xmlns:a16="http://schemas.microsoft.com/office/drawing/2014/main" id="{57F41A4F-A1AA-2745-8ABA-90F01E105BF2}"/>
              </a:ext>
            </a:extLst>
          </p:cNvPr>
          <p:cNvSpPr>
            <a:spLocks noGrp="1"/>
          </p:cNvSpPr>
          <p:nvPr>
            <p:ph sz="quarter" idx="15"/>
          </p:nvPr>
        </p:nvSpPr>
        <p:spPr>
          <a:xfrm>
            <a:off x="4422000" y="1858963"/>
            <a:ext cx="3348000" cy="3703007"/>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Content Placeholder 11">
            <a:extLst>
              <a:ext uri="{FF2B5EF4-FFF2-40B4-BE49-F238E27FC236}">
                <a16:creationId xmlns:a16="http://schemas.microsoft.com/office/drawing/2014/main" id="{A93E1894-3BA9-FC42-98DE-8C62B54EA803}"/>
              </a:ext>
            </a:extLst>
          </p:cNvPr>
          <p:cNvSpPr>
            <a:spLocks noGrp="1"/>
          </p:cNvSpPr>
          <p:nvPr>
            <p:ph sz="quarter" idx="16"/>
          </p:nvPr>
        </p:nvSpPr>
        <p:spPr>
          <a:xfrm>
            <a:off x="8148675" y="1858963"/>
            <a:ext cx="3348000" cy="3703007"/>
          </a:xfrm>
        </p:spPr>
        <p:txBody>
          <a:bodyPr lIns="0" tIns="0" rIns="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D078E868-2C24-9A49-8139-8BD3F4037063}"/>
              </a:ext>
            </a:extLst>
          </p:cNvPr>
          <p:cNvSpPr>
            <a:spLocks noGrp="1"/>
          </p:cNvSpPr>
          <p:nvPr>
            <p:ph type="ftr" sz="quarter" idx="17"/>
          </p:nvPr>
        </p:nvSpPr>
        <p:spPr/>
        <p:txBody>
          <a:bodyPr/>
          <a:lstStyle/>
          <a:p>
            <a:r>
              <a:rPr lang="en-AU"/>
              <a:t>Clinical Excellence Commission</a:t>
            </a:r>
            <a:endParaRPr lang="en-AU" dirty="0"/>
          </a:p>
        </p:txBody>
      </p:sp>
    </p:spTree>
    <p:extLst>
      <p:ext uri="{BB962C8B-B14F-4D97-AF65-F5344CB8AC3E}">
        <p14:creationId xmlns:p14="http://schemas.microsoft.com/office/powerpoint/2010/main" val="182609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s  Op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62F2-4B0E-0040-8A8E-64023CB11E81}"/>
              </a:ext>
            </a:extLst>
          </p:cNvPr>
          <p:cNvSpPr>
            <a:spLocks noGrp="1"/>
          </p:cNvSpPr>
          <p:nvPr>
            <p:ph type="title"/>
          </p:nvPr>
        </p:nvSpPr>
        <p:spPr>
          <a:xfrm>
            <a:off x="695325" y="512763"/>
            <a:ext cx="10801350" cy="666505"/>
          </a:xfrm>
        </p:spPr>
        <p:txBody>
          <a:bodyPr/>
          <a:lstStyle/>
          <a:p>
            <a:r>
              <a:rPr lang="en-US" dirty="0"/>
              <a:t>Click to edit Master title style</a:t>
            </a:r>
            <a:endParaRPr lang="en-AU" dirty="0"/>
          </a:p>
        </p:txBody>
      </p:sp>
      <p:sp>
        <p:nvSpPr>
          <p:cNvPr id="10" name="Text Placeholder 9">
            <a:extLst>
              <a:ext uri="{FF2B5EF4-FFF2-40B4-BE49-F238E27FC236}">
                <a16:creationId xmlns:a16="http://schemas.microsoft.com/office/drawing/2014/main" id="{D9A4CAC9-505B-7247-9381-6C84FBF1BAE4}"/>
              </a:ext>
            </a:extLst>
          </p:cNvPr>
          <p:cNvSpPr>
            <a:spLocks noGrp="1"/>
          </p:cNvSpPr>
          <p:nvPr>
            <p:ph type="body" sz="quarter" idx="13" hasCustomPrompt="1"/>
          </p:nvPr>
        </p:nvSpPr>
        <p:spPr>
          <a:xfrm>
            <a:off x="695325" y="1113690"/>
            <a:ext cx="10801350" cy="386498"/>
          </a:xfrm>
        </p:spPr>
        <p:txBody>
          <a:bodyPr lIns="0" tIns="0" rIns="0" bIns="0">
            <a:noAutofit/>
          </a:bodyPr>
          <a:lstStyle>
            <a:lvl1pPr>
              <a:defRPr sz="2200">
                <a:solidFill>
                  <a:schemeClr val="accent3"/>
                </a:solidFill>
              </a:defRPr>
            </a:lvl1pPr>
          </a:lstStyle>
          <a:p>
            <a:pPr lvl="0"/>
            <a:r>
              <a:rPr lang="en-US" dirty="0"/>
              <a:t>Click to edit Master text style</a:t>
            </a:r>
          </a:p>
        </p:txBody>
      </p:sp>
      <p:sp>
        <p:nvSpPr>
          <p:cNvPr id="9" name="Picture Placeholder 6">
            <a:extLst>
              <a:ext uri="{FF2B5EF4-FFF2-40B4-BE49-F238E27FC236}">
                <a16:creationId xmlns:a16="http://schemas.microsoft.com/office/drawing/2014/main" id="{21911A40-863F-E742-A7F8-B7C6A3592F66}"/>
              </a:ext>
            </a:extLst>
          </p:cNvPr>
          <p:cNvSpPr>
            <a:spLocks noGrp="1"/>
          </p:cNvSpPr>
          <p:nvPr>
            <p:ph type="pic" sz="quarter" idx="15" hasCustomPrompt="1"/>
          </p:nvPr>
        </p:nvSpPr>
        <p:spPr>
          <a:xfrm>
            <a:off x="695326" y="1858963"/>
            <a:ext cx="3348000" cy="1620000"/>
          </a:xfrm>
          <a:prstGeom prst="rect">
            <a:avLst/>
          </a:prstGeom>
          <a:solidFill>
            <a:schemeClr val="bg1">
              <a:lumMod val="95000"/>
            </a:schemeClr>
          </a:solidFill>
        </p:spPr>
        <p:txBody>
          <a:bodyPr tIns="432000">
            <a:normAutofit/>
          </a:bodyPr>
          <a:lstStyle>
            <a:lvl1pPr marL="0" indent="0" algn="ctr">
              <a:spcBef>
                <a:spcPts val="0"/>
              </a:spcBef>
              <a:spcAft>
                <a:spcPts val="0"/>
              </a:spcAft>
              <a:buNone/>
              <a:defRPr sz="1200"/>
            </a:lvl1pPr>
          </a:lstStyle>
          <a:p>
            <a:r>
              <a:rPr lang="en-US" dirty="0"/>
              <a:t>Click</a:t>
            </a:r>
            <a:r>
              <a:rPr lang="en-AU" dirty="0"/>
              <a:t> icon </a:t>
            </a:r>
            <a:r>
              <a:rPr lang="en-US" dirty="0"/>
              <a:t>to insert image</a:t>
            </a:r>
          </a:p>
        </p:txBody>
      </p:sp>
      <p:sp>
        <p:nvSpPr>
          <p:cNvPr id="11" name="Content Placeholder 11">
            <a:extLst>
              <a:ext uri="{FF2B5EF4-FFF2-40B4-BE49-F238E27FC236}">
                <a16:creationId xmlns:a16="http://schemas.microsoft.com/office/drawing/2014/main" id="{E9771F4F-EB89-BE42-B771-79259FCDE416}"/>
              </a:ext>
            </a:extLst>
          </p:cNvPr>
          <p:cNvSpPr>
            <a:spLocks noGrp="1"/>
          </p:cNvSpPr>
          <p:nvPr>
            <p:ph sz="quarter" idx="14"/>
          </p:nvPr>
        </p:nvSpPr>
        <p:spPr>
          <a:xfrm>
            <a:off x="695325" y="3748284"/>
            <a:ext cx="3348000" cy="1803532"/>
          </a:xfrm>
        </p:spPr>
        <p:txBody>
          <a:bodyPr lIns="0" tIns="0" rIns="0" bIns="0"/>
          <a:lstStyle>
            <a:lvl1pPr>
              <a:defRPr sz="1200"/>
            </a:lvl1pPr>
          </a:lstStyle>
          <a:p>
            <a:pPr lvl="0"/>
            <a:r>
              <a:rPr lang="en-US" dirty="0"/>
              <a:t>Edit Master text styles</a:t>
            </a:r>
          </a:p>
        </p:txBody>
      </p:sp>
      <p:sp>
        <p:nvSpPr>
          <p:cNvPr id="13" name="Content Placeholder 11">
            <a:extLst>
              <a:ext uri="{FF2B5EF4-FFF2-40B4-BE49-F238E27FC236}">
                <a16:creationId xmlns:a16="http://schemas.microsoft.com/office/drawing/2014/main" id="{6FDB3D16-4912-BC4E-94B5-E6A4EA5D02A8}"/>
              </a:ext>
            </a:extLst>
          </p:cNvPr>
          <p:cNvSpPr>
            <a:spLocks noGrp="1"/>
          </p:cNvSpPr>
          <p:nvPr>
            <p:ph sz="quarter" idx="17"/>
          </p:nvPr>
        </p:nvSpPr>
        <p:spPr>
          <a:xfrm>
            <a:off x="4422000" y="3748284"/>
            <a:ext cx="3348000" cy="1803532"/>
          </a:xfrm>
        </p:spPr>
        <p:txBody>
          <a:bodyPr lIns="0" tIns="0" rIns="0" bIns="0"/>
          <a:lstStyle>
            <a:lvl1pPr>
              <a:defRPr sz="1200"/>
            </a:lvl1pPr>
          </a:lstStyle>
          <a:p>
            <a:pPr lvl="0"/>
            <a:r>
              <a:rPr lang="en-US" dirty="0"/>
              <a:t>Edit Master text styles</a:t>
            </a:r>
          </a:p>
        </p:txBody>
      </p:sp>
      <p:sp>
        <p:nvSpPr>
          <p:cNvPr id="14" name="Content Placeholder 11">
            <a:extLst>
              <a:ext uri="{FF2B5EF4-FFF2-40B4-BE49-F238E27FC236}">
                <a16:creationId xmlns:a16="http://schemas.microsoft.com/office/drawing/2014/main" id="{D7E32E68-ADE2-0F4A-8F0D-1F269FBE7D44}"/>
              </a:ext>
            </a:extLst>
          </p:cNvPr>
          <p:cNvSpPr>
            <a:spLocks noGrp="1"/>
          </p:cNvSpPr>
          <p:nvPr>
            <p:ph sz="quarter" idx="18"/>
          </p:nvPr>
        </p:nvSpPr>
        <p:spPr>
          <a:xfrm>
            <a:off x="8148675" y="3748284"/>
            <a:ext cx="3348000" cy="1803532"/>
          </a:xfrm>
        </p:spPr>
        <p:txBody>
          <a:bodyPr lIns="0" tIns="0" rIns="0" bIns="0"/>
          <a:lstStyle>
            <a:lvl1pPr>
              <a:defRPr sz="1200"/>
            </a:lvl1pPr>
          </a:lstStyle>
          <a:p>
            <a:pPr lvl="0"/>
            <a:r>
              <a:rPr lang="en-US" dirty="0"/>
              <a:t>Edit Master text styles</a:t>
            </a:r>
          </a:p>
        </p:txBody>
      </p:sp>
      <p:sp>
        <p:nvSpPr>
          <p:cNvPr id="17" name="Picture Placeholder 6">
            <a:extLst>
              <a:ext uri="{FF2B5EF4-FFF2-40B4-BE49-F238E27FC236}">
                <a16:creationId xmlns:a16="http://schemas.microsoft.com/office/drawing/2014/main" id="{E6BF9FC8-1065-8243-84A7-A916AFBC4B9F}"/>
              </a:ext>
            </a:extLst>
          </p:cNvPr>
          <p:cNvSpPr>
            <a:spLocks noGrp="1"/>
          </p:cNvSpPr>
          <p:nvPr>
            <p:ph type="pic" sz="quarter" idx="19" hasCustomPrompt="1"/>
          </p:nvPr>
        </p:nvSpPr>
        <p:spPr>
          <a:xfrm>
            <a:off x="4422000" y="1858963"/>
            <a:ext cx="3348000" cy="1620000"/>
          </a:xfrm>
          <a:prstGeom prst="rect">
            <a:avLst/>
          </a:prstGeom>
          <a:solidFill>
            <a:schemeClr val="bg1">
              <a:lumMod val="95000"/>
            </a:schemeClr>
          </a:solidFill>
        </p:spPr>
        <p:txBody>
          <a:bodyPr tIns="432000">
            <a:normAutofit/>
          </a:bodyPr>
          <a:lstStyle>
            <a:lvl1pPr marL="0" indent="0" algn="ctr">
              <a:spcBef>
                <a:spcPts val="0"/>
              </a:spcBef>
              <a:spcAft>
                <a:spcPts val="0"/>
              </a:spcAft>
              <a:buNone/>
              <a:defRPr sz="1200"/>
            </a:lvl1pPr>
          </a:lstStyle>
          <a:p>
            <a:r>
              <a:rPr lang="en-US" dirty="0"/>
              <a:t>Click</a:t>
            </a:r>
            <a:r>
              <a:rPr lang="en-AU" dirty="0"/>
              <a:t> icon </a:t>
            </a:r>
            <a:r>
              <a:rPr lang="en-US" dirty="0"/>
              <a:t>to insert image</a:t>
            </a:r>
          </a:p>
        </p:txBody>
      </p:sp>
      <p:sp>
        <p:nvSpPr>
          <p:cNvPr id="18" name="Picture Placeholder 6">
            <a:extLst>
              <a:ext uri="{FF2B5EF4-FFF2-40B4-BE49-F238E27FC236}">
                <a16:creationId xmlns:a16="http://schemas.microsoft.com/office/drawing/2014/main" id="{9476A912-6C8A-5548-ADE8-A9C5D90BCE92}"/>
              </a:ext>
            </a:extLst>
          </p:cNvPr>
          <p:cNvSpPr>
            <a:spLocks noGrp="1"/>
          </p:cNvSpPr>
          <p:nvPr>
            <p:ph type="pic" sz="quarter" idx="20" hasCustomPrompt="1"/>
          </p:nvPr>
        </p:nvSpPr>
        <p:spPr>
          <a:xfrm>
            <a:off x="8148674" y="1858963"/>
            <a:ext cx="3348000" cy="1620000"/>
          </a:xfrm>
          <a:prstGeom prst="rect">
            <a:avLst/>
          </a:prstGeom>
          <a:solidFill>
            <a:schemeClr val="bg1">
              <a:lumMod val="95000"/>
            </a:schemeClr>
          </a:solidFill>
        </p:spPr>
        <p:txBody>
          <a:bodyPr tIns="432000">
            <a:normAutofit/>
          </a:bodyPr>
          <a:lstStyle>
            <a:lvl1pPr marL="0" indent="0" algn="ctr">
              <a:spcBef>
                <a:spcPts val="0"/>
              </a:spcBef>
              <a:spcAft>
                <a:spcPts val="0"/>
              </a:spcAft>
              <a:buNone/>
              <a:defRPr sz="1200"/>
            </a:lvl1pPr>
          </a:lstStyle>
          <a:p>
            <a:r>
              <a:rPr lang="en-US" dirty="0"/>
              <a:t>Click</a:t>
            </a:r>
            <a:r>
              <a:rPr lang="en-AU" dirty="0"/>
              <a:t> icon </a:t>
            </a:r>
            <a:r>
              <a:rPr lang="en-US" dirty="0"/>
              <a:t>to insert image</a:t>
            </a:r>
          </a:p>
        </p:txBody>
      </p:sp>
      <p:sp>
        <p:nvSpPr>
          <p:cNvPr id="5" name="Footer Placeholder 4">
            <a:extLst>
              <a:ext uri="{FF2B5EF4-FFF2-40B4-BE49-F238E27FC236}">
                <a16:creationId xmlns:a16="http://schemas.microsoft.com/office/drawing/2014/main" id="{5AE20174-6BA3-DE42-BB74-831FE6F3976A}"/>
              </a:ext>
            </a:extLst>
          </p:cNvPr>
          <p:cNvSpPr>
            <a:spLocks noGrp="1"/>
          </p:cNvSpPr>
          <p:nvPr>
            <p:ph type="ftr" sz="quarter" idx="21"/>
          </p:nvPr>
        </p:nvSpPr>
        <p:spPr/>
        <p:txBody>
          <a:bodyPr/>
          <a:lstStyle/>
          <a:p>
            <a:r>
              <a:rPr lang="en-AU"/>
              <a:t>Clinical Excellence Commission</a:t>
            </a:r>
            <a:endParaRPr lang="en-AU" dirty="0"/>
          </a:p>
        </p:txBody>
      </p:sp>
    </p:spTree>
    <p:extLst>
      <p:ext uri="{BB962C8B-B14F-4D97-AF65-F5344CB8AC3E}">
        <p14:creationId xmlns:p14="http://schemas.microsoft.com/office/powerpoint/2010/main" val="1217709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Columns – Ic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62F2-4B0E-0040-8A8E-64023CB11E81}"/>
              </a:ext>
            </a:extLst>
          </p:cNvPr>
          <p:cNvSpPr>
            <a:spLocks noGrp="1"/>
          </p:cNvSpPr>
          <p:nvPr>
            <p:ph type="title"/>
          </p:nvPr>
        </p:nvSpPr>
        <p:spPr>
          <a:xfrm>
            <a:off x="695325" y="512763"/>
            <a:ext cx="10801350" cy="666505"/>
          </a:xfrm>
        </p:spPr>
        <p:txBody>
          <a:bodyPr/>
          <a:lstStyle/>
          <a:p>
            <a:r>
              <a:rPr lang="en-US" dirty="0"/>
              <a:t>Click to edit Master title style</a:t>
            </a:r>
            <a:endParaRPr lang="en-AU" dirty="0"/>
          </a:p>
        </p:txBody>
      </p:sp>
      <p:sp>
        <p:nvSpPr>
          <p:cNvPr id="10" name="Text Placeholder 9">
            <a:extLst>
              <a:ext uri="{FF2B5EF4-FFF2-40B4-BE49-F238E27FC236}">
                <a16:creationId xmlns:a16="http://schemas.microsoft.com/office/drawing/2014/main" id="{D9A4CAC9-505B-7247-9381-6C84FBF1BAE4}"/>
              </a:ext>
            </a:extLst>
          </p:cNvPr>
          <p:cNvSpPr>
            <a:spLocks noGrp="1"/>
          </p:cNvSpPr>
          <p:nvPr>
            <p:ph type="body" sz="quarter" idx="13" hasCustomPrompt="1"/>
          </p:nvPr>
        </p:nvSpPr>
        <p:spPr>
          <a:xfrm>
            <a:off x="695325" y="1113690"/>
            <a:ext cx="10801350" cy="386498"/>
          </a:xfrm>
        </p:spPr>
        <p:txBody>
          <a:bodyPr lIns="0" tIns="0" rIns="0" bIns="0">
            <a:noAutofit/>
          </a:bodyPr>
          <a:lstStyle>
            <a:lvl1pPr>
              <a:defRPr sz="2200">
                <a:solidFill>
                  <a:schemeClr val="accent3"/>
                </a:solidFill>
              </a:defRPr>
            </a:lvl1pPr>
          </a:lstStyle>
          <a:p>
            <a:pPr lvl="0"/>
            <a:r>
              <a:rPr lang="en-US" dirty="0"/>
              <a:t>Click to edit Master text style</a:t>
            </a:r>
          </a:p>
        </p:txBody>
      </p:sp>
      <p:sp>
        <p:nvSpPr>
          <p:cNvPr id="5" name="Footer Placeholder 4">
            <a:extLst>
              <a:ext uri="{FF2B5EF4-FFF2-40B4-BE49-F238E27FC236}">
                <a16:creationId xmlns:a16="http://schemas.microsoft.com/office/drawing/2014/main" id="{5AE20174-6BA3-DE42-BB74-831FE6F3976A}"/>
              </a:ext>
            </a:extLst>
          </p:cNvPr>
          <p:cNvSpPr>
            <a:spLocks noGrp="1"/>
          </p:cNvSpPr>
          <p:nvPr>
            <p:ph type="ftr" sz="quarter" idx="21"/>
          </p:nvPr>
        </p:nvSpPr>
        <p:spPr/>
        <p:txBody>
          <a:bodyPr/>
          <a:lstStyle/>
          <a:p>
            <a:r>
              <a:rPr lang="en-AU"/>
              <a:t>Clinical Excellence Commission</a:t>
            </a:r>
            <a:endParaRPr lang="en-AU" dirty="0"/>
          </a:p>
        </p:txBody>
      </p:sp>
      <p:sp>
        <p:nvSpPr>
          <p:cNvPr id="34" name="Picture Placeholder 6">
            <a:extLst>
              <a:ext uri="{FF2B5EF4-FFF2-40B4-BE49-F238E27FC236}">
                <a16:creationId xmlns:a16="http://schemas.microsoft.com/office/drawing/2014/main" id="{DA3B9E7A-AA85-DE41-8434-D39A0D13C2BD}"/>
              </a:ext>
            </a:extLst>
          </p:cNvPr>
          <p:cNvSpPr>
            <a:spLocks noGrp="1"/>
          </p:cNvSpPr>
          <p:nvPr>
            <p:ph type="pic" sz="quarter" idx="26" hasCustomPrompt="1"/>
          </p:nvPr>
        </p:nvSpPr>
        <p:spPr>
          <a:xfrm>
            <a:off x="695246" y="3760011"/>
            <a:ext cx="702804" cy="720000"/>
          </a:xfrm>
        </p:spPr>
        <p:txBody>
          <a:bodyPr/>
          <a:lstStyle>
            <a:lvl1pPr algn="ctr">
              <a:defRPr sz="900"/>
            </a:lvl1pPr>
          </a:lstStyle>
          <a:p>
            <a:r>
              <a:rPr lang="en-AU" dirty="0"/>
              <a:t>Click on Icon</a:t>
            </a:r>
          </a:p>
        </p:txBody>
      </p:sp>
      <p:sp>
        <p:nvSpPr>
          <p:cNvPr id="39" name="Picture Placeholder 6">
            <a:extLst>
              <a:ext uri="{FF2B5EF4-FFF2-40B4-BE49-F238E27FC236}">
                <a16:creationId xmlns:a16="http://schemas.microsoft.com/office/drawing/2014/main" id="{CEAE713A-892E-F042-B89A-20AFFAC7D8D4}"/>
              </a:ext>
            </a:extLst>
          </p:cNvPr>
          <p:cNvSpPr>
            <a:spLocks noGrp="1"/>
          </p:cNvSpPr>
          <p:nvPr>
            <p:ph type="pic" sz="quarter" idx="28" hasCustomPrompt="1"/>
          </p:nvPr>
        </p:nvSpPr>
        <p:spPr>
          <a:xfrm>
            <a:off x="3480609" y="3760011"/>
            <a:ext cx="702804" cy="720000"/>
          </a:xfrm>
        </p:spPr>
        <p:txBody>
          <a:bodyPr/>
          <a:lstStyle>
            <a:lvl1pPr algn="ctr">
              <a:defRPr sz="900"/>
            </a:lvl1pPr>
          </a:lstStyle>
          <a:p>
            <a:r>
              <a:rPr lang="en-AU" dirty="0"/>
              <a:t>Click on Icon</a:t>
            </a:r>
          </a:p>
        </p:txBody>
      </p:sp>
      <p:sp>
        <p:nvSpPr>
          <p:cNvPr id="41" name="Picture Placeholder 6">
            <a:extLst>
              <a:ext uri="{FF2B5EF4-FFF2-40B4-BE49-F238E27FC236}">
                <a16:creationId xmlns:a16="http://schemas.microsoft.com/office/drawing/2014/main" id="{7D3DDA8C-C6BA-7546-83E0-75766EE973BA}"/>
              </a:ext>
            </a:extLst>
          </p:cNvPr>
          <p:cNvSpPr>
            <a:spLocks noGrp="1"/>
          </p:cNvSpPr>
          <p:nvPr>
            <p:ph type="pic" sz="quarter" idx="30" hasCustomPrompt="1"/>
          </p:nvPr>
        </p:nvSpPr>
        <p:spPr>
          <a:xfrm>
            <a:off x="6272810" y="3760011"/>
            <a:ext cx="702804" cy="720000"/>
          </a:xfrm>
        </p:spPr>
        <p:txBody>
          <a:bodyPr/>
          <a:lstStyle>
            <a:lvl1pPr algn="ctr">
              <a:defRPr sz="900"/>
            </a:lvl1pPr>
          </a:lstStyle>
          <a:p>
            <a:r>
              <a:rPr lang="en-AU" dirty="0"/>
              <a:t>Click on Icon</a:t>
            </a:r>
          </a:p>
        </p:txBody>
      </p:sp>
      <p:sp>
        <p:nvSpPr>
          <p:cNvPr id="43" name="Picture Placeholder 6">
            <a:extLst>
              <a:ext uri="{FF2B5EF4-FFF2-40B4-BE49-F238E27FC236}">
                <a16:creationId xmlns:a16="http://schemas.microsoft.com/office/drawing/2014/main" id="{E9FF2B69-8A3B-144D-9E1E-0C655E384DF2}"/>
              </a:ext>
            </a:extLst>
          </p:cNvPr>
          <p:cNvSpPr>
            <a:spLocks noGrp="1"/>
          </p:cNvSpPr>
          <p:nvPr>
            <p:ph type="pic" sz="quarter" idx="32" hasCustomPrompt="1"/>
          </p:nvPr>
        </p:nvSpPr>
        <p:spPr>
          <a:xfrm>
            <a:off x="9078857" y="3760011"/>
            <a:ext cx="702804" cy="720000"/>
          </a:xfrm>
        </p:spPr>
        <p:txBody>
          <a:bodyPr/>
          <a:lstStyle>
            <a:lvl1pPr algn="ctr">
              <a:defRPr sz="900"/>
            </a:lvl1pPr>
          </a:lstStyle>
          <a:p>
            <a:r>
              <a:rPr lang="en-AU" dirty="0"/>
              <a:t>Click on Icon</a:t>
            </a:r>
          </a:p>
        </p:txBody>
      </p:sp>
      <p:sp>
        <p:nvSpPr>
          <p:cNvPr id="45" name="Picture Placeholder 6">
            <a:extLst>
              <a:ext uri="{FF2B5EF4-FFF2-40B4-BE49-F238E27FC236}">
                <a16:creationId xmlns:a16="http://schemas.microsoft.com/office/drawing/2014/main" id="{5BFF746A-447B-C441-A12E-54B9A92BB217}"/>
              </a:ext>
            </a:extLst>
          </p:cNvPr>
          <p:cNvSpPr>
            <a:spLocks noGrp="1"/>
          </p:cNvSpPr>
          <p:nvPr>
            <p:ph type="pic" sz="quarter" idx="34" hasCustomPrompt="1"/>
          </p:nvPr>
        </p:nvSpPr>
        <p:spPr>
          <a:xfrm>
            <a:off x="695246" y="1858963"/>
            <a:ext cx="702804" cy="720000"/>
          </a:xfrm>
        </p:spPr>
        <p:txBody>
          <a:bodyPr/>
          <a:lstStyle>
            <a:lvl1pPr algn="ctr">
              <a:defRPr sz="900"/>
            </a:lvl1pPr>
          </a:lstStyle>
          <a:p>
            <a:r>
              <a:rPr lang="en-AU" dirty="0"/>
              <a:t>Click on Icon</a:t>
            </a:r>
          </a:p>
        </p:txBody>
      </p:sp>
      <p:sp>
        <p:nvSpPr>
          <p:cNvPr id="46" name="Text Placeholder 11">
            <a:extLst>
              <a:ext uri="{FF2B5EF4-FFF2-40B4-BE49-F238E27FC236}">
                <a16:creationId xmlns:a16="http://schemas.microsoft.com/office/drawing/2014/main" id="{8B8D6293-2B32-E542-BF6B-89D5C00C303A}"/>
              </a:ext>
            </a:extLst>
          </p:cNvPr>
          <p:cNvSpPr>
            <a:spLocks noGrp="1"/>
          </p:cNvSpPr>
          <p:nvPr>
            <p:ph type="body" sz="quarter" idx="35"/>
          </p:nvPr>
        </p:nvSpPr>
        <p:spPr>
          <a:xfrm>
            <a:off x="687388" y="2691010"/>
            <a:ext cx="2433600" cy="801045"/>
          </a:xfrm>
        </p:spPr>
        <p:txBody>
          <a:bodyPr/>
          <a:lstStyle>
            <a:lvl1pPr>
              <a:lnSpc>
                <a:spcPct val="110000"/>
              </a:lnSpc>
              <a:spcBef>
                <a:spcPts val="600"/>
              </a:spcBef>
              <a:defRPr sz="1000"/>
            </a:lvl1pPr>
          </a:lstStyle>
          <a:p>
            <a:pPr lvl="0"/>
            <a:endParaRPr lang="en-AU" dirty="0"/>
          </a:p>
        </p:txBody>
      </p:sp>
      <p:sp>
        <p:nvSpPr>
          <p:cNvPr id="47" name="Picture Placeholder 6">
            <a:extLst>
              <a:ext uri="{FF2B5EF4-FFF2-40B4-BE49-F238E27FC236}">
                <a16:creationId xmlns:a16="http://schemas.microsoft.com/office/drawing/2014/main" id="{67C6F08C-4166-6742-8B10-38975F056D56}"/>
              </a:ext>
            </a:extLst>
          </p:cNvPr>
          <p:cNvSpPr>
            <a:spLocks noGrp="1"/>
          </p:cNvSpPr>
          <p:nvPr>
            <p:ph type="pic" sz="quarter" idx="36" hasCustomPrompt="1"/>
          </p:nvPr>
        </p:nvSpPr>
        <p:spPr>
          <a:xfrm>
            <a:off x="3480609" y="1862958"/>
            <a:ext cx="702804" cy="720000"/>
          </a:xfrm>
        </p:spPr>
        <p:txBody>
          <a:bodyPr/>
          <a:lstStyle>
            <a:lvl1pPr algn="ctr">
              <a:defRPr sz="900"/>
            </a:lvl1pPr>
          </a:lstStyle>
          <a:p>
            <a:r>
              <a:rPr lang="en-AU" dirty="0"/>
              <a:t>Click on Icon</a:t>
            </a:r>
          </a:p>
        </p:txBody>
      </p:sp>
      <p:sp>
        <p:nvSpPr>
          <p:cNvPr id="49" name="Picture Placeholder 6">
            <a:extLst>
              <a:ext uri="{FF2B5EF4-FFF2-40B4-BE49-F238E27FC236}">
                <a16:creationId xmlns:a16="http://schemas.microsoft.com/office/drawing/2014/main" id="{0A91C20C-34BA-9E48-A34E-7B4DD355B01A}"/>
              </a:ext>
            </a:extLst>
          </p:cNvPr>
          <p:cNvSpPr>
            <a:spLocks noGrp="1"/>
          </p:cNvSpPr>
          <p:nvPr>
            <p:ph type="pic" sz="quarter" idx="38" hasCustomPrompt="1"/>
          </p:nvPr>
        </p:nvSpPr>
        <p:spPr>
          <a:xfrm>
            <a:off x="6272810" y="1862958"/>
            <a:ext cx="702804" cy="720000"/>
          </a:xfrm>
        </p:spPr>
        <p:txBody>
          <a:bodyPr/>
          <a:lstStyle>
            <a:lvl1pPr algn="ctr">
              <a:defRPr sz="900"/>
            </a:lvl1pPr>
          </a:lstStyle>
          <a:p>
            <a:r>
              <a:rPr lang="en-AU" dirty="0"/>
              <a:t>Click on Icon</a:t>
            </a:r>
          </a:p>
        </p:txBody>
      </p:sp>
      <p:sp>
        <p:nvSpPr>
          <p:cNvPr id="51" name="Picture Placeholder 6">
            <a:extLst>
              <a:ext uri="{FF2B5EF4-FFF2-40B4-BE49-F238E27FC236}">
                <a16:creationId xmlns:a16="http://schemas.microsoft.com/office/drawing/2014/main" id="{E5A34424-9F09-1B41-A980-6BB29A714741}"/>
              </a:ext>
            </a:extLst>
          </p:cNvPr>
          <p:cNvSpPr>
            <a:spLocks noGrp="1"/>
          </p:cNvSpPr>
          <p:nvPr>
            <p:ph type="pic" sz="quarter" idx="40" hasCustomPrompt="1"/>
          </p:nvPr>
        </p:nvSpPr>
        <p:spPr>
          <a:xfrm>
            <a:off x="9078857" y="1862958"/>
            <a:ext cx="702804" cy="720000"/>
          </a:xfrm>
        </p:spPr>
        <p:txBody>
          <a:bodyPr/>
          <a:lstStyle>
            <a:lvl1pPr algn="ctr">
              <a:defRPr sz="900"/>
            </a:lvl1pPr>
          </a:lstStyle>
          <a:p>
            <a:r>
              <a:rPr lang="en-AU" dirty="0"/>
              <a:t>Click on Icon</a:t>
            </a:r>
          </a:p>
        </p:txBody>
      </p:sp>
      <p:sp>
        <p:nvSpPr>
          <p:cNvPr id="60" name="Text Placeholder 11">
            <a:extLst>
              <a:ext uri="{FF2B5EF4-FFF2-40B4-BE49-F238E27FC236}">
                <a16:creationId xmlns:a16="http://schemas.microsoft.com/office/drawing/2014/main" id="{E3AC2B02-FC97-814F-8752-04D3C1E25820}"/>
              </a:ext>
            </a:extLst>
          </p:cNvPr>
          <p:cNvSpPr>
            <a:spLocks noGrp="1"/>
          </p:cNvSpPr>
          <p:nvPr>
            <p:ph type="body" sz="quarter" idx="48"/>
          </p:nvPr>
        </p:nvSpPr>
        <p:spPr>
          <a:xfrm>
            <a:off x="687388" y="4589884"/>
            <a:ext cx="2433600" cy="801045"/>
          </a:xfrm>
        </p:spPr>
        <p:txBody>
          <a:bodyPr/>
          <a:lstStyle>
            <a:lvl1pPr>
              <a:lnSpc>
                <a:spcPct val="110000"/>
              </a:lnSpc>
              <a:spcBef>
                <a:spcPts val="600"/>
              </a:spcBef>
              <a:defRPr sz="1000"/>
            </a:lvl1pPr>
          </a:lstStyle>
          <a:p>
            <a:pPr lvl="0"/>
            <a:endParaRPr lang="en-AU" dirty="0"/>
          </a:p>
        </p:txBody>
      </p:sp>
      <p:sp>
        <p:nvSpPr>
          <p:cNvPr id="61" name="Text Placeholder 11">
            <a:extLst>
              <a:ext uri="{FF2B5EF4-FFF2-40B4-BE49-F238E27FC236}">
                <a16:creationId xmlns:a16="http://schemas.microsoft.com/office/drawing/2014/main" id="{F4F0C355-696A-D941-994C-9E28F00BD455}"/>
              </a:ext>
            </a:extLst>
          </p:cNvPr>
          <p:cNvSpPr>
            <a:spLocks noGrp="1"/>
          </p:cNvSpPr>
          <p:nvPr>
            <p:ph type="body" sz="quarter" idx="49"/>
          </p:nvPr>
        </p:nvSpPr>
        <p:spPr>
          <a:xfrm>
            <a:off x="3481041" y="2691010"/>
            <a:ext cx="2433600" cy="801045"/>
          </a:xfrm>
        </p:spPr>
        <p:txBody>
          <a:bodyPr/>
          <a:lstStyle>
            <a:lvl1pPr>
              <a:lnSpc>
                <a:spcPct val="110000"/>
              </a:lnSpc>
              <a:spcBef>
                <a:spcPts val="600"/>
              </a:spcBef>
              <a:defRPr sz="1000"/>
            </a:lvl1pPr>
          </a:lstStyle>
          <a:p>
            <a:pPr lvl="0"/>
            <a:endParaRPr lang="en-AU" dirty="0"/>
          </a:p>
        </p:txBody>
      </p:sp>
      <p:sp>
        <p:nvSpPr>
          <p:cNvPr id="62" name="Text Placeholder 11">
            <a:extLst>
              <a:ext uri="{FF2B5EF4-FFF2-40B4-BE49-F238E27FC236}">
                <a16:creationId xmlns:a16="http://schemas.microsoft.com/office/drawing/2014/main" id="{CB8BCC6D-F7F9-D44F-A4EA-949388AA876F}"/>
              </a:ext>
            </a:extLst>
          </p:cNvPr>
          <p:cNvSpPr>
            <a:spLocks noGrp="1"/>
          </p:cNvSpPr>
          <p:nvPr>
            <p:ph type="body" sz="quarter" idx="50"/>
          </p:nvPr>
        </p:nvSpPr>
        <p:spPr>
          <a:xfrm>
            <a:off x="3481041" y="4589884"/>
            <a:ext cx="2433600" cy="801045"/>
          </a:xfrm>
        </p:spPr>
        <p:txBody>
          <a:bodyPr/>
          <a:lstStyle>
            <a:lvl1pPr>
              <a:lnSpc>
                <a:spcPct val="110000"/>
              </a:lnSpc>
              <a:spcBef>
                <a:spcPts val="600"/>
              </a:spcBef>
              <a:defRPr sz="1000"/>
            </a:lvl1pPr>
          </a:lstStyle>
          <a:p>
            <a:pPr lvl="0"/>
            <a:endParaRPr lang="en-AU" dirty="0"/>
          </a:p>
        </p:txBody>
      </p:sp>
      <p:sp>
        <p:nvSpPr>
          <p:cNvPr id="63" name="Text Placeholder 11">
            <a:extLst>
              <a:ext uri="{FF2B5EF4-FFF2-40B4-BE49-F238E27FC236}">
                <a16:creationId xmlns:a16="http://schemas.microsoft.com/office/drawing/2014/main" id="{C983E79F-ACA2-A44D-B119-A64EDFE26E94}"/>
              </a:ext>
            </a:extLst>
          </p:cNvPr>
          <p:cNvSpPr>
            <a:spLocks noGrp="1"/>
          </p:cNvSpPr>
          <p:nvPr>
            <p:ph type="body" sz="quarter" idx="51"/>
          </p:nvPr>
        </p:nvSpPr>
        <p:spPr>
          <a:xfrm>
            <a:off x="6281796" y="2691010"/>
            <a:ext cx="2433600" cy="801045"/>
          </a:xfrm>
        </p:spPr>
        <p:txBody>
          <a:bodyPr/>
          <a:lstStyle>
            <a:lvl1pPr>
              <a:lnSpc>
                <a:spcPct val="110000"/>
              </a:lnSpc>
              <a:spcBef>
                <a:spcPts val="600"/>
              </a:spcBef>
              <a:defRPr sz="1000"/>
            </a:lvl1pPr>
          </a:lstStyle>
          <a:p>
            <a:pPr lvl="0"/>
            <a:endParaRPr lang="en-AU" dirty="0"/>
          </a:p>
        </p:txBody>
      </p:sp>
      <p:sp>
        <p:nvSpPr>
          <p:cNvPr id="64" name="Text Placeholder 11">
            <a:extLst>
              <a:ext uri="{FF2B5EF4-FFF2-40B4-BE49-F238E27FC236}">
                <a16:creationId xmlns:a16="http://schemas.microsoft.com/office/drawing/2014/main" id="{704056E3-F37C-3F44-9726-B0F0DA0DCAA9}"/>
              </a:ext>
            </a:extLst>
          </p:cNvPr>
          <p:cNvSpPr>
            <a:spLocks noGrp="1"/>
          </p:cNvSpPr>
          <p:nvPr>
            <p:ph type="body" sz="quarter" idx="52"/>
          </p:nvPr>
        </p:nvSpPr>
        <p:spPr>
          <a:xfrm>
            <a:off x="6281796" y="4589884"/>
            <a:ext cx="2433600" cy="801045"/>
          </a:xfrm>
        </p:spPr>
        <p:txBody>
          <a:bodyPr/>
          <a:lstStyle>
            <a:lvl1pPr>
              <a:lnSpc>
                <a:spcPct val="110000"/>
              </a:lnSpc>
              <a:spcBef>
                <a:spcPts val="600"/>
              </a:spcBef>
              <a:defRPr sz="1000"/>
            </a:lvl1pPr>
          </a:lstStyle>
          <a:p>
            <a:pPr lvl="0"/>
            <a:endParaRPr lang="en-AU" dirty="0"/>
          </a:p>
        </p:txBody>
      </p:sp>
      <p:sp>
        <p:nvSpPr>
          <p:cNvPr id="65" name="Text Placeholder 11">
            <a:extLst>
              <a:ext uri="{FF2B5EF4-FFF2-40B4-BE49-F238E27FC236}">
                <a16:creationId xmlns:a16="http://schemas.microsoft.com/office/drawing/2014/main" id="{7FCD966E-2B71-0F43-8443-E3372F4182D1}"/>
              </a:ext>
            </a:extLst>
          </p:cNvPr>
          <p:cNvSpPr>
            <a:spLocks noGrp="1"/>
          </p:cNvSpPr>
          <p:nvPr>
            <p:ph type="body" sz="quarter" idx="53"/>
          </p:nvPr>
        </p:nvSpPr>
        <p:spPr>
          <a:xfrm>
            <a:off x="9090108" y="2691010"/>
            <a:ext cx="2433600" cy="801045"/>
          </a:xfrm>
        </p:spPr>
        <p:txBody>
          <a:bodyPr/>
          <a:lstStyle>
            <a:lvl1pPr>
              <a:lnSpc>
                <a:spcPct val="110000"/>
              </a:lnSpc>
              <a:spcBef>
                <a:spcPts val="600"/>
              </a:spcBef>
              <a:defRPr sz="1000"/>
            </a:lvl1pPr>
          </a:lstStyle>
          <a:p>
            <a:pPr lvl="0"/>
            <a:endParaRPr lang="en-AU" dirty="0"/>
          </a:p>
        </p:txBody>
      </p:sp>
      <p:sp>
        <p:nvSpPr>
          <p:cNvPr id="66" name="Text Placeholder 11">
            <a:extLst>
              <a:ext uri="{FF2B5EF4-FFF2-40B4-BE49-F238E27FC236}">
                <a16:creationId xmlns:a16="http://schemas.microsoft.com/office/drawing/2014/main" id="{E8205795-2837-D141-8B48-C13B18EE617A}"/>
              </a:ext>
            </a:extLst>
          </p:cNvPr>
          <p:cNvSpPr>
            <a:spLocks noGrp="1"/>
          </p:cNvSpPr>
          <p:nvPr>
            <p:ph type="body" sz="quarter" idx="54"/>
          </p:nvPr>
        </p:nvSpPr>
        <p:spPr>
          <a:xfrm>
            <a:off x="9090108" y="4589884"/>
            <a:ext cx="2433600" cy="801045"/>
          </a:xfrm>
        </p:spPr>
        <p:txBody>
          <a:bodyPr/>
          <a:lstStyle>
            <a:lvl1pPr>
              <a:lnSpc>
                <a:spcPct val="110000"/>
              </a:lnSpc>
              <a:spcBef>
                <a:spcPts val="600"/>
              </a:spcBef>
              <a:defRPr sz="1000"/>
            </a:lvl1pPr>
          </a:lstStyle>
          <a:p>
            <a:pPr lvl="0"/>
            <a:endParaRPr lang="en-AU" dirty="0"/>
          </a:p>
        </p:txBody>
      </p:sp>
    </p:spTree>
    <p:extLst>
      <p:ext uri="{BB962C8B-B14F-4D97-AF65-F5344CB8AC3E}">
        <p14:creationId xmlns:p14="http://schemas.microsoft.com/office/powerpoint/2010/main" val="26888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00FAB8-7B61-884B-961D-C7B3A8C06B3B}"/>
              </a:ext>
            </a:extLst>
          </p:cNvPr>
          <p:cNvSpPr>
            <a:spLocks noGrp="1"/>
          </p:cNvSpPr>
          <p:nvPr>
            <p:ph type="title"/>
          </p:nvPr>
        </p:nvSpPr>
        <p:spPr>
          <a:xfrm>
            <a:off x="695325" y="512763"/>
            <a:ext cx="10515600" cy="666000"/>
          </a:xfrm>
          <a:prstGeom prst="rect">
            <a:avLst/>
          </a:prstGeom>
        </p:spPr>
        <p:txBody>
          <a:bodyPr vert="horz" lIns="0" tIns="0" rIns="0" bIns="0" rtlCol="0" anchor="t" anchorCtr="0">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F46F62BA-5866-6948-9750-B811322B3135}"/>
              </a:ext>
            </a:extLst>
          </p:cNvPr>
          <p:cNvSpPr>
            <a:spLocks noGrp="1"/>
          </p:cNvSpPr>
          <p:nvPr>
            <p:ph type="body" idx="1"/>
          </p:nvPr>
        </p:nvSpPr>
        <p:spPr>
          <a:xfrm>
            <a:off x="695325" y="1858963"/>
            <a:ext cx="10801350" cy="418419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E6E1824B-8F9A-B247-855A-9F9D885DF231}"/>
              </a:ext>
            </a:extLst>
          </p:cNvPr>
          <p:cNvSpPr>
            <a:spLocks noGrp="1"/>
          </p:cNvSpPr>
          <p:nvPr>
            <p:ph type="ftr" sz="quarter" idx="3"/>
          </p:nvPr>
        </p:nvSpPr>
        <p:spPr>
          <a:xfrm>
            <a:off x="7020555" y="6125103"/>
            <a:ext cx="4114800" cy="365125"/>
          </a:xfrm>
          <a:prstGeom prst="rect">
            <a:avLst/>
          </a:prstGeom>
        </p:spPr>
        <p:txBody>
          <a:bodyPr vert="horz" lIns="0" tIns="0" rIns="0" bIns="0" rtlCol="0" anchor="b" anchorCtr="0"/>
          <a:lstStyle>
            <a:lvl1pPr algn="r">
              <a:defRPr sz="1000">
                <a:solidFill>
                  <a:schemeClr val="tx1">
                    <a:tint val="75000"/>
                  </a:schemeClr>
                </a:solidFill>
              </a:defRPr>
            </a:lvl1pPr>
          </a:lstStyle>
          <a:p>
            <a:r>
              <a:rPr lang="en-AU"/>
              <a:t>Clinical Excellence Commission</a:t>
            </a:r>
            <a:endParaRPr lang="en-AU" dirty="0"/>
          </a:p>
        </p:txBody>
      </p:sp>
      <p:sp>
        <p:nvSpPr>
          <p:cNvPr id="6" name="Slide Number Placeholder 5">
            <a:extLst>
              <a:ext uri="{FF2B5EF4-FFF2-40B4-BE49-F238E27FC236}">
                <a16:creationId xmlns:a16="http://schemas.microsoft.com/office/drawing/2014/main" id="{F32D78C7-2AE7-9A45-832B-7D239E503DCD}"/>
              </a:ext>
            </a:extLst>
          </p:cNvPr>
          <p:cNvSpPr>
            <a:spLocks noGrp="1"/>
          </p:cNvSpPr>
          <p:nvPr>
            <p:ph type="sldNum" sz="quarter" idx="4"/>
          </p:nvPr>
        </p:nvSpPr>
        <p:spPr>
          <a:xfrm>
            <a:off x="11139055" y="6125103"/>
            <a:ext cx="380290" cy="365125"/>
          </a:xfrm>
          <a:prstGeom prst="rect">
            <a:avLst/>
          </a:prstGeom>
        </p:spPr>
        <p:txBody>
          <a:bodyPr vert="horz" lIns="0" tIns="0" rIns="0" bIns="0" rtlCol="0" anchor="b" anchorCtr="0"/>
          <a:lstStyle>
            <a:lvl1pPr algn="r">
              <a:defRPr sz="1000">
                <a:solidFill>
                  <a:schemeClr val="tx1">
                    <a:tint val="75000"/>
                  </a:schemeClr>
                </a:solidFill>
              </a:defRPr>
            </a:lvl1pPr>
          </a:lstStyle>
          <a:p>
            <a:endParaRPr lang="en-AU" dirty="0"/>
          </a:p>
        </p:txBody>
      </p:sp>
    </p:spTree>
    <p:extLst>
      <p:ext uri="{BB962C8B-B14F-4D97-AF65-F5344CB8AC3E}">
        <p14:creationId xmlns:p14="http://schemas.microsoft.com/office/powerpoint/2010/main" val="314660995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0" r:id="rId4"/>
    <p:sldLayoutId id="2147483656" r:id="rId5"/>
    <p:sldLayoutId id="2147483657" r:id="rId6"/>
    <p:sldLayoutId id="2147483658" r:id="rId7"/>
    <p:sldLayoutId id="2147483659" r:id="rId8"/>
    <p:sldLayoutId id="2147483662" r:id="rId9"/>
    <p:sldLayoutId id="2147483660" r:id="rId10"/>
    <p:sldLayoutId id="2147483661" r:id="rId11"/>
    <p:sldLayoutId id="2147483663" r:id="rId12"/>
    <p:sldLayoutId id="2147483653" r:id="rId13"/>
    <p:sldLayoutId id="2147483654" r:id="rId14"/>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accent6">
              <a:lumMod val="75000"/>
              <a:lumOff val="25000"/>
            </a:schemeClr>
          </a:solidFill>
          <a:latin typeface="+mn-lt"/>
          <a:ea typeface="+mn-ea"/>
          <a:cs typeface="+mn-cs"/>
        </a:defRPr>
      </a:lvl1pPr>
      <a:lvl2pPr marL="0" indent="-228600" algn="l" defTabSz="914400" rtl="0" eaLnBrk="1" latinLnBrk="0" hangingPunct="1">
        <a:lnSpc>
          <a:spcPct val="120000"/>
        </a:lnSpc>
        <a:spcBef>
          <a:spcPts val="1000"/>
        </a:spcBef>
        <a:buSzPct val="120000"/>
        <a:buFont typeface="Arial" panose="020B0604020202020204" pitchFamily="34" charset="0"/>
        <a:buChar char="•"/>
        <a:defRPr sz="1400" kern="1200">
          <a:solidFill>
            <a:schemeClr val="accent6">
              <a:lumMod val="75000"/>
              <a:lumOff val="25000"/>
            </a:schemeClr>
          </a:solidFill>
          <a:latin typeface="+mn-lt"/>
          <a:ea typeface="+mn-ea"/>
          <a:cs typeface="+mn-cs"/>
        </a:defRPr>
      </a:lvl2pPr>
      <a:lvl3pPr marL="450000" indent="-228600" algn="l" defTabSz="914400" rtl="0" eaLnBrk="1" latinLnBrk="0" hangingPunct="1">
        <a:lnSpc>
          <a:spcPct val="120000"/>
        </a:lnSpc>
        <a:spcBef>
          <a:spcPts val="1000"/>
        </a:spcBef>
        <a:buSzPct val="90000"/>
        <a:buFont typeface="Wingdings" pitchFamily="2" charset="2"/>
        <a:buChar char="§"/>
        <a:defRPr sz="1400" kern="1200">
          <a:solidFill>
            <a:schemeClr val="accent6">
              <a:lumMod val="75000"/>
              <a:lumOff val="25000"/>
            </a:schemeClr>
          </a:solidFill>
          <a:latin typeface="+mn-lt"/>
          <a:ea typeface="+mn-ea"/>
          <a:cs typeface="+mn-cs"/>
        </a:defRPr>
      </a:lvl3pPr>
      <a:lvl4pPr marL="810000" indent="-228600" algn="l" defTabSz="914400" rtl="0" eaLnBrk="1" latinLnBrk="0" hangingPunct="1">
        <a:lnSpc>
          <a:spcPct val="120000"/>
        </a:lnSpc>
        <a:spcBef>
          <a:spcPts val="1000"/>
        </a:spcBef>
        <a:buFont typeface="System Font Regular"/>
        <a:buChar char="-"/>
        <a:defRPr sz="1400" kern="1200">
          <a:solidFill>
            <a:schemeClr val="accent6">
              <a:lumMod val="75000"/>
              <a:lumOff val="25000"/>
            </a:schemeClr>
          </a:solidFill>
          <a:latin typeface="+mn-lt"/>
          <a:ea typeface="+mn-ea"/>
          <a:cs typeface="+mn-cs"/>
        </a:defRPr>
      </a:lvl4pPr>
      <a:lvl5pPr marL="1170000" indent="-228600" algn="l" defTabSz="914400" rtl="0" eaLnBrk="1" latinLnBrk="0" hangingPunct="1">
        <a:lnSpc>
          <a:spcPct val="120000"/>
        </a:lnSpc>
        <a:spcBef>
          <a:spcPts val="1000"/>
        </a:spcBef>
        <a:buFont typeface="System Font Regular"/>
        <a:buChar char="»"/>
        <a:defRPr sz="1400" kern="1200">
          <a:solidFill>
            <a:schemeClr val="accent6">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userDrawn="1">
          <p15:clr>
            <a:srgbClr val="F26B43"/>
          </p15:clr>
        </p15:guide>
        <p15:guide id="2" pos="438" userDrawn="1">
          <p15:clr>
            <a:srgbClr val="F26B43"/>
          </p15:clr>
        </p15:guide>
        <p15:guide id="3" pos="7242" userDrawn="1">
          <p15:clr>
            <a:srgbClr val="F26B43"/>
          </p15:clr>
        </p15:guide>
        <p15:guide id="4" orient="horz" pos="4065" userDrawn="1">
          <p15:clr>
            <a:srgbClr val="F26B43"/>
          </p15:clr>
        </p15:guide>
        <p15:guide id="5" orient="horz" pos="1171" userDrawn="1">
          <p15:clr>
            <a:srgbClr val="F26B43"/>
          </p15:clr>
        </p15:guide>
        <p15:guide id="7" orient="horz" pos="94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CEC-Reach@health.nsw.gov.au"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cec.health.nsw.gov.au/quality-improvement/people-and-culture/reach/education"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www.cec.health.nsw.gov.au/"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13.xml"/><Relationship Id="rId16" Type="http://schemas.openxmlformats.org/officeDocument/2006/relationships/image" Target="../media/image29.sv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24.png"/><Relationship Id="rId5" Type="http://schemas.openxmlformats.org/officeDocument/2006/relationships/diagramQuickStyle" Target="../diagrams/quickStyle1.xml"/><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diagramLayout" Target="../diagrams/layout1.xml"/><Relationship Id="rId9" Type="http://schemas.openxmlformats.org/officeDocument/2006/relationships/image" Target="../media/image22.png"/><Relationship Id="rId14" Type="http://schemas.openxmlformats.org/officeDocument/2006/relationships/image" Target="../media/image27.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CEC PowerPoint for use by LHDs/SHNs </a:t>
            </a:r>
            <a:endParaRPr lang="en-AU" dirty="0"/>
          </a:p>
        </p:txBody>
      </p:sp>
      <p:sp>
        <p:nvSpPr>
          <p:cNvPr id="3" name="Text Placeholder 2"/>
          <p:cNvSpPr>
            <a:spLocks noGrp="1"/>
          </p:cNvSpPr>
          <p:nvPr>
            <p:ph type="body" sz="quarter" idx="13"/>
          </p:nvPr>
        </p:nvSpPr>
        <p:spPr/>
        <p:txBody>
          <a:bodyPr/>
          <a:lstStyle/>
          <a:p>
            <a:r>
              <a:rPr lang="en-US" dirty="0"/>
              <a:t>Terms and conditions of use</a:t>
            </a:r>
            <a:endParaRPr lang="en-AU" dirty="0"/>
          </a:p>
        </p:txBody>
      </p:sp>
      <p:sp>
        <p:nvSpPr>
          <p:cNvPr id="4" name="Content Placeholder 3"/>
          <p:cNvSpPr>
            <a:spLocks noGrp="1"/>
          </p:cNvSpPr>
          <p:nvPr>
            <p:ph sz="quarter" idx="14"/>
          </p:nvPr>
        </p:nvSpPr>
        <p:spPr>
          <a:xfrm>
            <a:off x="695325" y="2055620"/>
            <a:ext cx="10801350" cy="1931641"/>
          </a:xfrm>
        </p:spPr>
        <p:txBody>
          <a:bodyPr/>
          <a:lstStyle/>
          <a:p>
            <a:r>
              <a:rPr lang="en-US" dirty="0"/>
              <a:t>This PowerPoint presentation has been prepared by the Adult Patient Safety Program of the Clinical Excellence Commission.</a:t>
            </a:r>
          </a:p>
          <a:p>
            <a:r>
              <a:rPr lang="en-US" dirty="0"/>
              <a:t>The presentation has been designed so that you can add your logo to each page.</a:t>
            </a:r>
          </a:p>
          <a:p>
            <a:r>
              <a:rPr lang="en-US" dirty="0"/>
              <a:t>By using this presentation, our expectation is that you will make no further amendments which might impact on factual content or the meaning and intention of the presentation.</a:t>
            </a:r>
          </a:p>
          <a:p>
            <a:r>
              <a:rPr lang="en-US" dirty="0"/>
              <a:t>For further information or clarification please contact </a:t>
            </a:r>
            <a:r>
              <a:rPr lang="en-AU" dirty="0">
                <a:hlinkClick r:id="rId3"/>
              </a:rPr>
              <a:t>CEC-Reach</a:t>
            </a:r>
            <a:r>
              <a:rPr lang="en-US" dirty="0">
                <a:hlinkClick r:id="rId3"/>
              </a:rPr>
              <a:t>@health.nsw.gov.au</a:t>
            </a:r>
            <a:r>
              <a:rPr lang="en-US" dirty="0"/>
              <a:t> </a:t>
            </a:r>
          </a:p>
          <a:p>
            <a:endParaRPr lang="en-AU" dirty="0"/>
          </a:p>
        </p:txBody>
      </p:sp>
      <p:sp>
        <p:nvSpPr>
          <p:cNvPr id="5" name="Footer Placeholder 4"/>
          <p:cNvSpPr>
            <a:spLocks noGrp="1"/>
          </p:cNvSpPr>
          <p:nvPr>
            <p:ph type="ftr" sz="quarter" idx="15"/>
          </p:nvPr>
        </p:nvSpPr>
        <p:spPr/>
        <p:txBody>
          <a:bodyPr/>
          <a:lstStyle/>
          <a:p>
            <a:r>
              <a:rPr lang="en-AU"/>
              <a:t>Clinical Excellence Commission</a:t>
            </a:r>
            <a:endParaRPr lang="en-AU" dirty="0"/>
          </a:p>
        </p:txBody>
      </p:sp>
    </p:spTree>
    <p:extLst>
      <p:ext uri="{BB962C8B-B14F-4D97-AF65-F5344CB8AC3E}">
        <p14:creationId xmlns:p14="http://schemas.microsoft.com/office/powerpoint/2010/main" val="156488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sp>
        <p:nvSpPr>
          <p:cNvPr id="8" name="Footer Placeholder 3">
            <a:extLst>
              <a:ext uri="{FF2B5EF4-FFF2-40B4-BE49-F238E27FC236}">
                <a16:creationId xmlns:a16="http://schemas.microsoft.com/office/drawing/2014/main" id="{21CA3DEC-7209-6D4F-A642-36CA6FBC1F4A}"/>
              </a:ext>
            </a:extLst>
          </p:cNvPr>
          <p:cNvSpPr txBox="1">
            <a:spLocks/>
          </p:cNvSpPr>
          <p:nvPr/>
        </p:nvSpPr>
        <p:spPr>
          <a:xfrm>
            <a:off x="8423961" y="6027634"/>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sp>
        <p:nvSpPr>
          <p:cNvPr id="4" name="Content Placeholder 2">
            <a:extLst>
              <a:ext uri="{FF2B5EF4-FFF2-40B4-BE49-F238E27FC236}">
                <a16:creationId xmlns:a16="http://schemas.microsoft.com/office/drawing/2014/main" id="{1F667697-723A-4E41-B2D4-998E65D5E33D}"/>
              </a:ext>
            </a:extLst>
          </p:cNvPr>
          <p:cNvSpPr>
            <a:spLocks noGrp="1"/>
          </p:cNvSpPr>
          <p:nvPr>
            <p:ph sz="quarter" idx="14"/>
          </p:nvPr>
        </p:nvSpPr>
        <p:spPr>
          <a:xfrm>
            <a:off x="351865" y="1441718"/>
            <a:ext cx="6559218" cy="3982485"/>
          </a:xfrm>
        </p:spPr>
        <p:txBody>
          <a:bodyPr/>
          <a:lstStyle/>
          <a:p>
            <a:pPr marL="342900" indent="-342900">
              <a:buClr>
                <a:schemeClr val="tx2">
                  <a:lumMod val="60000"/>
                  <a:lumOff val="40000"/>
                </a:schemeClr>
              </a:buClr>
              <a:buFont typeface="Wingdings" panose="05000000000000000000" pitchFamily="2" charset="2"/>
              <a:buChar char="§"/>
            </a:pPr>
            <a:r>
              <a:rPr lang="en-US" sz="2500" dirty="0">
                <a:latin typeface="Calibri Light" panose="020F0302020204030204" pitchFamily="34" charset="0"/>
                <a:cs typeface="Calibri Light" panose="020F0302020204030204" pitchFamily="34" charset="0"/>
              </a:rPr>
              <a:t>Range: average of </a:t>
            </a:r>
            <a:r>
              <a:rPr lang="en-US" sz="2500" b="1" dirty="0">
                <a:solidFill>
                  <a:srgbClr val="FF0000"/>
                </a:solidFill>
                <a:latin typeface="Calibri Light" panose="020F0302020204030204" pitchFamily="34" charset="0"/>
                <a:cs typeface="Calibri Light" panose="020F0302020204030204" pitchFamily="34" charset="0"/>
              </a:rPr>
              <a:t>X</a:t>
            </a:r>
            <a:r>
              <a:rPr lang="en-US" sz="2500" dirty="0">
                <a:latin typeface="Calibri Light" panose="020F0302020204030204" pitchFamily="34" charset="0"/>
                <a:cs typeface="Calibri Light" panose="020F0302020204030204" pitchFamily="34" charset="0"/>
              </a:rPr>
              <a:t> calls/year to </a:t>
            </a:r>
            <a:r>
              <a:rPr lang="en-US" sz="2500" b="1" dirty="0">
                <a:solidFill>
                  <a:srgbClr val="FF0000"/>
                </a:solidFill>
                <a:latin typeface="Calibri Light" panose="020F0302020204030204" pitchFamily="34" charset="0"/>
                <a:cs typeface="Calibri Light" panose="020F0302020204030204" pitchFamily="34" charset="0"/>
              </a:rPr>
              <a:t>X</a:t>
            </a:r>
            <a:r>
              <a:rPr lang="en-US" sz="2500" dirty="0">
                <a:latin typeface="Calibri Light" panose="020F0302020204030204" pitchFamily="34" charset="0"/>
                <a:cs typeface="Calibri Light" panose="020F0302020204030204" pitchFamily="34" charset="0"/>
              </a:rPr>
              <a:t> calls/month</a:t>
            </a:r>
          </a:p>
          <a:p>
            <a:pPr marL="342900" indent="-342900">
              <a:buClr>
                <a:schemeClr val="tx2">
                  <a:lumMod val="60000"/>
                  <a:lumOff val="40000"/>
                </a:schemeClr>
              </a:buClr>
              <a:buFont typeface="Wingdings" panose="05000000000000000000" pitchFamily="2" charset="2"/>
              <a:buChar char="§"/>
            </a:pPr>
            <a:r>
              <a:rPr lang="en-US" sz="2500" dirty="0">
                <a:latin typeface="Calibri Light" panose="020F0302020204030204" pitchFamily="34" charset="0"/>
                <a:cs typeface="Calibri Light" panose="020F0302020204030204" pitchFamily="34" charset="0"/>
              </a:rPr>
              <a:t>‘Family concern’ continues to be reason for activation of rapid response in 5-6% of total calls.</a:t>
            </a:r>
          </a:p>
          <a:p>
            <a:pPr marL="342900" indent="-342900">
              <a:buClr>
                <a:schemeClr val="tx2">
                  <a:lumMod val="60000"/>
                  <a:lumOff val="40000"/>
                </a:schemeClr>
              </a:buClr>
              <a:buFont typeface="Wingdings" panose="05000000000000000000" pitchFamily="2" charset="2"/>
              <a:buChar char="§"/>
            </a:pPr>
            <a:r>
              <a:rPr lang="en-AU" sz="2500" dirty="0">
                <a:latin typeface="Calibri Light" panose="020F0302020204030204" pitchFamily="34" charset="0"/>
                <a:cs typeface="Calibri Light" panose="020F0302020204030204" pitchFamily="34" charset="0"/>
              </a:rPr>
              <a:t>Reasons for calls mirror those identified by staff (e.g. shortness of breath). </a:t>
            </a:r>
          </a:p>
          <a:p>
            <a:pPr marL="342900" indent="-342900">
              <a:buClr>
                <a:schemeClr val="tx2">
                  <a:lumMod val="60000"/>
                  <a:lumOff val="40000"/>
                </a:schemeClr>
              </a:buClr>
              <a:buFont typeface="Wingdings" panose="05000000000000000000" pitchFamily="2" charset="2"/>
              <a:buChar char="§"/>
            </a:pPr>
            <a:r>
              <a:rPr lang="en-AU" sz="2500" dirty="0">
                <a:latin typeface="Calibri Light" panose="020F0302020204030204" pitchFamily="34" charset="0"/>
                <a:cs typeface="Calibri Light" panose="020F0302020204030204" pitchFamily="34" charset="0"/>
              </a:rPr>
              <a:t>Over 50% of family activated cases require transfer to ICU</a:t>
            </a:r>
          </a:p>
        </p:txBody>
      </p:sp>
      <p:sp>
        <p:nvSpPr>
          <p:cNvPr id="5" name="Title 3">
            <a:extLst>
              <a:ext uri="{FF2B5EF4-FFF2-40B4-BE49-F238E27FC236}">
                <a16:creationId xmlns:a16="http://schemas.microsoft.com/office/drawing/2014/main" id="{0D562BE2-3CC9-48E0-8065-C3A616ADA104}"/>
              </a:ext>
            </a:extLst>
          </p:cNvPr>
          <p:cNvSpPr txBox="1">
            <a:spLocks/>
          </p:cNvSpPr>
          <p:nvPr/>
        </p:nvSpPr>
        <p:spPr>
          <a:xfrm>
            <a:off x="541519" y="482209"/>
            <a:ext cx="10801350" cy="66650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t>        The evidence about impact </a:t>
            </a:r>
            <a:endParaRPr lang="en-AU" dirty="0"/>
          </a:p>
        </p:txBody>
      </p:sp>
      <p:graphicFrame>
        <p:nvGraphicFramePr>
          <p:cNvPr id="6" name="Chart 5">
            <a:extLst>
              <a:ext uri="{FF2B5EF4-FFF2-40B4-BE49-F238E27FC236}">
                <a16:creationId xmlns:a16="http://schemas.microsoft.com/office/drawing/2014/main" id="{633BB090-C3BB-41E2-B7F8-4DC1F299BDA5}"/>
              </a:ext>
            </a:extLst>
          </p:cNvPr>
          <p:cNvGraphicFramePr>
            <a:graphicFrameLocks/>
          </p:cNvGraphicFramePr>
          <p:nvPr>
            <p:extLst>
              <p:ext uri="{D42A27DB-BD31-4B8C-83A1-F6EECF244321}">
                <p14:modId xmlns:p14="http://schemas.microsoft.com/office/powerpoint/2010/main" val="559246671"/>
              </p:ext>
            </p:extLst>
          </p:nvPr>
        </p:nvGraphicFramePr>
        <p:xfrm>
          <a:off x="7081747" y="1787064"/>
          <a:ext cx="5223796" cy="3638871"/>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294897E6-D742-4A5F-A514-42BBF4FF3182}"/>
              </a:ext>
            </a:extLst>
          </p:cNvPr>
          <p:cNvSpPr>
            <a:spLocks noGrp="1"/>
          </p:cNvSpPr>
          <p:nvPr>
            <p:ph type="title"/>
          </p:nvPr>
        </p:nvSpPr>
        <p:spPr>
          <a:xfrm>
            <a:off x="7968471" y="1295598"/>
            <a:ext cx="3450348" cy="428014"/>
          </a:xfrm>
        </p:spPr>
        <p:txBody>
          <a:bodyPr>
            <a:noAutofit/>
          </a:bodyPr>
          <a:lstStyle/>
          <a:p>
            <a:pPr algn="ctr"/>
            <a:r>
              <a:rPr lang="en-AU" sz="1600" dirty="0">
                <a:solidFill>
                  <a:srgbClr val="408C8C"/>
                </a:solidFill>
              </a:rPr>
              <a:t>REACH calls in NSW public hospitals in 2018</a:t>
            </a:r>
            <a:r>
              <a:rPr lang="en-AU" sz="1600" b="1" dirty="0">
                <a:solidFill>
                  <a:srgbClr val="408C8C"/>
                </a:solidFill>
              </a:rPr>
              <a:t> </a:t>
            </a:r>
            <a:endParaRPr lang="en-AU" sz="1600" dirty="0">
              <a:solidFill>
                <a:srgbClr val="408C8C"/>
              </a:solidFill>
            </a:endParaRPr>
          </a:p>
        </p:txBody>
      </p:sp>
      <p:pic>
        <p:nvPicPr>
          <p:cNvPr id="10" name="Picture 9">
            <a:extLst>
              <a:ext uri="{FF2B5EF4-FFF2-40B4-BE49-F238E27FC236}">
                <a16:creationId xmlns:a16="http://schemas.microsoft.com/office/drawing/2014/main" id="{3426C49B-4610-450A-9D36-712AA0713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325" y="96992"/>
            <a:ext cx="959509" cy="959509"/>
          </a:xfrm>
          <a:prstGeom prst="rect">
            <a:avLst/>
          </a:prstGeom>
        </p:spPr>
      </p:pic>
      <p:cxnSp>
        <p:nvCxnSpPr>
          <p:cNvPr id="11" name="Straight Connector 10">
            <a:extLst>
              <a:ext uri="{FF2B5EF4-FFF2-40B4-BE49-F238E27FC236}">
                <a16:creationId xmlns:a16="http://schemas.microsoft.com/office/drawing/2014/main" id="{C1852FDD-7907-44AE-A0DF-BDCA5D53E4E5}"/>
              </a:ext>
            </a:extLst>
          </p:cNvPr>
          <p:cNvCxnSpPr/>
          <p:nvPr/>
        </p:nvCxnSpPr>
        <p:spPr>
          <a:xfrm flipV="1">
            <a:off x="695325" y="1109004"/>
            <a:ext cx="7957185" cy="11096"/>
          </a:xfrm>
          <a:prstGeom prst="line">
            <a:avLst/>
          </a:prstGeom>
          <a:ln w="19050">
            <a:solidFill>
              <a:srgbClr val="005F5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C1CE13-5361-49F9-AC1D-E91FE1EC86C0}"/>
              </a:ext>
            </a:extLst>
          </p:cNvPr>
          <p:cNvSpPr txBox="1"/>
          <p:nvPr/>
        </p:nvSpPr>
        <p:spPr>
          <a:xfrm>
            <a:off x="4461331" y="5757452"/>
            <a:ext cx="5444280" cy="400110"/>
          </a:xfrm>
          <a:prstGeom prst="rect">
            <a:avLst/>
          </a:prstGeom>
          <a:noFill/>
        </p:spPr>
        <p:txBody>
          <a:bodyPr wrap="square" rtlCol="0">
            <a:spAutoFit/>
          </a:bodyPr>
          <a:lstStyle/>
          <a:p>
            <a:r>
              <a:rPr lang="en-US" sz="2000" b="1" dirty="0">
                <a:solidFill>
                  <a:srgbClr val="FF0000"/>
                </a:solidFill>
              </a:rPr>
              <a:t>Tip: Add some local data</a:t>
            </a:r>
            <a:endParaRPr lang="en-AU" sz="2000" b="1" dirty="0">
              <a:solidFill>
                <a:srgbClr val="FF0000"/>
              </a:solidFill>
            </a:endParaRPr>
          </a:p>
        </p:txBody>
      </p:sp>
      <p:pic>
        <p:nvPicPr>
          <p:cNvPr id="13" name="Picture 12">
            <a:extLst>
              <a:ext uri="{FF2B5EF4-FFF2-40B4-BE49-F238E27FC236}">
                <a16:creationId xmlns:a16="http://schemas.microsoft.com/office/drawing/2014/main" id="{C1A227C4-0C5A-4E88-9A5B-748CCCFEF2D2}"/>
              </a:ext>
            </a:extLst>
          </p:cNvPr>
          <p:cNvPicPr>
            <a:picLocks noChangeAspect="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3641824" y="5586205"/>
            <a:ext cx="819507" cy="742605"/>
          </a:xfrm>
          <a:prstGeom prst="rect">
            <a:avLst/>
          </a:prstGeom>
        </p:spPr>
      </p:pic>
      <p:sp>
        <p:nvSpPr>
          <p:cNvPr id="14" name="Title 1">
            <a:extLst>
              <a:ext uri="{FF2B5EF4-FFF2-40B4-BE49-F238E27FC236}">
                <a16:creationId xmlns:a16="http://schemas.microsoft.com/office/drawing/2014/main" id="{66AB7264-ECC2-447D-8921-03D7AFA7FA1D}"/>
              </a:ext>
            </a:extLst>
          </p:cNvPr>
          <p:cNvSpPr txBox="1">
            <a:spLocks/>
          </p:cNvSpPr>
          <p:nvPr/>
        </p:nvSpPr>
        <p:spPr>
          <a:xfrm>
            <a:off x="7968471" y="5489387"/>
            <a:ext cx="3450348" cy="42801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AU" sz="1400" dirty="0">
                <a:solidFill>
                  <a:srgbClr val="408C8C"/>
                </a:solidFill>
              </a:rPr>
              <a:t>Source: REACH survey 2018</a:t>
            </a:r>
          </a:p>
        </p:txBody>
      </p:sp>
    </p:spTree>
    <p:extLst>
      <p:ext uri="{BB962C8B-B14F-4D97-AF65-F5344CB8AC3E}">
        <p14:creationId xmlns:p14="http://schemas.microsoft.com/office/powerpoint/2010/main" val="604186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sp>
        <p:nvSpPr>
          <p:cNvPr id="8" name="Footer Placeholder 3">
            <a:extLst>
              <a:ext uri="{FF2B5EF4-FFF2-40B4-BE49-F238E27FC236}">
                <a16:creationId xmlns:a16="http://schemas.microsoft.com/office/drawing/2014/main" id="{21CA3DEC-7209-6D4F-A642-36CA6FBC1F4A}"/>
              </a:ext>
            </a:extLst>
          </p:cNvPr>
          <p:cNvSpPr txBox="1">
            <a:spLocks/>
          </p:cNvSpPr>
          <p:nvPr/>
        </p:nvSpPr>
        <p:spPr>
          <a:xfrm>
            <a:off x="8423961" y="6027634"/>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sp>
        <p:nvSpPr>
          <p:cNvPr id="4" name="Content Placeholder 2">
            <a:extLst>
              <a:ext uri="{FF2B5EF4-FFF2-40B4-BE49-F238E27FC236}">
                <a16:creationId xmlns:a16="http://schemas.microsoft.com/office/drawing/2014/main" id="{6A93FD5E-B821-40E4-8411-FEC0F30F32F4}"/>
              </a:ext>
            </a:extLst>
          </p:cNvPr>
          <p:cNvSpPr txBox="1">
            <a:spLocks/>
          </p:cNvSpPr>
          <p:nvPr/>
        </p:nvSpPr>
        <p:spPr>
          <a:xfrm>
            <a:off x="6539696" y="1233301"/>
            <a:ext cx="5384693" cy="1974497"/>
          </a:xfrm>
          <a:prstGeom prst="wedgeRoundRectCallout">
            <a:avLst>
              <a:gd name="adj1" fmla="val -39963"/>
              <a:gd name="adj2" fmla="val 71473"/>
              <a:gd name="adj3" fmla="val 16667"/>
            </a:avLst>
          </a:prstGeom>
          <a:solidFill>
            <a:srgbClr val="EFFBF9"/>
          </a:solidFill>
          <a:ln>
            <a:solidFill>
              <a:srgbClr val="74DECA"/>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3200" dirty="0">
                <a:solidFill>
                  <a:schemeClr val="accent6">
                    <a:lumMod val="50000"/>
                    <a:lumOff val="50000"/>
                  </a:schemeClr>
                </a:solidFill>
                <a:latin typeface="Calibri Light" panose="020F0302020204030204" pitchFamily="34" charset="0"/>
                <a:cs typeface="Calibri Light" panose="020F0302020204030204" pitchFamily="34" charset="0"/>
              </a:rPr>
              <a:t>‘</a:t>
            </a:r>
            <a:r>
              <a:rPr lang="en-AU" sz="3200" i="1" dirty="0">
                <a:solidFill>
                  <a:schemeClr val="accent6">
                    <a:lumMod val="50000"/>
                    <a:lumOff val="50000"/>
                  </a:schemeClr>
                </a:solidFill>
                <a:latin typeface="Calibri Light" panose="020F0302020204030204" pitchFamily="34" charset="0"/>
                <a:cs typeface="Calibri Light" panose="020F0302020204030204" pitchFamily="34" charset="0"/>
              </a:rPr>
              <a:t>REACH is a great system...it gave me reassurance and confidence to say “Hey, I don’t think this is right”. </a:t>
            </a:r>
            <a:endParaRPr lang="en-AU" sz="3600" dirty="0">
              <a:latin typeface="Calibri Light" panose="020F0302020204030204" pitchFamily="34" charset="0"/>
              <a:cs typeface="Calibri Light" panose="020F0302020204030204" pitchFamily="34" charset="0"/>
            </a:endParaRPr>
          </a:p>
          <a:p>
            <a:pPr marL="0" indent="0" algn="ctr">
              <a:buNone/>
            </a:pPr>
            <a:endParaRPr lang="en-AU" sz="3600" dirty="0">
              <a:latin typeface="Calibri Light" panose="020F0302020204030204" pitchFamily="34" charset="0"/>
              <a:cs typeface="Calibri Light" panose="020F0302020204030204" pitchFamily="34" charset="0"/>
            </a:endParaRPr>
          </a:p>
          <a:p>
            <a:pPr marL="0" indent="0" algn="ctr">
              <a:buFont typeface="Arial" panose="020B0604020202020204" pitchFamily="34" charset="0"/>
              <a:buNone/>
            </a:pPr>
            <a:endParaRPr lang="en-AU" sz="3200" dirty="0">
              <a:latin typeface="Calibri Light" panose="020F0302020204030204" pitchFamily="34" charset="0"/>
              <a:cs typeface="Calibri Light" panose="020F0302020204030204" pitchFamily="34" charset="0"/>
            </a:endParaRPr>
          </a:p>
        </p:txBody>
      </p:sp>
      <p:sp>
        <p:nvSpPr>
          <p:cNvPr id="5" name="Title 3">
            <a:extLst>
              <a:ext uri="{FF2B5EF4-FFF2-40B4-BE49-F238E27FC236}">
                <a16:creationId xmlns:a16="http://schemas.microsoft.com/office/drawing/2014/main" id="{C938CA0E-4A62-4466-AFB8-D4E5A922ED72}"/>
              </a:ext>
            </a:extLst>
          </p:cNvPr>
          <p:cNvSpPr>
            <a:spLocks noGrp="1"/>
          </p:cNvSpPr>
          <p:nvPr>
            <p:ph type="title"/>
          </p:nvPr>
        </p:nvSpPr>
        <p:spPr>
          <a:xfrm>
            <a:off x="610624" y="491683"/>
            <a:ext cx="10801350" cy="666505"/>
          </a:xfrm>
        </p:spPr>
        <p:txBody>
          <a:bodyPr/>
          <a:lstStyle/>
          <a:p>
            <a:r>
              <a:rPr lang="en-US" dirty="0"/>
              <a:t>       Consumer feedback </a:t>
            </a:r>
            <a:endParaRPr lang="en-AU" dirty="0"/>
          </a:p>
        </p:txBody>
      </p:sp>
      <p:pic>
        <p:nvPicPr>
          <p:cNvPr id="9" name="Picture 13" descr="Teal ÔÇô 1 Colour Icons ÔÇô Collaborations">
            <a:extLst>
              <a:ext uri="{FF2B5EF4-FFF2-40B4-BE49-F238E27FC236}">
                <a16:creationId xmlns:a16="http://schemas.microsoft.com/office/drawing/2014/main" id="{85B5059A-7E95-4945-81C4-E4F6AF425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325" y="75455"/>
            <a:ext cx="981046" cy="98104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B34E5356-C343-4296-A6C6-50537D56BA42}"/>
              </a:ext>
            </a:extLst>
          </p:cNvPr>
          <p:cNvCxnSpPr/>
          <p:nvPr/>
        </p:nvCxnSpPr>
        <p:spPr>
          <a:xfrm flipV="1">
            <a:off x="695325" y="1138436"/>
            <a:ext cx="7957185" cy="11096"/>
          </a:xfrm>
          <a:prstGeom prst="line">
            <a:avLst/>
          </a:prstGeom>
          <a:ln w="19050">
            <a:solidFill>
              <a:srgbClr val="005F58"/>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2A21F187-9DDF-4829-A7FE-807598D187C5}"/>
              </a:ext>
            </a:extLst>
          </p:cNvPr>
          <p:cNvSpPr txBox="1">
            <a:spLocks/>
          </p:cNvSpPr>
          <p:nvPr/>
        </p:nvSpPr>
        <p:spPr>
          <a:xfrm>
            <a:off x="610624" y="1312863"/>
            <a:ext cx="5485376" cy="1974497"/>
          </a:xfrm>
          <a:prstGeom prst="wedgeRoundRectCallout">
            <a:avLst>
              <a:gd name="adj1" fmla="val -39963"/>
              <a:gd name="adj2" fmla="val 71473"/>
              <a:gd name="adj3" fmla="val 16667"/>
            </a:avLst>
          </a:prstGeom>
          <a:solidFill>
            <a:srgbClr val="EFFBF9"/>
          </a:solidFill>
          <a:ln>
            <a:solidFill>
              <a:srgbClr val="74DECA"/>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3200" dirty="0">
                <a:solidFill>
                  <a:schemeClr val="accent6">
                    <a:lumMod val="50000"/>
                    <a:lumOff val="50000"/>
                  </a:schemeClr>
                </a:solidFill>
                <a:latin typeface="Calibri Light" panose="020F0302020204030204" pitchFamily="34" charset="0"/>
                <a:cs typeface="Calibri Light" panose="020F0302020204030204" pitchFamily="34" charset="0"/>
              </a:rPr>
              <a:t>‘</a:t>
            </a:r>
            <a:r>
              <a:rPr lang="en-AU" sz="3200" i="1" dirty="0">
                <a:solidFill>
                  <a:schemeClr val="accent6">
                    <a:lumMod val="50000"/>
                    <a:lumOff val="50000"/>
                  </a:schemeClr>
                </a:solidFill>
                <a:latin typeface="Calibri Light" panose="020F0302020204030204" pitchFamily="34" charset="0"/>
                <a:cs typeface="Calibri Light" panose="020F0302020204030204" pitchFamily="34" charset="0"/>
              </a:rPr>
              <a:t>I felt isolated with no other family members to help in questioning the doctor. REACH gave me confidence to do this.’</a:t>
            </a:r>
            <a:endParaRPr lang="en-AU" sz="3600" dirty="0">
              <a:latin typeface="Calibri Light" panose="020F0302020204030204" pitchFamily="34" charset="0"/>
              <a:cs typeface="Calibri Light" panose="020F0302020204030204" pitchFamily="34" charset="0"/>
            </a:endParaRPr>
          </a:p>
          <a:p>
            <a:pPr marL="0" indent="0" algn="ctr">
              <a:buFont typeface="Arial" panose="020B0604020202020204" pitchFamily="34" charset="0"/>
              <a:buNone/>
            </a:pPr>
            <a:endParaRPr lang="en-AU" sz="3200" dirty="0">
              <a:latin typeface="Calibri Light" panose="020F0302020204030204" pitchFamily="34" charset="0"/>
              <a:cs typeface="Calibri Light" panose="020F0302020204030204" pitchFamily="34" charset="0"/>
            </a:endParaRPr>
          </a:p>
        </p:txBody>
      </p:sp>
      <p:sp>
        <p:nvSpPr>
          <p:cNvPr id="15" name="Content Placeholder 2">
            <a:extLst>
              <a:ext uri="{FF2B5EF4-FFF2-40B4-BE49-F238E27FC236}">
                <a16:creationId xmlns:a16="http://schemas.microsoft.com/office/drawing/2014/main" id="{89C2DC14-EED4-4B2B-900A-E4C117105FF0}"/>
              </a:ext>
            </a:extLst>
          </p:cNvPr>
          <p:cNvSpPr txBox="1">
            <a:spLocks/>
          </p:cNvSpPr>
          <p:nvPr/>
        </p:nvSpPr>
        <p:spPr>
          <a:xfrm>
            <a:off x="4572000" y="3779111"/>
            <a:ext cx="5648446" cy="2135552"/>
          </a:xfrm>
          <a:prstGeom prst="wedgeRoundRectCallout">
            <a:avLst>
              <a:gd name="adj1" fmla="val -39963"/>
              <a:gd name="adj2" fmla="val 71473"/>
              <a:gd name="adj3" fmla="val 16667"/>
            </a:avLst>
          </a:prstGeom>
          <a:solidFill>
            <a:srgbClr val="EFFBF9"/>
          </a:solidFill>
          <a:ln>
            <a:solidFill>
              <a:srgbClr val="74DECA"/>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AU" sz="3600" dirty="0">
              <a:latin typeface="Calibri Light" panose="020F0302020204030204" pitchFamily="34" charset="0"/>
              <a:cs typeface="Calibri Light" panose="020F0302020204030204" pitchFamily="34" charset="0"/>
            </a:endParaRPr>
          </a:p>
          <a:p>
            <a:pPr marL="0" indent="0" algn="ctr">
              <a:buNone/>
            </a:pPr>
            <a:endParaRPr lang="en-AU" sz="3600" dirty="0">
              <a:latin typeface="Calibri Light" panose="020F0302020204030204" pitchFamily="34" charset="0"/>
              <a:cs typeface="Calibri Light" panose="020F0302020204030204" pitchFamily="34" charset="0"/>
            </a:endParaRPr>
          </a:p>
          <a:p>
            <a:pPr marL="0" indent="0" algn="ctr">
              <a:buFont typeface="Arial" panose="020B0604020202020204" pitchFamily="34" charset="0"/>
              <a:buNone/>
            </a:pPr>
            <a:endParaRPr lang="en-AU" sz="3200" dirty="0">
              <a:latin typeface="Calibri Light" panose="020F0302020204030204" pitchFamily="34" charset="0"/>
              <a:cs typeface="Calibri Light" panose="020F0302020204030204" pitchFamily="34" charset="0"/>
            </a:endParaRPr>
          </a:p>
        </p:txBody>
      </p:sp>
      <p:grpSp>
        <p:nvGrpSpPr>
          <p:cNvPr id="11" name="Group 10">
            <a:extLst>
              <a:ext uri="{FF2B5EF4-FFF2-40B4-BE49-F238E27FC236}">
                <a16:creationId xmlns:a16="http://schemas.microsoft.com/office/drawing/2014/main" id="{DE27B999-2149-4507-8834-0816D9B5A8E2}"/>
              </a:ext>
            </a:extLst>
          </p:cNvPr>
          <p:cNvGrpSpPr/>
          <p:nvPr/>
        </p:nvGrpSpPr>
        <p:grpSpPr>
          <a:xfrm>
            <a:off x="5174148" y="4561752"/>
            <a:ext cx="4635795" cy="638521"/>
            <a:chOff x="4564756" y="5996762"/>
            <a:chExt cx="6617151" cy="638521"/>
          </a:xfrm>
        </p:grpSpPr>
        <p:sp>
          <p:nvSpPr>
            <p:cNvPr id="12" name="TextBox 11">
              <a:extLst>
                <a:ext uri="{FF2B5EF4-FFF2-40B4-BE49-F238E27FC236}">
                  <a16:creationId xmlns:a16="http://schemas.microsoft.com/office/drawing/2014/main" id="{B1B30035-CDF7-4358-8FD4-839EC832BFB7}"/>
                </a:ext>
              </a:extLst>
            </p:cNvPr>
            <p:cNvSpPr txBox="1"/>
            <p:nvPr/>
          </p:nvSpPr>
          <p:spPr>
            <a:xfrm>
              <a:off x="5334000" y="6103088"/>
              <a:ext cx="5847907" cy="400110"/>
            </a:xfrm>
            <a:prstGeom prst="rect">
              <a:avLst/>
            </a:prstGeom>
            <a:noFill/>
          </p:spPr>
          <p:txBody>
            <a:bodyPr wrap="square" rtlCol="0">
              <a:spAutoFit/>
            </a:bodyPr>
            <a:lstStyle/>
            <a:p>
              <a:r>
                <a:rPr lang="en-US" sz="2000" b="1" dirty="0">
                  <a:solidFill>
                    <a:srgbClr val="FF0000"/>
                  </a:solidFill>
                </a:rPr>
                <a:t>Tip: add own patient quote </a:t>
              </a:r>
              <a:endParaRPr lang="en-AU" sz="2000" b="1" dirty="0">
                <a:solidFill>
                  <a:srgbClr val="FF0000"/>
                </a:solidFill>
              </a:endParaRPr>
            </a:p>
          </p:txBody>
        </p:sp>
        <p:pic>
          <p:nvPicPr>
            <p:cNvPr id="13" name="Picture 12">
              <a:extLst>
                <a:ext uri="{FF2B5EF4-FFF2-40B4-BE49-F238E27FC236}">
                  <a16:creationId xmlns:a16="http://schemas.microsoft.com/office/drawing/2014/main" id="{D74B45DA-D9E5-47DE-9248-ACAF116C3230}"/>
                </a:ext>
              </a:extLst>
            </p:cNvPr>
            <p:cNvPicPr>
              <a:picLocks noChangeAspect="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564756" y="5996762"/>
              <a:ext cx="880263" cy="638521"/>
            </a:xfrm>
            <a:prstGeom prst="rect">
              <a:avLst/>
            </a:prstGeom>
          </p:spPr>
        </p:pic>
      </p:grpSp>
    </p:spTree>
    <p:extLst>
      <p:ext uri="{BB962C8B-B14F-4D97-AF65-F5344CB8AC3E}">
        <p14:creationId xmlns:p14="http://schemas.microsoft.com/office/powerpoint/2010/main" val="13999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sp>
        <p:nvSpPr>
          <p:cNvPr id="8" name="Footer Placeholder 3">
            <a:extLst>
              <a:ext uri="{FF2B5EF4-FFF2-40B4-BE49-F238E27FC236}">
                <a16:creationId xmlns:a16="http://schemas.microsoft.com/office/drawing/2014/main" id="{21CA3DEC-7209-6D4F-A642-36CA6FBC1F4A}"/>
              </a:ext>
            </a:extLst>
          </p:cNvPr>
          <p:cNvSpPr txBox="1">
            <a:spLocks/>
          </p:cNvSpPr>
          <p:nvPr/>
        </p:nvSpPr>
        <p:spPr>
          <a:xfrm>
            <a:off x="8423961" y="6027634"/>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sp>
        <p:nvSpPr>
          <p:cNvPr id="4" name="Title 1">
            <a:extLst>
              <a:ext uri="{FF2B5EF4-FFF2-40B4-BE49-F238E27FC236}">
                <a16:creationId xmlns:a16="http://schemas.microsoft.com/office/drawing/2014/main" id="{27124A0D-6D9B-4E34-84B7-3A0E6A510B42}"/>
              </a:ext>
            </a:extLst>
          </p:cNvPr>
          <p:cNvSpPr>
            <a:spLocks noGrp="1"/>
          </p:cNvSpPr>
          <p:nvPr>
            <p:ph type="title"/>
          </p:nvPr>
        </p:nvSpPr>
        <p:spPr>
          <a:xfrm>
            <a:off x="604284" y="258802"/>
            <a:ext cx="9601200" cy="559906"/>
          </a:xfrm>
        </p:spPr>
        <p:txBody>
          <a:bodyPr>
            <a:normAutofit fontScale="90000"/>
          </a:bodyPr>
          <a:lstStyle/>
          <a:p>
            <a:r>
              <a:rPr lang="en-AU" dirty="0"/>
              <a:t>Day family video</a:t>
            </a:r>
          </a:p>
        </p:txBody>
      </p:sp>
      <p:pic>
        <p:nvPicPr>
          <p:cNvPr id="5" name="Picture 4">
            <a:hlinkClick r:id="rId3"/>
            <a:extLst>
              <a:ext uri="{FF2B5EF4-FFF2-40B4-BE49-F238E27FC236}">
                <a16:creationId xmlns:a16="http://schemas.microsoft.com/office/drawing/2014/main" id="{2D843FBD-8F2E-4A89-BFE5-8CDC077E0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8530" y="1169695"/>
            <a:ext cx="7204937" cy="4022608"/>
          </a:xfrm>
          <a:prstGeom prst="rect">
            <a:avLst/>
          </a:prstGeom>
        </p:spPr>
      </p:pic>
      <p:grpSp>
        <p:nvGrpSpPr>
          <p:cNvPr id="9" name="Group 8">
            <a:extLst>
              <a:ext uri="{FF2B5EF4-FFF2-40B4-BE49-F238E27FC236}">
                <a16:creationId xmlns:a16="http://schemas.microsoft.com/office/drawing/2014/main" id="{5DC23CEC-47EB-4204-827E-CFF5364504A1}"/>
              </a:ext>
            </a:extLst>
          </p:cNvPr>
          <p:cNvGrpSpPr/>
          <p:nvPr/>
        </p:nvGrpSpPr>
        <p:grpSpPr>
          <a:xfrm>
            <a:off x="7383123" y="5466539"/>
            <a:ext cx="4635795" cy="638521"/>
            <a:chOff x="4564756" y="5996762"/>
            <a:chExt cx="6617151" cy="638521"/>
          </a:xfrm>
        </p:grpSpPr>
        <p:sp>
          <p:nvSpPr>
            <p:cNvPr id="10" name="TextBox 9">
              <a:extLst>
                <a:ext uri="{FF2B5EF4-FFF2-40B4-BE49-F238E27FC236}">
                  <a16:creationId xmlns:a16="http://schemas.microsoft.com/office/drawing/2014/main" id="{9C9AFBE2-3B4B-403C-93FB-D7C9106907FA}"/>
                </a:ext>
              </a:extLst>
            </p:cNvPr>
            <p:cNvSpPr txBox="1"/>
            <p:nvPr/>
          </p:nvSpPr>
          <p:spPr>
            <a:xfrm>
              <a:off x="5334000" y="6103088"/>
              <a:ext cx="5847907" cy="400110"/>
            </a:xfrm>
            <a:prstGeom prst="rect">
              <a:avLst/>
            </a:prstGeom>
            <a:noFill/>
          </p:spPr>
          <p:txBody>
            <a:bodyPr wrap="square" rtlCol="0">
              <a:spAutoFit/>
            </a:bodyPr>
            <a:lstStyle/>
            <a:p>
              <a:r>
                <a:rPr lang="en-US" sz="2000" b="1" dirty="0">
                  <a:solidFill>
                    <a:srgbClr val="FF0000"/>
                  </a:solidFill>
                </a:rPr>
                <a:t>Tip: add own patient story </a:t>
              </a:r>
              <a:endParaRPr lang="en-AU" sz="2000" b="1" dirty="0">
                <a:solidFill>
                  <a:srgbClr val="FF0000"/>
                </a:solidFill>
              </a:endParaRPr>
            </a:p>
          </p:txBody>
        </p:sp>
        <p:pic>
          <p:nvPicPr>
            <p:cNvPr id="11" name="Picture 10">
              <a:extLst>
                <a:ext uri="{FF2B5EF4-FFF2-40B4-BE49-F238E27FC236}">
                  <a16:creationId xmlns:a16="http://schemas.microsoft.com/office/drawing/2014/main" id="{1369605A-9088-481C-9642-DD338F0589B1}"/>
                </a:ext>
              </a:extLst>
            </p:cNvPr>
            <p:cNvPicPr>
              <a:picLocks noChangeAspect="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564756" y="5996762"/>
              <a:ext cx="880263" cy="638521"/>
            </a:xfrm>
            <a:prstGeom prst="rect">
              <a:avLst/>
            </a:prstGeom>
          </p:spPr>
        </p:pic>
      </p:grpSp>
      <p:cxnSp>
        <p:nvCxnSpPr>
          <p:cNvPr id="12" name="Straight Connector 11">
            <a:extLst>
              <a:ext uri="{FF2B5EF4-FFF2-40B4-BE49-F238E27FC236}">
                <a16:creationId xmlns:a16="http://schemas.microsoft.com/office/drawing/2014/main" id="{8D8E71BD-993D-4FCD-9E33-31FE5911ECCA}"/>
              </a:ext>
            </a:extLst>
          </p:cNvPr>
          <p:cNvCxnSpPr/>
          <p:nvPr/>
        </p:nvCxnSpPr>
        <p:spPr>
          <a:xfrm flipV="1">
            <a:off x="604284" y="913938"/>
            <a:ext cx="7957185" cy="11096"/>
          </a:xfrm>
          <a:prstGeom prst="line">
            <a:avLst/>
          </a:prstGeom>
          <a:ln w="19050">
            <a:solidFill>
              <a:srgbClr val="005F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946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201B75-F83C-46F2-8F45-0FB6132D1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014" y="1107626"/>
            <a:ext cx="7874643" cy="5209687"/>
          </a:xfrm>
          <a:prstGeom prst="rect">
            <a:avLst/>
          </a:prstGeom>
        </p:spPr>
      </p:pic>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sp>
        <p:nvSpPr>
          <p:cNvPr id="8" name="Footer Placeholder 3">
            <a:extLst>
              <a:ext uri="{FF2B5EF4-FFF2-40B4-BE49-F238E27FC236}">
                <a16:creationId xmlns:a16="http://schemas.microsoft.com/office/drawing/2014/main" id="{21CA3DEC-7209-6D4F-A642-36CA6FBC1F4A}"/>
              </a:ext>
            </a:extLst>
          </p:cNvPr>
          <p:cNvSpPr txBox="1">
            <a:spLocks/>
          </p:cNvSpPr>
          <p:nvPr/>
        </p:nvSpPr>
        <p:spPr>
          <a:xfrm>
            <a:off x="8423961" y="6027634"/>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sp>
        <p:nvSpPr>
          <p:cNvPr id="4" name="Content Placeholder 2">
            <a:extLst>
              <a:ext uri="{FF2B5EF4-FFF2-40B4-BE49-F238E27FC236}">
                <a16:creationId xmlns:a16="http://schemas.microsoft.com/office/drawing/2014/main" id="{86A7813E-8040-4EDB-96C5-965F23878DF5}"/>
              </a:ext>
            </a:extLst>
          </p:cNvPr>
          <p:cNvSpPr>
            <a:spLocks noGrp="1"/>
          </p:cNvSpPr>
          <p:nvPr>
            <p:ph sz="quarter" idx="14"/>
          </p:nvPr>
        </p:nvSpPr>
        <p:spPr>
          <a:xfrm>
            <a:off x="695325" y="1858963"/>
            <a:ext cx="10801350" cy="3703007"/>
          </a:xfrm>
        </p:spPr>
        <p:txBody>
          <a:bodyPr/>
          <a:lstStyle/>
          <a:p>
            <a:endParaRPr lang="en-AU" dirty="0"/>
          </a:p>
          <a:p>
            <a:endParaRPr lang="en-AU" dirty="0"/>
          </a:p>
          <a:p>
            <a:pPr marL="0" indent="0">
              <a:buNone/>
            </a:pPr>
            <a:endParaRPr lang="en-AU" dirty="0"/>
          </a:p>
          <a:p>
            <a:pPr marL="0" indent="0">
              <a:buNone/>
            </a:pPr>
            <a:endParaRPr lang="en-AU" dirty="0"/>
          </a:p>
        </p:txBody>
      </p:sp>
      <p:sp>
        <p:nvSpPr>
          <p:cNvPr id="6" name="Rectangle 5">
            <a:extLst>
              <a:ext uri="{FF2B5EF4-FFF2-40B4-BE49-F238E27FC236}">
                <a16:creationId xmlns:a16="http://schemas.microsoft.com/office/drawing/2014/main" id="{EC137AC6-AE3E-4F21-9D81-008B39774CC9}"/>
              </a:ext>
            </a:extLst>
          </p:cNvPr>
          <p:cNvSpPr/>
          <p:nvPr/>
        </p:nvSpPr>
        <p:spPr>
          <a:xfrm>
            <a:off x="6079072" y="1191986"/>
            <a:ext cx="3694281" cy="369332"/>
          </a:xfrm>
          <a:prstGeom prst="rect">
            <a:avLst/>
          </a:prstGeom>
        </p:spPr>
        <p:txBody>
          <a:bodyPr wrap="none">
            <a:spAutoFit/>
          </a:bodyPr>
          <a:lstStyle/>
          <a:p>
            <a:r>
              <a:rPr lang="en-AU" dirty="0">
                <a:hlinkClick r:id="rId4"/>
              </a:rPr>
              <a:t>http://www.cec.health.nsw.gov.au/</a:t>
            </a:r>
            <a:r>
              <a:rPr lang="en-AU" dirty="0"/>
              <a:t> </a:t>
            </a:r>
          </a:p>
        </p:txBody>
      </p:sp>
      <p:sp>
        <p:nvSpPr>
          <p:cNvPr id="9" name="Title 1">
            <a:extLst>
              <a:ext uri="{FF2B5EF4-FFF2-40B4-BE49-F238E27FC236}">
                <a16:creationId xmlns:a16="http://schemas.microsoft.com/office/drawing/2014/main" id="{A2D3EA96-E720-44A0-809B-C2BBD174E57E}"/>
              </a:ext>
            </a:extLst>
          </p:cNvPr>
          <p:cNvSpPr>
            <a:spLocks noGrp="1"/>
          </p:cNvSpPr>
          <p:nvPr>
            <p:ph type="title"/>
          </p:nvPr>
        </p:nvSpPr>
        <p:spPr>
          <a:xfrm>
            <a:off x="494358" y="467054"/>
            <a:ext cx="10801350" cy="666505"/>
          </a:xfrm>
        </p:spPr>
        <p:txBody>
          <a:bodyPr>
            <a:normAutofit/>
          </a:bodyPr>
          <a:lstStyle/>
          <a:p>
            <a:r>
              <a:rPr lang="en-AU" dirty="0"/>
              <a:t>        Information and resources </a:t>
            </a:r>
          </a:p>
        </p:txBody>
      </p:sp>
      <p:pic>
        <p:nvPicPr>
          <p:cNvPr id="10" name="Picture 3" descr="Teal ÔÇô 1 Colour Icons ÔÇô Adult Patient Safety">
            <a:extLst>
              <a:ext uri="{FF2B5EF4-FFF2-40B4-BE49-F238E27FC236}">
                <a16:creationId xmlns:a16="http://schemas.microsoft.com/office/drawing/2014/main" id="{FA22AA8A-1A14-4153-9015-C69500EAE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 y="56843"/>
            <a:ext cx="983860" cy="98386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D9C9A79-776D-4AF6-97D9-79A6EB79E899}"/>
              </a:ext>
            </a:extLst>
          </p:cNvPr>
          <p:cNvCxnSpPr/>
          <p:nvPr/>
        </p:nvCxnSpPr>
        <p:spPr>
          <a:xfrm flipV="1">
            <a:off x="695325" y="1081583"/>
            <a:ext cx="7957185" cy="11096"/>
          </a:xfrm>
          <a:prstGeom prst="line">
            <a:avLst/>
          </a:prstGeom>
          <a:ln w="19050">
            <a:solidFill>
              <a:srgbClr val="005F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18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sp>
        <p:nvSpPr>
          <p:cNvPr id="8" name="Footer Placeholder 3">
            <a:extLst>
              <a:ext uri="{FF2B5EF4-FFF2-40B4-BE49-F238E27FC236}">
                <a16:creationId xmlns:a16="http://schemas.microsoft.com/office/drawing/2014/main" id="{21CA3DEC-7209-6D4F-A642-36CA6FBC1F4A}"/>
              </a:ext>
            </a:extLst>
          </p:cNvPr>
          <p:cNvSpPr txBox="1">
            <a:spLocks/>
          </p:cNvSpPr>
          <p:nvPr/>
        </p:nvSpPr>
        <p:spPr>
          <a:xfrm>
            <a:off x="8423961" y="6027634"/>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sp>
        <p:nvSpPr>
          <p:cNvPr id="4" name="Title 1">
            <a:extLst>
              <a:ext uri="{FF2B5EF4-FFF2-40B4-BE49-F238E27FC236}">
                <a16:creationId xmlns:a16="http://schemas.microsoft.com/office/drawing/2014/main" id="{D0F67BCA-372D-445D-BA16-EB30E36C6688}"/>
              </a:ext>
            </a:extLst>
          </p:cNvPr>
          <p:cNvSpPr>
            <a:spLocks noGrp="1"/>
          </p:cNvSpPr>
          <p:nvPr>
            <p:ph type="title"/>
          </p:nvPr>
        </p:nvSpPr>
        <p:spPr>
          <a:xfrm>
            <a:off x="541519" y="448506"/>
            <a:ext cx="10801350" cy="666505"/>
          </a:xfrm>
        </p:spPr>
        <p:txBody>
          <a:bodyPr/>
          <a:lstStyle/>
          <a:p>
            <a:r>
              <a:rPr lang="en-AU" dirty="0"/>
              <a:t>        Take home message</a:t>
            </a:r>
          </a:p>
        </p:txBody>
      </p:sp>
      <p:graphicFrame>
        <p:nvGraphicFramePr>
          <p:cNvPr id="2" name="Content Placeholder 1">
            <a:extLst>
              <a:ext uri="{FF2B5EF4-FFF2-40B4-BE49-F238E27FC236}">
                <a16:creationId xmlns:a16="http://schemas.microsoft.com/office/drawing/2014/main" id="{26B47F54-7DB1-4213-B09F-BBE6FFC0AA77}"/>
              </a:ext>
            </a:extLst>
          </p:cNvPr>
          <p:cNvGraphicFramePr>
            <a:graphicFrameLocks noGrp="1"/>
          </p:cNvGraphicFramePr>
          <p:nvPr>
            <p:ph sz="quarter" idx="14"/>
            <p:extLst>
              <p:ext uri="{D42A27DB-BD31-4B8C-83A1-F6EECF244321}">
                <p14:modId xmlns:p14="http://schemas.microsoft.com/office/powerpoint/2010/main" val="3058131773"/>
              </p:ext>
            </p:extLst>
          </p:nvPr>
        </p:nvGraphicFramePr>
        <p:xfrm>
          <a:off x="695325" y="1149317"/>
          <a:ext cx="10801350" cy="4413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1" descr="Teal ÔÇô 1 Colour Icons ÔÇô Organisational Effectiveness">
            <a:extLst>
              <a:ext uri="{FF2B5EF4-FFF2-40B4-BE49-F238E27FC236}">
                <a16:creationId xmlns:a16="http://schemas.microsoft.com/office/drawing/2014/main" id="{285D81F0-BEB3-41D2-BAD0-D57D8F7FD1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325" y="141472"/>
            <a:ext cx="903933" cy="90393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D0F71EE1-5243-478C-8CB5-2BE76621F243}"/>
              </a:ext>
            </a:extLst>
          </p:cNvPr>
          <p:cNvCxnSpPr/>
          <p:nvPr/>
        </p:nvCxnSpPr>
        <p:spPr>
          <a:xfrm flipV="1">
            <a:off x="695325" y="1091813"/>
            <a:ext cx="7957185" cy="11096"/>
          </a:xfrm>
          <a:prstGeom prst="line">
            <a:avLst/>
          </a:prstGeom>
          <a:ln w="19050">
            <a:solidFill>
              <a:srgbClr val="005F58"/>
            </a:solidFill>
          </a:ln>
        </p:spPr>
        <p:style>
          <a:lnRef idx="1">
            <a:schemeClr val="accent1"/>
          </a:lnRef>
          <a:fillRef idx="0">
            <a:schemeClr val="accent1"/>
          </a:fillRef>
          <a:effectRef idx="0">
            <a:schemeClr val="accent1"/>
          </a:effectRef>
          <a:fontRef idx="minor">
            <a:schemeClr val="tx1"/>
          </a:fontRef>
        </p:style>
      </p:cxnSp>
      <p:pic>
        <p:nvPicPr>
          <p:cNvPr id="11" name="Graphic 10" descr="Raised hand with solid fill">
            <a:extLst>
              <a:ext uri="{FF2B5EF4-FFF2-40B4-BE49-F238E27FC236}">
                <a16:creationId xmlns:a16="http://schemas.microsoft.com/office/drawing/2014/main" id="{3B1A5225-654F-456A-86B5-F58D6AE7EB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0936" y="1422045"/>
            <a:ext cx="552710" cy="552710"/>
          </a:xfrm>
          <a:prstGeom prst="rect">
            <a:avLst/>
          </a:prstGeom>
        </p:spPr>
      </p:pic>
      <p:pic>
        <p:nvPicPr>
          <p:cNvPr id="13" name="Graphic 12" descr="Angry face with solid fill with solid fill">
            <a:extLst>
              <a:ext uri="{FF2B5EF4-FFF2-40B4-BE49-F238E27FC236}">
                <a16:creationId xmlns:a16="http://schemas.microsoft.com/office/drawing/2014/main" id="{55938B5B-643A-4EBC-9B4F-740C427A5C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4779" y="4742574"/>
            <a:ext cx="552710" cy="552710"/>
          </a:xfrm>
          <a:prstGeom prst="rect">
            <a:avLst/>
          </a:prstGeom>
        </p:spPr>
      </p:pic>
      <p:pic>
        <p:nvPicPr>
          <p:cNvPr id="15" name="Graphic 14" descr="Handshake with solid fill">
            <a:extLst>
              <a:ext uri="{FF2B5EF4-FFF2-40B4-BE49-F238E27FC236}">
                <a16:creationId xmlns:a16="http://schemas.microsoft.com/office/drawing/2014/main" id="{7086DFF6-0AF8-45EA-A6BC-5390A6417E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67870" y="3952416"/>
            <a:ext cx="552711" cy="552711"/>
          </a:xfrm>
          <a:prstGeom prst="rect">
            <a:avLst/>
          </a:prstGeom>
        </p:spPr>
      </p:pic>
      <p:pic>
        <p:nvPicPr>
          <p:cNvPr id="17" name="Graphic 16" descr="Speech with solid fill">
            <a:extLst>
              <a:ext uri="{FF2B5EF4-FFF2-40B4-BE49-F238E27FC236}">
                <a16:creationId xmlns:a16="http://schemas.microsoft.com/office/drawing/2014/main" id="{D15FC793-4F7C-471E-9E52-A387686CDA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67724" y="3126978"/>
            <a:ext cx="552710" cy="552710"/>
          </a:xfrm>
          <a:prstGeom prst="rect">
            <a:avLst/>
          </a:prstGeom>
        </p:spPr>
      </p:pic>
      <p:pic>
        <p:nvPicPr>
          <p:cNvPr id="19" name="Graphic 18" descr="Downward trend graph with solid fill">
            <a:extLst>
              <a:ext uri="{FF2B5EF4-FFF2-40B4-BE49-F238E27FC236}">
                <a16:creationId xmlns:a16="http://schemas.microsoft.com/office/drawing/2014/main" id="{020C6D73-2547-46F9-958C-EFE437282F9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267870" y="2247483"/>
            <a:ext cx="552710" cy="552710"/>
          </a:xfrm>
          <a:prstGeom prst="rect">
            <a:avLst/>
          </a:prstGeom>
        </p:spPr>
      </p:pic>
    </p:spTree>
    <p:extLst>
      <p:ext uri="{BB962C8B-B14F-4D97-AF65-F5344CB8AC3E}">
        <p14:creationId xmlns:p14="http://schemas.microsoft.com/office/powerpoint/2010/main" val="3485052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0E437C-2AD5-E44D-B599-6261353F04D7}"/>
              </a:ext>
            </a:extLst>
          </p:cNvPr>
          <p:cNvSpPr>
            <a:spLocks noGrp="1"/>
          </p:cNvSpPr>
          <p:nvPr>
            <p:ph type="ftr" sz="quarter" idx="10"/>
          </p:nvPr>
        </p:nvSpPr>
        <p:spPr/>
        <p:txBody>
          <a:bodyPr/>
          <a:lstStyle/>
          <a:p>
            <a:r>
              <a:rPr lang="en-AU" sz="1600" dirty="0"/>
              <a:t>Clinical Excellence Commission</a:t>
            </a:r>
          </a:p>
        </p:txBody>
      </p:sp>
      <p:sp>
        <p:nvSpPr>
          <p:cNvPr id="4" name="Text Placeholder 3">
            <a:extLst>
              <a:ext uri="{FF2B5EF4-FFF2-40B4-BE49-F238E27FC236}">
                <a16:creationId xmlns:a16="http://schemas.microsoft.com/office/drawing/2014/main" id="{D09E4CF2-715A-DA4E-AD2A-BAB5F49EE0A9}"/>
              </a:ext>
            </a:extLst>
          </p:cNvPr>
          <p:cNvSpPr>
            <a:spLocks noGrp="1"/>
          </p:cNvSpPr>
          <p:nvPr>
            <p:ph type="body" sz="quarter" idx="12"/>
          </p:nvPr>
        </p:nvSpPr>
        <p:spPr>
          <a:xfrm>
            <a:off x="565437" y="1604850"/>
            <a:ext cx="4150014" cy="2487468"/>
          </a:xfrm>
        </p:spPr>
        <p:txBody>
          <a:bodyPr/>
          <a:lstStyle/>
          <a:p>
            <a:pPr lvl="0"/>
            <a:r>
              <a:rPr lang="en-US" b="1" dirty="0">
                <a:solidFill>
                  <a:schemeClr val="accent2"/>
                </a:solidFill>
              </a:rPr>
              <a:t>Mary Fullick</a:t>
            </a:r>
          </a:p>
          <a:p>
            <a:pPr lvl="0"/>
            <a:r>
              <a:rPr lang="en-US" dirty="0"/>
              <a:t>Senior Improvement Lead | Clinical Excellence Commission</a:t>
            </a:r>
          </a:p>
          <a:p>
            <a:pPr lvl="0"/>
            <a:endParaRPr lang="en-US" dirty="0"/>
          </a:p>
          <a:p>
            <a:pPr lvl="0"/>
            <a:r>
              <a:rPr lang="en-US" b="1" dirty="0">
                <a:solidFill>
                  <a:schemeClr val="accent2"/>
                </a:solidFill>
              </a:rPr>
              <a:t>E</a:t>
            </a:r>
            <a:r>
              <a:rPr lang="en-US" dirty="0"/>
              <a:t>	</a:t>
            </a:r>
            <a:r>
              <a:rPr lang="en-AU" dirty="0"/>
              <a:t>CEC-Reach</a:t>
            </a:r>
            <a:r>
              <a:rPr lang="en-US" dirty="0"/>
              <a:t>@health.nsw.gov.au</a:t>
            </a:r>
          </a:p>
          <a:p>
            <a:pPr lvl="0"/>
            <a:r>
              <a:rPr lang="en-US" b="1" dirty="0">
                <a:solidFill>
                  <a:schemeClr val="accent2"/>
                </a:solidFill>
              </a:rPr>
              <a:t>W</a:t>
            </a:r>
            <a:r>
              <a:rPr lang="en-US" dirty="0"/>
              <a:t>	cec.health.nsw.gov.au</a:t>
            </a:r>
          </a:p>
          <a:p>
            <a:pPr lvl="0"/>
            <a:endParaRPr lang="en-US" dirty="0"/>
          </a:p>
          <a:p>
            <a:r>
              <a:rPr lang="en-US" dirty="0"/>
              <a:t>1 Reserve Road, St Leonards NSW 2065</a:t>
            </a:r>
          </a:p>
        </p:txBody>
      </p:sp>
      <p:sp>
        <p:nvSpPr>
          <p:cNvPr id="5" name="Text Placeholder 3">
            <a:extLst>
              <a:ext uri="{FF2B5EF4-FFF2-40B4-BE49-F238E27FC236}">
                <a16:creationId xmlns:a16="http://schemas.microsoft.com/office/drawing/2014/main" id="{D09E4CF2-715A-DA4E-AD2A-BAB5F49EE0A9}"/>
              </a:ext>
            </a:extLst>
          </p:cNvPr>
          <p:cNvSpPr txBox="1">
            <a:spLocks/>
          </p:cNvSpPr>
          <p:nvPr/>
        </p:nvSpPr>
        <p:spPr>
          <a:xfrm>
            <a:off x="4871970" y="1604850"/>
            <a:ext cx="4150014" cy="2487468"/>
          </a:xfrm>
          <a:prstGeom prst="rect">
            <a:avLst/>
          </a:prstGeom>
          <a:solidFill>
            <a:srgbClr val="FFFF00"/>
          </a:solidFill>
        </p:spPr>
        <p:txBody>
          <a:bodyPr vert="horz" lIns="0" tIns="0" rIns="0" bIns="0" rtlCol="0" anchor="b" anchorCtr="0">
            <a:noAutofit/>
          </a:bodyPr>
          <a:lstStyle>
            <a:lvl1pPr marL="0" indent="0" algn="l" defTabSz="914400" rtl="0" eaLnBrk="1" latinLnBrk="0" hangingPunct="1">
              <a:lnSpc>
                <a:spcPct val="120000"/>
              </a:lnSpc>
              <a:spcBef>
                <a:spcPts val="0"/>
              </a:spcBef>
              <a:buFont typeface="Arial" panose="020B0604020202020204" pitchFamily="34" charset="0"/>
              <a:buNone/>
              <a:tabLst>
                <a:tab pos="309563" algn="l"/>
              </a:tabLst>
              <a:defRPr sz="1400" b="0" kern="1200">
                <a:solidFill>
                  <a:schemeClr val="accent6">
                    <a:lumMod val="75000"/>
                    <a:lumOff val="25000"/>
                  </a:schemeClr>
                </a:solidFill>
                <a:latin typeface="+mn-lt"/>
                <a:ea typeface="+mn-ea"/>
                <a:cs typeface="+mn-cs"/>
              </a:defRPr>
            </a:lvl1pPr>
            <a:lvl2pPr marL="0" indent="0" algn="l" defTabSz="914400" rtl="0" eaLnBrk="1" latinLnBrk="0" hangingPunct="1">
              <a:lnSpc>
                <a:spcPct val="120000"/>
              </a:lnSpc>
              <a:spcBef>
                <a:spcPts val="1000"/>
              </a:spcBef>
              <a:buSzPct val="120000"/>
              <a:buFont typeface="Arial" panose="020B0604020202020204" pitchFamily="34" charset="0"/>
              <a:buNone/>
              <a:defRPr sz="1400" kern="1200">
                <a:solidFill>
                  <a:schemeClr val="accent6">
                    <a:lumMod val="75000"/>
                    <a:lumOff val="25000"/>
                  </a:schemeClr>
                </a:solidFill>
                <a:latin typeface="+mn-lt"/>
                <a:ea typeface="+mn-ea"/>
                <a:cs typeface="+mn-cs"/>
              </a:defRPr>
            </a:lvl2pPr>
            <a:lvl3pPr marL="221400" indent="0" algn="l" defTabSz="914400" rtl="0" eaLnBrk="1" latinLnBrk="0" hangingPunct="1">
              <a:lnSpc>
                <a:spcPct val="120000"/>
              </a:lnSpc>
              <a:spcBef>
                <a:spcPts val="1000"/>
              </a:spcBef>
              <a:buSzPct val="90000"/>
              <a:buFont typeface="Wingdings" pitchFamily="2" charset="2"/>
              <a:buNone/>
              <a:defRPr sz="1400" kern="1200">
                <a:solidFill>
                  <a:schemeClr val="accent6">
                    <a:lumMod val="75000"/>
                    <a:lumOff val="25000"/>
                  </a:schemeClr>
                </a:solidFill>
                <a:latin typeface="+mn-lt"/>
                <a:ea typeface="+mn-ea"/>
                <a:cs typeface="+mn-cs"/>
              </a:defRPr>
            </a:lvl3pPr>
            <a:lvl4pPr marL="581400" indent="0" algn="l" defTabSz="914400" rtl="0" eaLnBrk="1" latinLnBrk="0" hangingPunct="1">
              <a:lnSpc>
                <a:spcPct val="120000"/>
              </a:lnSpc>
              <a:spcBef>
                <a:spcPts val="1000"/>
              </a:spcBef>
              <a:buFont typeface="System Font Regular"/>
              <a:buNone/>
              <a:defRPr sz="1400" kern="1200">
                <a:solidFill>
                  <a:schemeClr val="accent6">
                    <a:lumMod val="75000"/>
                    <a:lumOff val="25000"/>
                  </a:schemeClr>
                </a:solidFill>
                <a:latin typeface="+mn-lt"/>
                <a:ea typeface="+mn-ea"/>
                <a:cs typeface="+mn-cs"/>
              </a:defRPr>
            </a:lvl4pPr>
            <a:lvl5pPr marL="941400" indent="0" algn="l" defTabSz="914400" rtl="0" eaLnBrk="1" latinLnBrk="0" hangingPunct="1">
              <a:lnSpc>
                <a:spcPct val="120000"/>
              </a:lnSpc>
              <a:spcBef>
                <a:spcPts val="1000"/>
              </a:spcBef>
              <a:buFont typeface="System Font Regular"/>
              <a:buNone/>
              <a:defRPr sz="1400" kern="1200">
                <a:solidFill>
                  <a:schemeClr val="accent6">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2"/>
                </a:solidFill>
              </a:rPr>
              <a:t>Name</a:t>
            </a:r>
          </a:p>
          <a:p>
            <a:r>
              <a:rPr lang="en-US" dirty="0"/>
              <a:t>Role | LHD/SHN</a:t>
            </a:r>
          </a:p>
          <a:p>
            <a:endParaRPr lang="en-US" dirty="0"/>
          </a:p>
          <a:p>
            <a:r>
              <a:rPr lang="en-US" b="1" dirty="0">
                <a:solidFill>
                  <a:schemeClr val="accent2"/>
                </a:solidFill>
              </a:rPr>
              <a:t>T</a:t>
            </a:r>
            <a:r>
              <a:rPr lang="en-US" dirty="0"/>
              <a:t>	+61 555 555 555</a:t>
            </a:r>
          </a:p>
          <a:p>
            <a:r>
              <a:rPr lang="en-US" b="1" dirty="0">
                <a:solidFill>
                  <a:schemeClr val="accent2"/>
                </a:solidFill>
              </a:rPr>
              <a:t>E</a:t>
            </a:r>
            <a:r>
              <a:rPr lang="en-US" dirty="0"/>
              <a:t>	John.smith@health.nsw.gov.au</a:t>
            </a:r>
          </a:p>
          <a:p>
            <a:r>
              <a:rPr lang="en-US" b="1" dirty="0">
                <a:solidFill>
                  <a:schemeClr val="accent2"/>
                </a:solidFill>
              </a:rPr>
              <a:t>W</a:t>
            </a:r>
            <a:r>
              <a:rPr lang="en-US" dirty="0"/>
              <a:t>	cec.health.nsw.gov.au</a:t>
            </a:r>
          </a:p>
          <a:p>
            <a:endParaRPr lang="en-US" dirty="0"/>
          </a:p>
          <a:p>
            <a:r>
              <a:rPr lang="en-US" dirty="0"/>
              <a:t>1 Reserve Road, St Leonards NSW 2065</a:t>
            </a:r>
          </a:p>
        </p:txBody>
      </p:sp>
      <p:sp>
        <p:nvSpPr>
          <p:cNvPr id="6" name="TextBox 5"/>
          <p:cNvSpPr txBox="1"/>
          <p:nvPr/>
        </p:nvSpPr>
        <p:spPr>
          <a:xfrm>
            <a:off x="390585" y="634314"/>
            <a:ext cx="6969211" cy="769441"/>
          </a:xfrm>
          <a:prstGeom prst="rect">
            <a:avLst/>
          </a:prstGeom>
          <a:noFill/>
        </p:spPr>
        <p:txBody>
          <a:bodyPr wrap="square" rtlCol="0">
            <a:spAutoFit/>
          </a:bodyPr>
          <a:lstStyle/>
          <a:p>
            <a:r>
              <a:rPr lang="en-US" sz="4400" dirty="0">
                <a:solidFill>
                  <a:schemeClr val="accent5">
                    <a:lumMod val="50000"/>
                  </a:schemeClr>
                </a:solidFill>
              </a:rPr>
              <a:t>Further Information</a:t>
            </a:r>
            <a:endParaRPr lang="en-AU" sz="4400" dirty="0">
              <a:solidFill>
                <a:schemeClr val="accent5">
                  <a:lumMod val="50000"/>
                </a:schemeClr>
              </a:solidFill>
            </a:endParaRPr>
          </a:p>
        </p:txBody>
      </p:sp>
    </p:spTree>
    <p:extLst>
      <p:ext uri="{BB962C8B-B14F-4D97-AF65-F5344CB8AC3E}">
        <p14:creationId xmlns:p14="http://schemas.microsoft.com/office/powerpoint/2010/main" val="3322808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Placeholder 69" descr="A person in a blue shirt&#10;&#10;Description automatically generated" hidden="1">
            <a:extLst>
              <a:ext uri="{FF2B5EF4-FFF2-40B4-BE49-F238E27FC236}">
                <a16:creationId xmlns:a16="http://schemas.microsoft.com/office/drawing/2014/main" id="{36B92263-266D-47DF-85B6-E787A1625A3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grpSp>
        <p:nvGrpSpPr>
          <p:cNvPr id="13" name="Group 12">
            <a:extLst>
              <a:ext uri="{FF2B5EF4-FFF2-40B4-BE49-F238E27FC236}">
                <a16:creationId xmlns:a16="http://schemas.microsoft.com/office/drawing/2014/main" id="{CB9715AB-543B-D34B-B97E-99D8CA97AA4F}"/>
              </a:ext>
            </a:extLst>
          </p:cNvPr>
          <p:cNvGrpSpPr/>
          <p:nvPr/>
        </p:nvGrpSpPr>
        <p:grpSpPr>
          <a:xfrm>
            <a:off x="-24225" y="-24225"/>
            <a:ext cx="12238449" cy="3795517"/>
            <a:chOff x="-24225" y="-24225"/>
            <a:chExt cx="12238449" cy="3795517"/>
          </a:xfrm>
        </p:grpSpPr>
        <p:sp>
          <p:nvSpPr>
            <p:cNvPr id="14" name="Freeform 1">
              <a:extLst>
                <a:ext uri="{FF2B5EF4-FFF2-40B4-BE49-F238E27FC236}">
                  <a16:creationId xmlns:a16="http://schemas.microsoft.com/office/drawing/2014/main" id="{62DB04A9-D640-DC41-9871-E26C0D09371D}"/>
                </a:ext>
              </a:extLst>
            </p:cNvPr>
            <p:cNvSpPr>
              <a:spLocks noChangeArrowheads="1"/>
            </p:cNvSpPr>
            <p:nvPr/>
          </p:nvSpPr>
          <p:spPr bwMode="auto">
            <a:xfrm>
              <a:off x="6570939" y="-24225"/>
              <a:ext cx="5639284" cy="1671788"/>
            </a:xfrm>
            <a:custGeom>
              <a:avLst/>
              <a:gdLst>
                <a:gd name="T0" fmla="*/ 6218 w 6219"/>
                <a:gd name="T1" fmla="*/ 1841 h 1842"/>
                <a:gd name="T2" fmla="*/ 6218 w 6219"/>
                <a:gd name="T3" fmla="*/ 1841 h 1842"/>
                <a:gd name="T4" fmla="*/ 0 w 6219"/>
                <a:gd name="T5" fmla="*/ 0 h 1842"/>
                <a:gd name="T6" fmla="*/ 3515 w 6219"/>
                <a:gd name="T7" fmla="*/ 0 h 1842"/>
                <a:gd name="T8" fmla="*/ 6218 w 6219"/>
                <a:gd name="T9" fmla="*/ 1107 h 1842"/>
                <a:gd name="T10" fmla="*/ 6218 w 6219"/>
                <a:gd name="T11" fmla="*/ 1841 h 1842"/>
              </a:gdLst>
              <a:ahLst/>
              <a:cxnLst>
                <a:cxn ang="0">
                  <a:pos x="T0" y="T1"/>
                </a:cxn>
                <a:cxn ang="0">
                  <a:pos x="T2" y="T3"/>
                </a:cxn>
                <a:cxn ang="0">
                  <a:pos x="T4" y="T5"/>
                </a:cxn>
                <a:cxn ang="0">
                  <a:pos x="T6" y="T7"/>
                </a:cxn>
                <a:cxn ang="0">
                  <a:pos x="T8" y="T9"/>
                </a:cxn>
                <a:cxn ang="0">
                  <a:pos x="T10" y="T11"/>
                </a:cxn>
              </a:cxnLst>
              <a:rect l="0" t="0" r="r" b="b"/>
              <a:pathLst>
                <a:path w="6219" h="1842">
                  <a:moveTo>
                    <a:pt x="6218" y="1841"/>
                  </a:moveTo>
                  <a:lnTo>
                    <a:pt x="6218" y="1841"/>
                  </a:lnTo>
                  <a:cubicBezTo>
                    <a:pt x="2549" y="1712"/>
                    <a:pt x="0" y="0"/>
                    <a:pt x="0" y="0"/>
                  </a:cubicBezTo>
                  <a:cubicBezTo>
                    <a:pt x="3515" y="0"/>
                    <a:pt x="3515" y="0"/>
                    <a:pt x="3515" y="0"/>
                  </a:cubicBezTo>
                  <a:cubicBezTo>
                    <a:pt x="3515" y="0"/>
                    <a:pt x="4738" y="695"/>
                    <a:pt x="6218" y="1107"/>
                  </a:cubicBezTo>
                  <a:lnTo>
                    <a:pt x="6218" y="1841"/>
                  </a:lnTo>
                </a:path>
              </a:pathLst>
            </a:custGeom>
            <a:solidFill>
              <a:srgbClr val="00CCCC">
                <a:alpha val="7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5" name="Freeform 2">
              <a:extLst>
                <a:ext uri="{FF2B5EF4-FFF2-40B4-BE49-F238E27FC236}">
                  <a16:creationId xmlns:a16="http://schemas.microsoft.com/office/drawing/2014/main" id="{11FAE9E0-3C6C-0842-8FAE-F793A8230305}"/>
                </a:ext>
              </a:extLst>
            </p:cNvPr>
            <p:cNvSpPr>
              <a:spLocks noChangeArrowheads="1"/>
            </p:cNvSpPr>
            <p:nvPr/>
          </p:nvSpPr>
          <p:spPr bwMode="auto">
            <a:xfrm>
              <a:off x="3151374" y="-24225"/>
              <a:ext cx="9058849" cy="2791646"/>
            </a:xfrm>
            <a:custGeom>
              <a:avLst/>
              <a:gdLst>
                <a:gd name="T0" fmla="*/ 9989 w 9990"/>
                <a:gd name="T1" fmla="*/ 2781 h 3078"/>
                <a:gd name="T2" fmla="*/ 9989 w 9990"/>
                <a:gd name="T3" fmla="*/ 2781 h 3078"/>
                <a:gd name="T4" fmla="*/ 9989 w 9990"/>
                <a:gd name="T5" fmla="*/ 1841 h 3078"/>
                <a:gd name="T6" fmla="*/ 3771 w 9990"/>
                <a:gd name="T7" fmla="*/ 0 h 3078"/>
                <a:gd name="T8" fmla="*/ 0 w 9990"/>
                <a:gd name="T9" fmla="*/ 0 h 3078"/>
                <a:gd name="T10" fmla="*/ 7659 w 9990"/>
                <a:gd name="T11" fmla="*/ 3038 h 3078"/>
                <a:gd name="T12" fmla="*/ 9989 w 9990"/>
                <a:gd name="T13" fmla="*/ 2781 h 3078"/>
              </a:gdLst>
              <a:ahLst/>
              <a:cxnLst>
                <a:cxn ang="0">
                  <a:pos x="T0" y="T1"/>
                </a:cxn>
                <a:cxn ang="0">
                  <a:pos x="T2" y="T3"/>
                </a:cxn>
                <a:cxn ang="0">
                  <a:pos x="T4" y="T5"/>
                </a:cxn>
                <a:cxn ang="0">
                  <a:pos x="T6" y="T7"/>
                </a:cxn>
                <a:cxn ang="0">
                  <a:pos x="T8" y="T9"/>
                </a:cxn>
                <a:cxn ang="0">
                  <a:pos x="T10" y="T11"/>
                </a:cxn>
                <a:cxn ang="0">
                  <a:pos x="T12" y="T13"/>
                </a:cxn>
              </a:cxnLst>
              <a:rect l="0" t="0" r="r" b="b"/>
              <a:pathLst>
                <a:path w="9990" h="3078">
                  <a:moveTo>
                    <a:pt x="9989" y="2781"/>
                  </a:moveTo>
                  <a:lnTo>
                    <a:pt x="9989" y="2781"/>
                  </a:lnTo>
                  <a:cubicBezTo>
                    <a:pt x="9989" y="1841"/>
                    <a:pt x="9989" y="1841"/>
                    <a:pt x="9989" y="1841"/>
                  </a:cubicBezTo>
                  <a:cubicBezTo>
                    <a:pt x="6320" y="1712"/>
                    <a:pt x="3771" y="0"/>
                    <a:pt x="3771" y="0"/>
                  </a:cubicBezTo>
                  <a:cubicBezTo>
                    <a:pt x="0" y="0"/>
                    <a:pt x="0" y="0"/>
                    <a:pt x="0" y="0"/>
                  </a:cubicBezTo>
                  <a:cubicBezTo>
                    <a:pt x="0" y="0"/>
                    <a:pt x="2961" y="2807"/>
                    <a:pt x="7659" y="3038"/>
                  </a:cubicBezTo>
                  <a:cubicBezTo>
                    <a:pt x="8238" y="3077"/>
                    <a:pt x="9294" y="3000"/>
                    <a:pt x="9989" y="2781"/>
                  </a:cubicBezTo>
                </a:path>
              </a:pathLst>
            </a:custGeom>
            <a:solidFill>
              <a:srgbClr val="74DECA">
                <a:alpha val="7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dirty="0"/>
            </a:p>
          </p:txBody>
        </p:sp>
        <p:sp>
          <p:nvSpPr>
            <p:cNvPr id="16" name="Freeform 3">
              <a:extLst>
                <a:ext uri="{FF2B5EF4-FFF2-40B4-BE49-F238E27FC236}">
                  <a16:creationId xmlns:a16="http://schemas.microsoft.com/office/drawing/2014/main" id="{C05CEEE1-4663-3046-B658-CDB3352080B2}"/>
                </a:ext>
              </a:extLst>
            </p:cNvPr>
            <p:cNvSpPr>
              <a:spLocks noChangeArrowheads="1"/>
            </p:cNvSpPr>
            <p:nvPr/>
          </p:nvSpPr>
          <p:spPr bwMode="auto">
            <a:xfrm>
              <a:off x="-24225" y="-24225"/>
              <a:ext cx="12238449" cy="3795517"/>
            </a:xfrm>
            <a:custGeom>
              <a:avLst/>
              <a:gdLst>
                <a:gd name="T0" fmla="*/ 13491 w 13492"/>
                <a:gd name="T1" fmla="*/ 3553 h 4185"/>
                <a:gd name="T2" fmla="*/ 13491 w 13492"/>
                <a:gd name="T3" fmla="*/ 3553 h 4185"/>
                <a:gd name="T4" fmla="*/ 10608 w 13492"/>
                <a:gd name="T5" fmla="*/ 4184 h 4185"/>
                <a:gd name="T6" fmla="*/ 6372 w 13492"/>
                <a:gd name="T7" fmla="*/ 3141 h 4185"/>
                <a:gd name="T8" fmla="*/ 2227 w 13492"/>
                <a:gd name="T9" fmla="*/ 2369 h 4185"/>
                <a:gd name="T10" fmla="*/ 0 w 13492"/>
                <a:gd name="T11" fmla="*/ 2562 h 4185"/>
                <a:gd name="T12" fmla="*/ 0 w 13492"/>
                <a:gd name="T13" fmla="*/ 0 h 4185"/>
                <a:gd name="T14" fmla="*/ 3502 w 13492"/>
                <a:gd name="T15" fmla="*/ 0 h 4185"/>
                <a:gd name="T16" fmla="*/ 11161 w 13492"/>
                <a:gd name="T17" fmla="*/ 3038 h 4185"/>
                <a:gd name="T18" fmla="*/ 13491 w 13492"/>
                <a:gd name="T19" fmla="*/ 2781 h 4185"/>
                <a:gd name="T20" fmla="*/ 13491 w 13492"/>
                <a:gd name="T21" fmla="*/ 3553 h 4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92" h="4185">
                  <a:moveTo>
                    <a:pt x="13491" y="3553"/>
                  </a:moveTo>
                  <a:lnTo>
                    <a:pt x="13491" y="3553"/>
                  </a:lnTo>
                  <a:cubicBezTo>
                    <a:pt x="12487" y="4004"/>
                    <a:pt x="11895" y="4184"/>
                    <a:pt x="10608" y="4184"/>
                  </a:cubicBezTo>
                  <a:cubicBezTo>
                    <a:pt x="9333" y="4184"/>
                    <a:pt x="7788" y="3733"/>
                    <a:pt x="6372" y="3141"/>
                  </a:cubicBezTo>
                  <a:cubicBezTo>
                    <a:pt x="4956" y="2562"/>
                    <a:pt x="3566" y="2369"/>
                    <a:pt x="2227" y="2369"/>
                  </a:cubicBezTo>
                  <a:cubicBezTo>
                    <a:pt x="901" y="2369"/>
                    <a:pt x="0" y="2562"/>
                    <a:pt x="0" y="2562"/>
                  </a:cubicBezTo>
                  <a:cubicBezTo>
                    <a:pt x="0" y="0"/>
                    <a:pt x="0" y="0"/>
                    <a:pt x="0" y="0"/>
                  </a:cubicBezTo>
                  <a:cubicBezTo>
                    <a:pt x="3502" y="0"/>
                    <a:pt x="3502" y="0"/>
                    <a:pt x="3502" y="0"/>
                  </a:cubicBezTo>
                  <a:cubicBezTo>
                    <a:pt x="3502" y="0"/>
                    <a:pt x="6463" y="2807"/>
                    <a:pt x="11161" y="3038"/>
                  </a:cubicBezTo>
                  <a:cubicBezTo>
                    <a:pt x="11740" y="3077"/>
                    <a:pt x="12796" y="3000"/>
                    <a:pt x="13491" y="2781"/>
                  </a:cubicBezTo>
                  <a:lnTo>
                    <a:pt x="13491" y="3553"/>
                  </a:lnTo>
                </a:path>
              </a:pathLst>
            </a:custGeom>
            <a:solidFill>
              <a:srgbClr val="BDF0E8">
                <a:alpha val="7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7" name="Freeform 5">
              <a:extLst>
                <a:ext uri="{FF2B5EF4-FFF2-40B4-BE49-F238E27FC236}">
                  <a16:creationId xmlns:a16="http://schemas.microsoft.com/office/drawing/2014/main" id="{2DB51754-58C1-E148-9167-2740EEF928E8}"/>
                </a:ext>
              </a:extLst>
            </p:cNvPr>
            <p:cNvSpPr>
              <a:spLocks noChangeArrowheads="1"/>
            </p:cNvSpPr>
            <p:nvPr/>
          </p:nvSpPr>
          <p:spPr bwMode="auto">
            <a:xfrm>
              <a:off x="9758536" y="-24225"/>
              <a:ext cx="2451688" cy="1003871"/>
            </a:xfrm>
            <a:custGeom>
              <a:avLst/>
              <a:gdLst>
                <a:gd name="T0" fmla="*/ 2703 w 2704"/>
                <a:gd name="T1" fmla="*/ 322 h 1108"/>
                <a:gd name="T2" fmla="*/ 2703 w 2704"/>
                <a:gd name="T3" fmla="*/ 322 h 1108"/>
                <a:gd name="T4" fmla="*/ 2201 w 2704"/>
                <a:gd name="T5" fmla="*/ 0 h 1108"/>
                <a:gd name="T6" fmla="*/ 0 w 2704"/>
                <a:gd name="T7" fmla="*/ 0 h 1108"/>
                <a:gd name="T8" fmla="*/ 2703 w 2704"/>
                <a:gd name="T9" fmla="*/ 1107 h 1108"/>
                <a:gd name="T10" fmla="*/ 2703 w 2704"/>
                <a:gd name="T11" fmla="*/ 322 h 1108"/>
              </a:gdLst>
              <a:ahLst/>
              <a:cxnLst>
                <a:cxn ang="0">
                  <a:pos x="T0" y="T1"/>
                </a:cxn>
                <a:cxn ang="0">
                  <a:pos x="T2" y="T3"/>
                </a:cxn>
                <a:cxn ang="0">
                  <a:pos x="T4" y="T5"/>
                </a:cxn>
                <a:cxn ang="0">
                  <a:pos x="T6" y="T7"/>
                </a:cxn>
                <a:cxn ang="0">
                  <a:pos x="T8" y="T9"/>
                </a:cxn>
                <a:cxn ang="0">
                  <a:pos x="T10" y="T11"/>
                </a:cxn>
              </a:cxnLst>
              <a:rect l="0" t="0" r="r" b="b"/>
              <a:pathLst>
                <a:path w="2704" h="1108">
                  <a:moveTo>
                    <a:pt x="2703" y="322"/>
                  </a:moveTo>
                  <a:lnTo>
                    <a:pt x="2703" y="322"/>
                  </a:lnTo>
                  <a:cubicBezTo>
                    <a:pt x="2201" y="0"/>
                    <a:pt x="2201" y="0"/>
                    <a:pt x="2201" y="0"/>
                  </a:cubicBezTo>
                  <a:cubicBezTo>
                    <a:pt x="0" y="0"/>
                    <a:pt x="0" y="0"/>
                    <a:pt x="0" y="0"/>
                  </a:cubicBezTo>
                  <a:cubicBezTo>
                    <a:pt x="0" y="0"/>
                    <a:pt x="1223" y="695"/>
                    <a:pt x="2703" y="1107"/>
                  </a:cubicBezTo>
                  <a:lnTo>
                    <a:pt x="2703" y="322"/>
                  </a:lnTo>
                </a:path>
              </a:pathLst>
            </a:custGeom>
            <a:solidFill>
              <a:srgbClr val="009999">
                <a:alpha val="7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sp>
          <p:nvSpPr>
            <p:cNvPr id="18" name="Freeform 6">
              <a:extLst>
                <a:ext uri="{FF2B5EF4-FFF2-40B4-BE49-F238E27FC236}">
                  <a16:creationId xmlns:a16="http://schemas.microsoft.com/office/drawing/2014/main" id="{706BA1AB-A446-F148-906F-DC8116E937AE}"/>
                </a:ext>
              </a:extLst>
            </p:cNvPr>
            <p:cNvSpPr>
              <a:spLocks noChangeArrowheads="1"/>
            </p:cNvSpPr>
            <p:nvPr/>
          </p:nvSpPr>
          <p:spPr bwMode="auto">
            <a:xfrm>
              <a:off x="11751932" y="-24225"/>
              <a:ext cx="455942" cy="291962"/>
            </a:xfrm>
            <a:custGeom>
              <a:avLst/>
              <a:gdLst>
                <a:gd name="T0" fmla="*/ 0 w 503"/>
                <a:gd name="T1" fmla="*/ 0 h 323"/>
                <a:gd name="T2" fmla="*/ 502 w 503"/>
                <a:gd name="T3" fmla="*/ 322 h 323"/>
                <a:gd name="T4" fmla="*/ 502 w 503"/>
                <a:gd name="T5" fmla="*/ 0 h 323"/>
                <a:gd name="T6" fmla="*/ 0 w 503"/>
                <a:gd name="T7" fmla="*/ 0 h 323"/>
              </a:gdLst>
              <a:ahLst/>
              <a:cxnLst>
                <a:cxn ang="0">
                  <a:pos x="T0" y="T1"/>
                </a:cxn>
                <a:cxn ang="0">
                  <a:pos x="T2" y="T3"/>
                </a:cxn>
                <a:cxn ang="0">
                  <a:pos x="T4" y="T5"/>
                </a:cxn>
                <a:cxn ang="0">
                  <a:pos x="T6" y="T7"/>
                </a:cxn>
              </a:cxnLst>
              <a:rect l="0" t="0" r="r" b="b"/>
              <a:pathLst>
                <a:path w="503" h="323">
                  <a:moveTo>
                    <a:pt x="0" y="0"/>
                  </a:moveTo>
                  <a:lnTo>
                    <a:pt x="502" y="322"/>
                  </a:lnTo>
                  <a:lnTo>
                    <a:pt x="502" y="0"/>
                  </a:lnTo>
                  <a:lnTo>
                    <a:pt x="0" y="0"/>
                  </a:lnTo>
                </a:path>
              </a:pathLst>
            </a:custGeom>
            <a:solidFill>
              <a:srgbClr val="006666">
                <a:alpha val="70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AU"/>
            </a:p>
          </p:txBody>
        </p:sp>
      </p:grpSp>
      <p:sp>
        <p:nvSpPr>
          <p:cNvPr id="5" name="Title 4"/>
          <p:cNvSpPr>
            <a:spLocks noGrp="1"/>
          </p:cNvSpPr>
          <p:nvPr>
            <p:ph type="title"/>
          </p:nvPr>
        </p:nvSpPr>
        <p:spPr>
          <a:xfrm>
            <a:off x="593124" y="2713509"/>
            <a:ext cx="6156325" cy="849355"/>
          </a:xfrm>
        </p:spPr>
        <p:txBody>
          <a:bodyPr anchor="t"/>
          <a:lstStyle/>
          <a:p>
            <a:r>
              <a:rPr lang="en-AU" sz="4000" dirty="0"/>
              <a:t>REACH: Patient, carer </a:t>
            </a:r>
            <a:br>
              <a:rPr lang="en-AU" sz="4000" dirty="0"/>
            </a:br>
            <a:r>
              <a:rPr lang="en-AU" sz="4000" dirty="0"/>
              <a:t>and family escalation </a:t>
            </a:r>
          </a:p>
        </p:txBody>
      </p:sp>
      <p:sp>
        <p:nvSpPr>
          <p:cNvPr id="19" name="Subtitle 2">
            <a:extLst>
              <a:ext uri="{FF2B5EF4-FFF2-40B4-BE49-F238E27FC236}">
                <a16:creationId xmlns:a16="http://schemas.microsoft.com/office/drawing/2014/main" id="{E1B04690-73C2-074E-B65D-76AFF0BD7801}"/>
              </a:ext>
            </a:extLst>
          </p:cNvPr>
          <p:cNvSpPr txBox="1">
            <a:spLocks/>
          </p:cNvSpPr>
          <p:nvPr/>
        </p:nvSpPr>
        <p:spPr>
          <a:xfrm>
            <a:off x="588233" y="3875729"/>
            <a:ext cx="7614792" cy="531912"/>
          </a:xfrm>
          <a:prstGeom prst="rect">
            <a:avLst/>
          </a:prstGeom>
        </p:spPr>
        <p:txBody>
          <a:bodyPr vert="horz" lIns="0" tIns="0" rIns="0" bIns="0" rtlCol="0" anchor="t" anchorCtr="0">
            <a:noAutofit/>
          </a:bodyPr>
          <a:lstStyle>
            <a:lvl1pPr marL="0" indent="0" algn="l" defTabSz="914400" rtl="0" eaLnBrk="1" latinLnBrk="0" hangingPunct="1">
              <a:lnSpc>
                <a:spcPct val="120000"/>
              </a:lnSpc>
              <a:spcBef>
                <a:spcPts val="1000"/>
              </a:spcBef>
              <a:buFont typeface="Arial" panose="020B0604020202020204" pitchFamily="34" charset="0"/>
              <a:buNone/>
              <a:defRPr sz="2400" kern="1200">
                <a:solidFill>
                  <a:schemeClr val="accent6">
                    <a:lumMod val="75000"/>
                    <a:lumOff val="25000"/>
                  </a:schemeClr>
                </a:solidFill>
                <a:latin typeface="+mn-lt"/>
                <a:ea typeface="+mn-ea"/>
                <a:cs typeface="+mn-cs"/>
              </a:defRPr>
            </a:lvl1pPr>
            <a:lvl2pPr marL="457200" indent="0" algn="ctr" defTabSz="914400" rtl="0" eaLnBrk="1" latinLnBrk="0" hangingPunct="1">
              <a:lnSpc>
                <a:spcPct val="120000"/>
              </a:lnSpc>
              <a:spcBef>
                <a:spcPts val="1000"/>
              </a:spcBef>
              <a:buSzPct val="120000"/>
              <a:buFont typeface="Arial" panose="020B0604020202020204" pitchFamily="34" charset="0"/>
              <a:buNone/>
              <a:defRPr sz="2000" kern="1200">
                <a:solidFill>
                  <a:schemeClr val="accent6">
                    <a:lumMod val="75000"/>
                    <a:lumOff val="25000"/>
                  </a:schemeClr>
                </a:solidFill>
                <a:latin typeface="+mn-lt"/>
                <a:ea typeface="+mn-ea"/>
                <a:cs typeface="+mn-cs"/>
              </a:defRPr>
            </a:lvl2pPr>
            <a:lvl3pPr marL="914400" indent="0" algn="ctr" defTabSz="914400" rtl="0" eaLnBrk="1" latinLnBrk="0" hangingPunct="1">
              <a:lnSpc>
                <a:spcPct val="120000"/>
              </a:lnSpc>
              <a:spcBef>
                <a:spcPts val="1000"/>
              </a:spcBef>
              <a:buSzPct val="90000"/>
              <a:buFont typeface="Wingdings" pitchFamily="2" charset="2"/>
              <a:buNone/>
              <a:defRPr sz="1800" kern="1200">
                <a:solidFill>
                  <a:schemeClr val="accent6">
                    <a:lumMod val="75000"/>
                    <a:lumOff val="25000"/>
                  </a:schemeClr>
                </a:solidFill>
                <a:latin typeface="+mn-lt"/>
                <a:ea typeface="+mn-ea"/>
                <a:cs typeface="+mn-cs"/>
              </a:defRPr>
            </a:lvl3pPr>
            <a:lvl4pPr marL="1371600" indent="0" algn="ctr" defTabSz="914400" rtl="0" eaLnBrk="1" latinLnBrk="0" hangingPunct="1">
              <a:lnSpc>
                <a:spcPct val="120000"/>
              </a:lnSpc>
              <a:spcBef>
                <a:spcPts val="1000"/>
              </a:spcBef>
              <a:buFont typeface="System Font Regular"/>
              <a:buNone/>
              <a:defRPr sz="1600" kern="1200">
                <a:solidFill>
                  <a:schemeClr val="accent6">
                    <a:lumMod val="75000"/>
                    <a:lumOff val="25000"/>
                  </a:schemeClr>
                </a:solidFill>
                <a:latin typeface="+mn-lt"/>
                <a:ea typeface="+mn-ea"/>
                <a:cs typeface="+mn-cs"/>
              </a:defRPr>
            </a:lvl4pPr>
            <a:lvl5pPr marL="1828800" indent="0" algn="ctr" defTabSz="914400" rtl="0" eaLnBrk="1" latinLnBrk="0" hangingPunct="1">
              <a:lnSpc>
                <a:spcPct val="120000"/>
              </a:lnSpc>
              <a:spcBef>
                <a:spcPts val="1000"/>
              </a:spcBef>
              <a:buFont typeface="System Font Regular"/>
              <a:buNone/>
              <a:defRPr sz="1600" kern="1200">
                <a:solidFill>
                  <a:schemeClr val="accent6">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In partnership with the Clinical Excellence Commission</a:t>
            </a:r>
            <a:endParaRPr lang="en-AU" dirty="0"/>
          </a:p>
        </p:txBody>
      </p:sp>
      <p:sp>
        <p:nvSpPr>
          <p:cNvPr id="20" name="TextBox 19"/>
          <p:cNvSpPr txBox="1"/>
          <p:nvPr/>
        </p:nvSpPr>
        <p:spPr>
          <a:xfrm>
            <a:off x="593124" y="4681127"/>
            <a:ext cx="5420498" cy="369332"/>
          </a:xfrm>
          <a:prstGeom prst="rect">
            <a:avLst/>
          </a:prstGeom>
          <a:solidFill>
            <a:srgbClr val="FFFF00"/>
          </a:solidFill>
        </p:spPr>
        <p:txBody>
          <a:bodyPr wrap="square" rtlCol="0">
            <a:spAutoFit/>
          </a:bodyPr>
          <a:lstStyle/>
          <a:p>
            <a:r>
              <a:rPr lang="en-US" dirty="0"/>
              <a:t>Put LHD/SHN LOGO here, EXAMPLE below</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124" y="5149172"/>
            <a:ext cx="2895600" cy="1104900"/>
          </a:xfrm>
          <a:prstGeom prst="rect">
            <a:avLst/>
          </a:prstGeom>
          <a:solidFill>
            <a:srgbClr val="FFFF00"/>
          </a:solidFill>
          <a:ln w="76200">
            <a:solidFill>
              <a:srgbClr val="FFFF00"/>
            </a:solidFill>
          </a:ln>
        </p:spPr>
      </p:pic>
    </p:spTree>
    <p:extLst>
      <p:ext uri="{BB962C8B-B14F-4D97-AF65-F5344CB8AC3E}">
        <p14:creationId xmlns:p14="http://schemas.microsoft.com/office/powerpoint/2010/main" val="4095661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FAE1D5-8855-1846-A3B4-CEA4F3E8AFD2}"/>
              </a:ext>
            </a:extLst>
          </p:cNvPr>
          <p:cNvSpPr>
            <a:spLocks noGrp="1"/>
          </p:cNvSpPr>
          <p:nvPr>
            <p:ph sz="quarter" idx="14"/>
          </p:nvPr>
        </p:nvSpPr>
        <p:spPr/>
        <p:txBody>
          <a:bodyPr/>
          <a:lstStyle/>
          <a:p>
            <a:pPr marL="285750" indent="-285750">
              <a:lnSpc>
                <a:spcPct val="150000"/>
              </a:lnSpc>
              <a:buClr>
                <a:srgbClr val="BFC9DB"/>
              </a:buClr>
              <a:buFont typeface="Wingdings" panose="05000000000000000000" pitchFamily="2" charset="2"/>
              <a:buChar char="§"/>
            </a:pPr>
            <a:r>
              <a:rPr lang="en-AU" sz="2400" dirty="0"/>
              <a:t>Background and rationale for REACH</a:t>
            </a:r>
          </a:p>
          <a:p>
            <a:pPr marL="285750" indent="-285750">
              <a:lnSpc>
                <a:spcPct val="150000"/>
              </a:lnSpc>
              <a:buClr>
                <a:srgbClr val="BFC9DB"/>
              </a:buClr>
              <a:buFont typeface="Wingdings" panose="05000000000000000000" pitchFamily="2" charset="2"/>
              <a:buChar char="§"/>
            </a:pPr>
            <a:r>
              <a:rPr lang="en-AU" sz="2400" dirty="0"/>
              <a:t>What is REACH?</a:t>
            </a:r>
          </a:p>
          <a:p>
            <a:pPr marL="285750" indent="-285750">
              <a:lnSpc>
                <a:spcPct val="150000"/>
              </a:lnSpc>
              <a:buClr>
                <a:srgbClr val="BFC9DB"/>
              </a:buClr>
              <a:buFont typeface="Wingdings" panose="05000000000000000000" pitchFamily="2" charset="2"/>
              <a:buChar char="§"/>
            </a:pPr>
            <a:r>
              <a:rPr lang="en-AU" sz="2400" dirty="0"/>
              <a:t>The consumer voice – patient story</a:t>
            </a:r>
          </a:p>
          <a:p>
            <a:pPr marL="285750" indent="-285750">
              <a:lnSpc>
                <a:spcPct val="150000"/>
              </a:lnSpc>
              <a:buClr>
                <a:srgbClr val="BFC9DB"/>
              </a:buClr>
              <a:buFont typeface="Wingdings" panose="05000000000000000000" pitchFamily="2" charset="2"/>
              <a:buChar char="§"/>
            </a:pPr>
            <a:r>
              <a:rPr lang="en-AU" sz="2400" dirty="0"/>
              <a:t>Plan for </a:t>
            </a:r>
            <a:r>
              <a:rPr lang="en-AU" sz="2400" dirty="0">
                <a:solidFill>
                  <a:srgbClr val="FF0000"/>
                </a:solidFill>
              </a:rPr>
              <a:t>xxx</a:t>
            </a:r>
            <a:r>
              <a:rPr lang="en-AU" sz="2400" dirty="0"/>
              <a:t> hospital/facility</a:t>
            </a:r>
          </a:p>
          <a:p>
            <a:endParaRPr lang="en-AU" dirty="0"/>
          </a:p>
        </p:txBody>
      </p:sp>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sp>
        <p:nvSpPr>
          <p:cNvPr id="8" name="Footer Placeholder 3">
            <a:extLst>
              <a:ext uri="{FF2B5EF4-FFF2-40B4-BE49-F238E27FC236}">
                <a16:creationId xmlns:a16="http://schemas.microsoft.com/office/drawing/2014/main" id="{21CA3DEC-7209-6D4F-A642-36CA6FBC1F4A}"/>
              </a:ext>
            </a:extLst>
          </p:cNvPr>
          <p:cNvSpPr txBox="1">
            <a:spLocks/>
          </p:cNvSpPr>
          <p:nvPr/>
        </p:nvSpPr>
        <p:spPr>
          <a:xfrm>
            <a:off x="8423961" y="6027634"/>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sp>
        <p:nvSpPr>
          <p:cNvPr id="9" name="TextBox 8">
            <a:extLst>
              <a:ext uri="{FF2B5EF4-FFF2-40B4-BE49-F238E27FC236}">
                <a16:creationId xmlns:a16="http://schemas.microsoft.com/office/drawing/2014/main" id="{1C840E02-2A82-483A-ABDF-A332F3D50222}"/>
              </a:ext>
            </a:extLst>
          </p:cNvPr>
          <p:cNvSpPr txBox="1"/>
          <p:nvPr/>
        </p:nvSpPr>
        <p:spPr>
          <a:xfrm>
            <a:off x="6325961" y="5109440"/>
            <a:ext cx="5444280" cy="1015663"/>
          </a:xfrm>
          <a:prstGeom prst="rect">
            <a:avLst/>
          </a:prstGeom>
          <a:noFill/>
        </p:spPr>
        <p:txBody>
          <a:bodyPr wrap="square" rtlCol="0">
            <a:spAutoFit/>
          </a:bodyPr>
          <a:lstStyle/>
          <a:p>
            <a:r>
              <a:rPr lang="en-US" sz="2000" b="1" dirty="0">
                <a:solidFill>
                  <a:srgbClr val="FF0000"/>
                </a:solidFill>
              </a:rPr>
              <a:t>Tip: describe your facility / unit’s ‘burning platform’ for implementing REACH</a:t>
            </a:r>
            <a:endParaRPr lang="en-AU" sz="2000" b="1" dirty="0">
              <a:solidFill>
                <a:srgbClr val="FF0000"/>
              </a:solidFill>
            </a:endParaRPr>
          </a:p>
        </p:txBody>
      </p:sp>
      <p:pic>
        <p:nvPicPr>
          <p:cNvPr id="10" name="Picture 9">
            <a:extLst>
              <a:ext uri="{FF2B5EF4-FFF2-40B4-BE49-F238E27FC236}">
                <a16:creationId xmlns:a16="http://schemas.microsoft.com/office/drawing/2014/main" id="{958503F8-196C-4AFC-BFE2-976A62892F02}"/>
              </a:ext>
            </a:extLst>
          </p:cNvPr>
          <p:cNvPicPr>
            <a:picLocks noChangeAspect="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506454" y="5133985"/>
            <a:ext cx="819507" cy="742605"/>
          </a:xfrm>
          <a:prstGeom prst="rect">
            <a:avLst/>
          </a:prstGeom>
        </p:spPr>
      </p:pic>
      <p:sp>
        <p:nvSpPr>
          <p:cNvPr id="11" name="Title 1">
            <a:extLst>
              <a:ext uri="{FF2B5EF4-FFF2-40B4-BE49-F238E27FC236}">
                <a16:creationId xmlns:a16="http://schemas.microsoft.com/office/drawing/2014/main" id="{613C1001-8621-4A43-9A3D-917D42C7C0A5}"/>
              </a:ext>
            </a:extLst>
          </p:cNvPr>
          <p:cNvSpPr>
            <a:spLocks noGrp="1"/>
          </p:cNvSpPr>
          <p:nvPr>
            <p:ph type="title"/>
          </p:nvPr>
        </p:nvSpPr>
        <p:spPr>
          <a:xfrm>
            <a:off x="695325" y="457975"/>
            <a:ext cx="10801350" cy="666505"/>
          </a:xfrm>
        </p:spPr>
        <p:txBody>
          <a:bodyPr/>
          <a:lstStyle/>
          <a:p>
            <a:r>
              <a:rPr lang="en-US" dirty="0"/>
              <a:t>Outline of presentation </a:t>
            </a:r>
            <a:endParaRPr lang="en-AU" dirty="0"/>
          </a:p>
        </p:txBody>
      </p:sp>
      <p:cxnSp>
        <p:nvCxnSpPr>
          <p:cNvPr id="12" name="Straight Connector 11">
            <a:extLst>
              <a:ext uri="{FF2B5EF4-FFF2-40B4-BE49-F238E27FC236}">
                <a16:creationId xmlns:a16="http://schemas.microsoft.com/office/drawing/2014/main" id="{63217965-B9A6-411B-8C4A-342A8BE4BFA4}"/>
              </a:ext>
            </a:extLst>
          </p:cNvPr>
          <p:cNvCxnSpPr/>
          <p:nvPr/>
        </p:nvCxnSpPr>
        <p:spPr>
          <a:xfrm flipV="1">
            <a:off x="695325" y="1045405"/>
            <a:ext cx="7957185" cy="11096"/>
          </a:xfrm>
          <a:prstGeom prst="line">
            <a:avLst/>
          </a:prstGeom>
          <a:ln w="19050">
            <a:solidFill>
              <a:srgbClr val="005F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799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4BA56-383D-C84B-954A-C248CA67D461}"/>
              </a:ext>
            </a:extLst>
          </p:cNvPr>
          <p:cNvSpPr>
            <a:spLocks noGrp="1"/>
          </p:cNvSpPr>
          <p:nvPr>
            <p:ph type="title"/>
          </p:nvPr>
        </p:nvSpPr>
        <p:spPr/>
        <p:txBody>
          <a:bodyPr/>
          <a:lstStyle/>
          <a:p>
            <a:r>
              <a:rPr lang="en-US" dirty="0"/>
              <a:t>Person </a:t>
            </a:r>
            <a:r>
              <a:rPr lang="en-US" dirty="0" err="1"/>
              <a:t>Centred</a:t>
            </a:r>
            <a:r>
              <a:rPr lang="en-US" dirty="0"/>
              <a:t> Care </a:t>
            </a:r>
            <a:endParaRPr lang="en-AU" dirty="0"/>
          </a:p>
        </p:txBody>
      </p:sp>
      <p:sp>
        <p:nvSpPr>
          <p:cNvPr id="4" name="Content Placeholder 3">
            <a:extLst>
              <a:ext uri="{FF2B5EF4-FFF2-40B4-BE49-F238E27FC236}">
                <a16:creationId xmlns:a16="http://schemas.microsoft.com/office/drawing/2014/main" id="{FCFAE1D5-8855-1846-A3B4-CEA4F3E8AFD2}"/>
              </a:ext>
            </a:extLst>
          </p:cNvPr>
          <p:cNvSpPr>
            <a:spLocks noGrp="1"/>
          </p:cNvSpPr>
          <p:nvPr>
            <p:ph sz="quarter" idx="14"/>
          </p:nvPr>
        </p:nvSpPr>
        <p:spPr>
          <a:xfrm>
            <a:off x="3525393" y="5411604"/>
            <a:ext cx="8295055" cy="3703007"/>
          </a:xfrm>
        </p:spPr>
        <p:txBody>
          <a:bodyPr/>
          <a:lstStyle/>
          <a:p>
            <a:r>
              <a:rPr lang="en-AU" sz="1200" b="0" i="0" dirty="0" err="1">
                <a:solidFill>
                  <a:srgbClr val="222222"/>
                </a:solidFill>
                <a:effectLst/>
                <a:latin typeface="Arial" panose="020B0604020202020204" pitchFamily="34" charset="0"/>
              </a:rPr>
              <a:t>Genteis</a:t>
            </a:r>
            <a:r>
              <a:rPr lang="en-AU" sz="1200" b="0" i="0" dirty="0">
                <a:solidFill>
                  <a:srgbClr val="222222"/>
                </a:solidFill>
                <a:effectLst/>
                <a:latin typeface="Arial" panose="020B0604020202020204" pitchFamily="34" charset="0"/>
              </a:rPr>
              <a:t>, M., </a:t>
            </a:r>
            <a:r>
              <a:rPr lang="en-AU" sz="1200" b="0" i="0" dirty="0" err="1">
                <a:solidFill>
                  <a:srgbClr val="222222"/>
                </a:solidFill>
                <a:effectLst/>
                <a:latin typeface="Arial" panose="020B0604020202020204" pitchFamily="34" charset="0"/>
              </a:rPr>
              <a:t>Edgman</a:t>
            </a:r>
            <a:r>
              <a:rPr lang="en-AU" sz="1200" b="0" i="0" dirty="0">
                <a:solidFill>
                  <a:srgbClr val="222222"/>
                </a:solidFill>
                <a:effectLst/>
                <a:latin typeface="Arial" panose="020B0604020202020204" pitchFamily="34" charset="0"/>
              </a:rPr>
              <a:t>-Levitan, S., </a:t>
            </a:r>
            <a:r>
              <a:rPr lang="en-AU" sz="1200" b="0" i="0" dirty="0" err="1">
                <a:solidFill>
                  <a:srgbClr val="222222"/>
                </a:solidFill>
                <a:effectLst/>
                <a:latin typeface="Arial" panose="020B0604020202020204" pitchFamily="34" charset="0"/>
              </a:rPr>
              <a:t>Dalay</a:t>
            </a:r>
            <a:r>
              <a:rPr lang="en-AU" sz="1200" b="0" i="0" dirty="0">
                <a:solidFill>
                  <a:srgbClr val="222222"/>
                </a:solidFill>
                <a:effectLst/>
                <a:latin typeface="Arial" panose="020B0604020202020204" pitchFamily="34" charset="0"/>
              </a:rPr>
              <a:t>, J., &amp; Delbanco, T. L. (2003). Through the patient's eyes: understanding and promoting patient-</a:t>
            </a:r>
            <a:r>
              <a:rPr lang="en-AU" sz="1200" b="0" i="0" dirty="0" err="1">
                <a:solidFill>
                  <a:srgbClr val="222222"/>
                </a:solidFill>
                <a:effectLst/>
                <a:latin typeface="Arial" panose="020B0604020202020204" pitchFamily="34" charset="0"/>
              </a:rPr>
              <a:t>centered</a:t>
            </a:r>
            <a:r>
              <a:rPr lang="en-AU" sz="1200" b="0" i="0" dirty="0">
                <a:solidFill>
                  <a:srgbClr val="222222"/>
                </a:solidFill>
                <a:effectLst/>
                <a:latin typeface="Arial" panose="020B0604020202020204" pitchFamily="34" charset="0"/>
              </a:rPr>
              <a:t> care. </a:t>
            </a:r>
            <a:r>
              <a:rPr lang="en-AU" sz="1200" b="0" i="1" dirty="0">
                <a:solidFill>
                  <a:srgbClr val="222222"/>
                </a:solidFill>
                <a:effectLst/>
                <a:latin typeface="Arial" panose="020B0604020202020204" pitchFamily="34" charset="0"/>
              </a:rPr>
              <a:t>The Journal for Healthcare Quality (JHQ)</a:t>
            </a:r>
            <a:r>
              <a:rPr lang="en-AU" sz="1200" b="0" i="0" dirty="0">
                <a:solidFill>
                  <a:srgbClr val="222222"/>
                </a:solidFill>
                <a:effectLst/>
                <a:latin typeface="Arial" panose="020B0604020202020204" pitchFamily="34" charset="0"/>
              </a:rPr>
              <a:t>, </a:t>
            </a:r>
            <a:r>
              <a:rPr lang="en-AU" sz="1200" b="0" i="1" dirty="0">
                <a:solidFill>
                  <a:srgbClr val="222222"/>
                </a:solidFill>
                <a:effectLst/>
                <a:latin typeface="Arial" panose="020B0604020202020204" pitchFamily="34" charset="0"/>
              </a:rPr>
              <a:t>25</a:t>
            </a:r>
            <a:r>
              <a:rPr lang="en-AU" sz="1200" b="0" i="0" dirty="0">
                <a:solidFill>
                  <a:srgbClr val="222222"/>
                </a:solidFill>
                <a:effectLst/>
                <a:latin typeface="Arial" panose="020B0604020202020204" pitchFamily="34" charset="0"/>
              </a:rPr>
              <a:t>(3), 47.</a:t>
            </a:r>
            <a:endParaRPr lang="en-AU" sz="1200" dirty="0"/>
          </a:p>
          <a:p>
            <a:endParaRPr lang="en-AU" dirty="0"/>
          </a:p>
        </p:txBody>
      </p:sp>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pic>
        <p:nvPicPr>
          <p:cNvPr id="12" name="Content Placeholder 6">
            <a:extLst>
              <a:ext uri="{FF2B5EF4-FFF2-40B4-BE49-F238E27FC236}">
                <a16:creationId xmlns:a16="http://schemas.microsoft.com/office/drawing/2014/main" id="{C1347A5D-4289-41A4-AE42-789779CCFE5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4537" y="1492742"/>
            <a:ext cx="2471565" cy="3703637"/>
          </a:xfrm>
          <a:prstGeom prst="rect">
            <a:avLst/>
          </a:prstGeom>
        </p:spPr>
      </p:pic>
      <p:sp>
        <p:nvSpPr>
          <p:cNvPr id="13" name="TextBox 12">
            <a:extLst>
              <a:ext uri="{FF2B5EF4-FFF2-40B4-BE49-F238E27FC236}">
                <a16:creationId xmlns:a16="http://schemas.microsoft.com/office/drawing/2014/main" id="{A05469CC-2302-4729-9555-C187ABC7BFFB}"/>
              </a:ext>
            </a:extLst>
          </p:cNvPr>
          <p:cNvSpPr txBox="1"/>
          <p:nvPr/>
        </p:nvSpPr>
        <p:spPr>
          <a:xfrm>
            <a:off x="3525393" y="1172305"/>
            <a:ext cx="6968125" cy="646331"/>
          </a:xfrm>
          <a:prstGeom prst="rect">
            <a:avLst/>
          </a:prstGeom>
          <a:noFill/>
        </p:spPr>
        <p:txBody>
          <a:bodyPr wrap="square" rtlCol="0">
            <a:spAutoFit/>
          </a:bodyPr>
          <a:lstStyle/>
          <a:p>
            <a:r>
              <a:rPr lang="en-AU" dirty="0"/>
              <a:t>92% of patients said that they wanted to be involved in decisions about their hospital care and treatment (n= 20,489, BHI 2018)</a:t>
            </a:r>
          </a:p>
        </p:txBody>
      </p:sp>
      <p:pic>
        <p:nvPicPr>
          <p:cNvPr id="14" name="Picture 13">
            <a:extLst>
              <a:ext uri="{FF2B5EF4-FFF2-40B4-BE49-F238E27FC236}">
                <a16:creationId xmlns:a16="http://schemas.microsoft.com/office/drawing/2014/main" id="{62B9CE52-29B8-4216-AE4A-1A62BB39A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157" y="1922781"/>
            <a:ext cx="5618569" cy="2409423"/>
          </a:xfrm>
          <a:prstGeom prst="rect">
            <a:avLst/>
          </a:prstGeom>
        </p:spPr>
      </p:pic>
      <p:sp>
        <p:nvSpPr>
          <p:cNvPr id="15" name="TextBox 14">
            <a:extLst>
              <a:ext uri="{FF2B5EF4-FFF2-40B4-BE49-F238E27FC236}">
                <a16:creationId xmlns:a16="http://schemas.microsoft.com/office/drawing/2014/main" id="{39E62E1A-6BE7-46B2-A91F-3AE5718561D1}"/>
              </a:ext>
            </a:extLst>
          </p:cNvPr>
          <p:cNvSpPr txBox="1"/>
          <p:nvPr/>
        </p:nvSpPr>
        <p:spPr>
          <a:xfrm>
            <a:off x="4273071" y="4468559"/>
            <a:ext cx="2228193" cy="646331"/>
          </a:xfrm>
          <a:prstGeom prst="rect">
            <a:avLst/>
          </a:prstGeom>
          <a:noFill/>
        </p:spPr>
        <p:txBody>
          <a:bodyPr wrap="square" rtlCol="0">
            <a:spAutoFit/>
          </a:bodyPr>
          <a:lstStyle/>
          <a:p>
            <a:r>
              <a:rPr lang="en-AU" dirty="0"/>
              <a:t>‘shared decision making’</a:t>
            </a:r>
          </a:p>
        </p:txBody>
      </p:sp>
      <p:sp>
        <p:nvSpPr>
          <p:cNvPr id="16" name="TextBox 15">
            <a:extLst>
              <a:ext uri="{FF2B5EF4-FFF2-40B4-BE49-F238E27FC236}">
                <a16:creationId xmlns:a16="http://schemas.microsoft.com/office/drawing/2014/main" id="{64C542DA-F700-45FB-8AC4-67CAD51B4764}"/>
              </a:ext>
            </a:extLst>
          </p:cNvPr>
          <p:cNvSpPr txBox="1"/>
          <p:nvPr/>
        </p:nvSpPr>
        <p:spPr>
          <a:xfrm>
            <a:off x="7020555" y="4473118"/>
            <a:ext cx="2228193" cy="646331"/>
          </a:xfrm>
          <a:prstGeom prst="rect">
            <a:avLst/>
          </a:prstGeom>
          <a:noFill/>
        </p:spPr>
        <p:txBody>
          <a:bodyPr wrap="square" rtlCol="0">
            <a:spAutoFit/>
          </a:bodyPr>
          <a:lstStyle/>
          <a:p>
            <a:r>
              <a:rPr lang="en-AU" dirty="0"/>
              <a:t>‘consumer engagement’   </a:t>
            </a:r>
          </a:p>
        </p:txBody>
      </p:sp>
      <p:sp>
        <p:nvSpPr>
          <p:cNvPr id="17" name="TextBox 16">
            <a:extLst>
              <a:ext uri="{FF2B5EF4-FFF2-40B4-BE49-F238E27FC236}">
                <a16:creationId xmlns:a16="http://schemas.microsoft.com/office/drawing/2014/main" id="{E5875DD9-352C-45A5-9A12-A0D87CF1F098}"/>
              </a:ext>
            </a:extLst>
          </p:cNvPr>
          <p:cNvSpPr txBox="1"/>
          <p:nvPr/>
        </p:nvSpPr>
        <p:spPr>
          <a:xfrm>
            <a:off x="9248748" y="3566070"/>
            <a:ext cx="2489541" cy="923330"/>
          </a:xfrm>
          <a:prstGeom prst="rect">
            <a:avLst/>
          </a:prstGeom>
          <a:noFill/>
        </p:spPr>
        <p:txBody>
          <a:bodyPr wrap="square" rtlCol="0">
            <a:spAutoFit/>
          </a:bodyPr>
          <a:lstStyle/>
          <a:p>
            <a:r>
              <a:rPr lang="en-AU" dirty="0"/>
              <a:t>‘partnering with patients, carers and families’</a:t>
            </a:r>
          </a:p>
        </p:txBody>
      </p:sp>
      <p:sp>
        <p:nvSpPr>
          <p:cNvPr id="18" name="TextBox 17">
            <a:extLst>
              <a:ext uri="{FF2B5EF4-FFF2-40B4-BE49-F238E27FC236}">
                <a16:creationId xmlns:a16="http://schemas.microsoft.com/office/drawing/2014/main" id="{CD6043A6-D1A1-458F-B130-43778D4789D9}"/>
              </a:ext>
            </a:extLst>
          </p:cNvPr>
          <p:cNvSpPr txBox="1"/>
          <p:nvPr/>
        </p:nvSpPr>
        <p:spPr>
          <a:xfrm>
            <a:off x="9157502" y="2058862"/>
            <a:ext cx="2580787" cy="369332"/>
          </a:xfrm>
          <a:prstGeom prst="rect">
            <a:avLst/>
          </a:prstGeom>
          <a:noFill/>
        </p:spPr>
        <p:txBody>
          <a:bodyPr wrap="square" rtlCol="0">
            <a:spAutoFit/>
          </a:bodyPr>
          <a:lstStyle/>
          <a:p>
            <a:r>
              <a:rPr lang="en-AU" dirty="0"/>
              <a:t>‘consumer activation’   </a:t>
            </a:r>
          </a:p>
        </p:txBody>
      </p:sp>
      <p:sp>
        <p:nvSpPr>
          <p:cNvPr id="19" name="TextBox 18">
            <a:extLst>
              <a:ext uri="{FF2B5EF4-FFF2-40B4-BE49-F238E27FC236}">
                <a16:creationId xmlns:a16="http://schemas.microsoft.com/office/drawing/2014/main" id="{FBFEF119-9C26-46F9-915F-28AECFE12296}"/>
              </a:ext>
            </a:extLst>
          </p:cNvPr>
          <p:cNvSpPr txBox="1"/>
          <p:nvPr/>
        </p:nvSpPr>
        <p:spPr>
          <a:xfrm>
            <a:off x="9157502" y="2698230"/>
            <a:ext cx="2228193" cy="646331"/>
          </a:xfrm>
          <a:prstGeom prst="rect">
            <a:avLst/>
          </a:prstGeom>
          <a:noFill/>
        </p:spPr>
        <p:txBody>
          <a:bodyPr wrap="square" rtlCol="0">
            <a:spAutoFit/>
          </a:bodyPr>
          <a:lstStyle/>
          <a:p>
            <a:r>
              <a:rPr lang="en-AU" dirty="0"/>
              <a:t>‘nothing about me without me’</a:t>
            </a:r>
          </a:p>
        </p:txBody>
      </p:sp>
      <p:cxnSp>
        <p:nvCxnSpPr>
          <p:cNvPr id="20" name="Straight Connector 19">
            <a:extLst>
              <a:ext uri="{FF2B5EF4-FFF2-40B4-BE49-F238E27FC236}">
                <a16:creationId xmlns:a16="http://schemas.microsoft.com/office/drawing/2014/main" id="{2D1D4D6A-AB12-41C0-A259-5CD5065A1612}"/>
              </a:ext>
            </a:extLst>
          </p:cNvPr>
          <p:cNvCxnSpPr/>
          <p:nvPr/>
        </p:nvCxnSpPr>
        <p:spPr>
          <a:xfrm flipV="1">
            <a:off x="695325" y="1045405"/>
            <a:ext cx="7957185" cy="11096"/>
          </a:xfrm>
          <a:prstGeom prst="line">
            <a:avLst/>
          </a:prstGeom>
          <a:ln w="19050">
            <a:solidFill>
              <a:srgbClr val="005F58"/>
            </a:solidFill>
          </a:ln>
        </p:spPr>
        <p:style>
          <a:lnRef idx="1">
            <a:schemeClr val="accent1"/>
          </a:lnRef>
          <a:fillRef idx="0">
            <a:schemeClr val="accent1"/>
          </a:fillRef>
          <a:effectRef idx="0">
            <a:schemeClr val="accent1"/>
          </a:effectRef>
          <a:fontRef idx="minor">
            <a:schemeClr val="tx1"/>
          </a:fontRef>
        </p:style>
      </p:cxnSp>
      <p:sp>
        <p:nvSpPr>
          <p:cNvPr id="21" name="Footer Placeholder 3">
            <a:extLst>
              <a:ext uri="{FF2B5EF4-FFF2-40B4-BE49-F238E27FC236}">
                <a16:creationId xmlns:a16="http://schemas.microsoft.com/office/drawing/2014/main" id="{8A015716-7A83-4594-B643-F8D3562CC582}"/>
              </a:ext>
            </a:extLst>
          </p:cNvPr>
          <p:cNvSpPr txBox="1">
            <a:spLocks/>
          </p:cNvSpPr>
          <p:nvPr/>
        </p:nvSpPr>
        <p:spPr>
          <a:xfrm>
            <a:off x="8423961" y="6027634"/>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spTree>
    <p:extLst>
      <p:ext uri="{BB962C8B-B14F-4D97-AF65-F5344CB8AC3E}">
        <p14:creationId xmlns:p14="http://schemas.microsoft.com/office/powerpoint/2010/main" val="901414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sp>
        <p:nvSpPr>
          <p:cNvPr id="9" name="Title 7">
            <a:extLst>
              <a:ext uri="{FF2B5EF4-FFF2-40B4-BE49-F238E27FC236}">
                <a16:creationId xmlns:a16="http://schemas.microsoft.com/office/drawing/2014/main" id="{70410987-7493-4CBA-BC11-2028340F58D3}"/>
              </a:ext>
            </a:extLst>
          </p:cNvPr>
          <p:cNvSpPr>
            <a:spLocks noGrp="1"/>
          </p:cNvSpPr>
          <p:nvPr>
            <p:ph type="title"/>
          </p:nvPr>
        </p:nvSpPr>
        <p:spPr>
          <a:xfrm>
            <a:off x="820525" y="409419"/>
            <a:ext cx="10676150" cy="666505"/>
          </a:xfrm>
        </p:spPr>
        <p:txBody>
          <a:bodyPr/>
          <a:lstStyle/>
          <a:p>
            <a:r>
              <a:rPr lang="en-US" dirty="0"/>
              <a:t>Deteriorating patients </a:t>
            </a:r>
            <a:endParaRPr lang="en-AU" dirty="0"/>
          </a:p>
        </p:txBody>
      </p:sp>
      <p:pic>
        <p:nvPicPr>
          <p:cNvPr id="13" name="Picture 12">
            <a:extLst>
              <a:ext uri="{FF2B5EF4-FFF2-40B4-BE49-F238E27FC236}">
                <a16:creationId xmlns:a16="http://schemas.microsoft.com/office/drawing/2014/main" id="{4CF09538-CC5C-426C-94CC-F9B7AAFBF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033" y="3362417"/>
            <a:ext cx="3050088" cy="639702"/>
          </a:xfrm>
          <a:prstGeom prst="rect">
            <a:avLst/>
          </a:prstGeom>
        </p:spPr>
      </p:pic>
      <p:cxnSp>
        <p:nvCxnSpPr>
          <p:cNvPr id="14" name="Straight Connector 13">
            <a:extLst>
              <a:ext uri="{FF2B5EF4-FFF2-40B4-BE49-F238E27FC236}">
                <a16:creationId xmlns:a16="http://schemas.microsoft.com/office/drawing/2014/main" id="{17D5A83C-E5A5-408E-AF99-B71134C08C9B}"/>
              </a:ext>
            </a:extLst>
          </p:cNvPr>
          <p:cNvCxnSpPr>
            <a:cxnSpLocks/>
          </p:cNvCxnSpPr>
          <p:nvPr/>
        </p:nvCxnSpPr>
        <p:spPr>
          <a:xfrm>
            <a:off x="787558" y="1039857"/>
            <a:ext cx="7864952" cy="5548"/>
          </a:xfrm>
          <a:prstGeom prst="line">
            <a:avLst/>
          </a:prstGeom>
          <a:ln w="19050">
            <a:solidFill>
              <a:srgbClr val="005F58"/>
            </a:solidFill>
          </a:ln>
        </p:spPr>
        <p:style>
          <a:lnRef idx="1">
            <a:schemeClr val="accent1"/>
          </a:lnRef>
          <a:fillRef idx="0">
            <a:schemeClr val="accent1"/>
          </a:fillRef>
          <a:effectRef idx="0">
            <a:schemeClr val="accent1"/>
          </a:effectRef>
          <a:fontRef idx="minor">
            <a:schemeClr val="tx1"/>
          </a:fontRef>
        </p:style>
      </p:cxnSp>
      <p:sp>
        <p:nvSpPr>
          <p:cNvPr id="15" name="Footer Placeholder 3">
            <a:extLst>
              <a:ext uri="{FF2B5EF4-FFF2-40B4-BE49-F238E27FC236}">
                <a16:creationId xmlns:a16="http://schemas.microsoft.com/office/drawing/2014/main" id="{8B0EAFBF-6780-455A-A99B-061EA178297C}"/>
              </a:ext>
            </a:extLst>
          </p:cNvPr>
          <p:cNvSpPr txBox="1">
            <a:spLocks/>
          </p:cNvSpPr>
          <p:nvPr/>
        </p:nvSpPr>
        <p:spPr>
          <a:xfrm>
            <a:off x="8423961" y="6027634"/>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pic>
        <p:nvPicPr>
          <p:cNvPr id="1026" name="Picture 2" descr="BTF Slippery Slope">
            <a:extLst>
              <a:ext uri="{FF2B5EF4-FFF2-40B4-BE49-F238E27FC236}">
                <a16:creationId xmlns:a16="http://schemas.microsoft.com/office/drawing/2014/main" id="{3EBD1CCA-660B-4767-829D-919F6D0044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768040" y="1052872"/>
            <a:ext cx="7297357" cy="499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427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sp>
        <p:nvSpPr>
          <p:cNvPr id="9" name="Title 1">
            <a:extLst>
              <a:ext uri="{FF2B5EF4-FFF2-40B4-BE49-F238E27FC236}">
                <a16:creationId xmlns:a16="http://schemas.microsoft.com/office/drawing/2014/main" id="{8A15DE2E-0EEF-45E4-9BFA-B95878387F00}"/>
              </a:ext>
            </a:extLst>
          </p:cNvPr>
          <p:cNvSpPr txBox="1">
            <a:spLocks/>
          </p:cNvSpPr>
          <p:nvPr/>
        </p:nvSpPr>
        <p:spPr>
          <a:xfrm>
            <a:off x="695325" y="381300"/>
            <a:ext cx="10801350" cy="66650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a:t>Our goal </a:t>
            </a:r>
            <a:endParaRPr lang="en-AU" dirty="0"/>
          </a:p>
        </p:txBody>
      </p:sp>
      <p:sp>
        <p:nvSpPr>
          <p:cNvPr id="10" name="Content Placeholder 3">
            <a:extLst>
              <a:ext uri="{FF2B5EF4-FFF2-40B4-BE49-F238E27FC236}">
                <a16:creationId xmlns:a16="http://schemas.microsoft.com/office/drawing/2014/main" id="{9FB7A2DC-CEC0-4F64-ACAA-32F00BD81DCE}"/>
              </a:ext>
            </a:extLst>
          </p:cNvPr>
          <p:cNvSpPr txBox="1">
            <a:spLocks/>
          </p:cNvSpPr>
          <p:nvPr/>
        </p:nvSpPr>
        <p:spPr>
          <a:xfrm>
            <a:off x="1096158" y="1862421"/>
            <a:ext cx="10801350" cy="3703007"/>
          </a:xfrm>
          <a:prstGeom prst="rect">
            <a:avLst/>
          </a:prstGeom>
        </p:spPr>
        <p:txBody>
          <a:bodyPr vert="horz" lIns="0" tIns="0" rIns="0" bIns="0" rtlCol="0">
            <a:noAutofit/>
          </a:bodyPr>
          <a:lst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accent6">
                    <a:lumMod val="75000"/>
                    <a:lumOff val="25000"/>
                  </a:schemeClr>
                </a:solidFill>
                <a:latin typeface="+mn-lt"/>
                <a:ea typeface="+mn-ea"/>
                <a:cs typeface="+mn-cs"/>
              </a:defRPr>
            </a:lvl1pPr>
            <a:lvl2pPr marL="0" indent="-228600" algn="l" defTabSz="914400" rtl="0" eaLnBrk="1" latinLnBrk="0" hangingPunct="1">
              <a:lnSpc>
                <a:spcPct val="120000"/>
              </a:lnSpc>
              <a:spcBef>
                <a:spcPts val="1000"/>
              </a:spcBef>
              <a:buSzPct val="120000"/>
              <a:buFont typeface="Arial" panose="020B0604020202020204" pitchFamily="34" charset="0"/>
              <a:buChar char="•"/>
              <a:defRPr sz="1400" kern="1200">
                <a:solidFill>
                  <a:schemeClr val="accent6">
                    <a:lumMod val="75000"/>
                    <a:lumOff val="25000"/>
                  </a:schemeClr>
                </a:solidFill>
                <a:latin typeface="+mn-lt"/>
                <a:ea typeface="+mn-ea"/>
                <a:cs typeface="+mn-cs"/>
              </a:defRPr>
            </a:lvl2pPr>
            <a:lvl3pPr marL="450000" indent="-228600" algn="l" defTabSz="914400" rtl="0" eaLnBrk="1" latinLnBrk="0" hangingPunct="1">
              <a:lnSpc>
                <a:spcPct val="120000"/>
              </a:lnSpc>
              <a:spcBef>
                <a:spcPts val="1000"/>
              </a:spcBef>
              <a:buSzPct val="90000"/>
              <a:buFont typeface="Wingdings" pitchFamily="2" charset="2"/>
              <a:buChar char="§"/>
              <a:defRPr sz="1400" kern="1200">
                <a:solidFill>
                  <a:schemeClr val="accent6">
                    <a:lumMod val="75000"/>
                    <a:lumOff val="25000"/>
                  </a:schemeClr>
                </a:solidFill>
                <a:latin typeface="+mn-lt"/>
                <a:ea typeface="+mn-ea"/>
                <a:cs typeface="+mn-cs"/>
              </a:defRPr>
            </a:lvl3pPr>
            <a:lvl4pPr marL="810000" indent="-228600" algn="l" defTabSz="914400" rtl="0" eaLnBrk="1" latinLnBrk="0" hangingPunct="1">
              <a:lnSpc>
                <a:spcPct val="120000"/>
              </a:lnSpc>
              <a:spcBef>
                <a:spcPts val="1000"/>
              </a:spcBef>
              <a:buFont typeface="System Font Regular"/>
              <a:buChar char="-"/>
              <a:defRPr sz="1400" kern="1200">
                <a:solidFill>
                  <a:schemeClr val="accent6">
                    <a:lumMod val="75000"/>
                    <a:lumOff val="25000"/>
                  </a:schemeClr>
                </a:solidFill>
                <a:latin typeface="+mn-lt"/>
                <a:ea typeface="+mn-ea"/>
                <a:cs typeface="+mn-cs"/>
              </a:defRPr>
            </a:lvl4pPr>
            <a:lvl5pPr marL="1170000" indent="-228600" algn="l" defTabSz="914400" rtl="0" eaLnBrk="1" latinLnBrk="0" hangingPunct="1">
              <a:lnSpc>
                <a:spcPct val="120000"/>
              </a:lnSpc>
              <a:spcBef>
                <a:spcPts val="1000"/>
              </a:spcBef>
              <a:buFont typeface="System Font Regular"/>
              <a:buChar char="»"/>
              <a:defRPr sz="1400" kern="1200">
                <a:solidFill>
                  <a:schemeClr val="accent6">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AU" sz="2800" dirty="0"/>
              <a:t>To </a:t>
            </a:r>
            <a:r>
              <a:rPr lang="en-AU" sz="2800" b="1" u="sng" dirty="0"/>
              <a:t>improve early recognition, escalation and response </a:t>
            </a:r>
            <a:r>
              <a:rPr lang="en-AU" sz="2800" dirty="0"/>
              <a:t>to clinical deterioration (physical and mental state) by partnering with patients, carers and families. </a:t>
            </a:r>
          </a:p>
          <a:p>
            <a:pPr>
              <a:lnSpc>
                <a:spcPct val="110000"/>
              </a:lnSpc>
            </a:pPr>
            <a:endParaRPr lang="en-AU" sz="2800" dirty="0"/>
          </a:p>
          <a:p>
            <a:pPr>
              <a:lnSpc>
                <a:spcPct val="110000"/>
              </a:lnSpc>
            </a:pPr>
            <a:r>
              <a:rPr lang="en-AU" sz="2800" b="1" u="sng" dirty="0"/>
              <a:t>Reduce</a:t>
            </a:r>
            <a:r>
              <a:rPr lang="en-AU" sz="2800" dirty="0"/>
              <a:t> potentially preventable deaths and serious adverse events.</a:t>
            </a:r>
          </a:p>
          <a:p>
            <a:pPr algn="ctr"/>
            <a:endParaRPr lang="en-AU" sz="2800" dirty="0"/>
          </a:p>
        </p:txBody>
      </p:sp>
      <p:cxnSp>
        <p:nvCxnSpPr>
          <p:cNvPr id="13" name="Straight Connector 12">
            <a:extLst>
              <a:ext uri="{FF2B5EF4-FFF2-40B4-BE49-F238E27FC236}">
                <a16:creationId xmlns:a16="http://schemas.microsoft.com/office/drawing/2014/main" id="{48A40DEF-C2B6-4D39-9AAF-6C2F677714FE}"/>
              </a:ext>
            </a:extLst>
          </p:cNvPr>
          <p:cNvCxnSpPr/>
          <p:nvPr/>
        </p:nvCxnSpPr>
        <p:spPr>
          <a:xfrm flipV="1">
            <a:off x="695325" y="1045405"/>
            <a:ext cx="7957185" cy="11096"/>
          </a:xfrm>
          <a:prstGeom prst="line">
            <a:avLst/>
          </a:prstGeom>
          <a:ln w="19050">
            <a:solidFill>
              <a:srgbClr val="005F58"/>
            </a:solidFill>
          </a:ln>
        </p:spPr>
        <p:style>
          <a:lnRef idx="1">
            <a:schemeClr val="accent1"/>
          </a:lnRef>
          <a:fillRef idx="0">
            <a:schemeClr val="accent1"/>
          </a:fillRef>
          <a:effectRef idx="0">
            <a:schemeClr val="accent1"/>
          </a:effectRef>
          <a:fontRef idx="minor">
            <a:schemeClr val="tx1"/>
          </a:fontRef>
        </p:style>
      </p:cxnSp>
      <p:sp>
        <p:nvSpPr>
          <p:cNvPr id="14" name="Footer Placeholder 3">
            <a:extLst>
              <a:ext uri="{FF2B5EF4-FFF2-40B4-BE49-F238E27FC236}">
                <a16:creationId xmlns:a16="http://schemas.microsoft.com/office/drawing/2014/main" id="{0E95471E-8397-4ECD-941F-134CAB1A9000}"/>
              </a:ext>
            </a:extLst>
          </p:cNvPr>
          <p:cNvSpPr txBox="1">
            <a:spLocks/>
          </p:cNvSpPr>
          <p:nvPr/>
        </p:nvSpPr>
        <p:spPr>
          <a:xfrm>
            <a:off x="8423961" y="6027634"/>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spTree>
    <p:extLst>
      <p:ext uri="{BB962C8B-B14F-4D97-AF65-F5344CB8AC3E}">
        <p14:creationId xmlns:p14="http://schemas.microsoft.com/office/powerpoint/2010/main" val="4272780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sp>
        <p:nvSpPr>
          <p:cNvPr id="8" name="Footer Placeholder 3">
            <a:extLst>
              <a:ext uri="{FF2B5EF4-FFF2-40B4-BE49-F238E27FC236}">
                <a16:creationId xmlns:a16="http://schemas.microsoft.com/office/drawing/2014/main" id="{21CA3DEC-7209-6D4F-A642-36CA6FBC1F4A}"/>
              </a:ext>
            </a:extLst>
          </p:cNvPr>
          <p:cNvSpPr txBox="1">
            <a:spLocks/>
          </p:cNvSpPr>
          <p:nvPr/>
        </p:nvSpPr>
        <p:spPr>
          <a:xfrm>
            <a:off x="8423961" y="6027634"/>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sp>
        <p:nvSpPr>
          <p:cNvPr id="10" name="Content Placeholder 2">
            <a:extLst>
              <a:ext uri="{FF2B5EF4-FFF2-40B4-BE49-F238E27FC236}">
                <a16:creationId xmlns:a16="http://schemas.microsoft.com/office/drawing/2014/main" id="{B44DE025-B4A8-48A9-A63B-88C6691DA2F2}"/>
              </a:ext>
            </a:extLst>
          </p:cNvPr>
          <p:cNvSpPr txBox="1">
            <a:spLocks/>
          </p:cNvSpPr>
          <p:nvPr/>
        </p:nvSpPr>
        <p:spPr>
          <a:xfrm>
            <a:off x="709738" y="1789530"/>
            <a:ext cx="10479330" cy="3180389"/>
          </a:xfrm>
          <a:prstGeom prst="rect">
            <a:avLst/>
          </a:prstGeom>
        </p:spPr>
        <p:txBody>
          <a:bodyPr>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accent6">
                    <a:lumMod val="75000"/>
                    <a:lumOff val="25000"/>
                  </a:schemeClr>
                </a:solidFill>
                <a:latin typeface="+mn-lt"/>
                <a:ea typeface="+mn-ea"/>
                <a:cs typeface="+mn-cs"/>
              </a:defRPr>
            </a:lvl1pPr>
            <a:lvl2pPr marL="0" indent="-228600" algn="l" defTabSz="914400" rtl="0" eaLnBrk="1" latinLnBrk="0" hangingPunct="1">
              <a:lnSpc>
                <a:spcPct val="120000"/>
              </a:lnSpc>
              <a:spcBef>
                <a:spcPts val="1000"/>
              </a:spcBef>
              <a:buSzPct val="120000"/>
              <a:buFont typeface="Arial" panose="020B0604020202020204" pitchFamily="34" charset="0"/>
              <a:buChar char="•"/>
              <a:defRPr sz="1400" kern="1200">
                <a:solidFill>
                  <a:schemeClr val="accent6">
                    <a:lumMod val="75000"/>
                    <a:lumOff val="25000"/>
                  </a:schemeClr>
                </a:solidFill>
                <a:latin typeface="+mn-lt"/>
                <a:ea typeface="+mn-ea"/>
                <a:cs typeface="+mn-cs"/>
              </a:defRPr>
            </a:lvl2pPr>
            <a:lvl3pPr marL="450000" indent="-228600" algn="l" defTabSz="914400" rtl="0" eaLnBrk="1" latinLnBrk="0" hangingPunct="1">
              <a:lnSpc>
                <a:spcPct val="120000"/>
              </a:lnSpc>
              <a:spcBef>
                <a:spcPts val="1000"/>
              </a:spcBef>
              <a:buSzPct val="90000"/>
              <a:buFont typeface="Wingdings" pitchFamily="2" charset="2"/>
              <a:buChar char="§"/>
              <a:defRPr sz="1400" kern="1200">
                <a:solidFill>
                  <a:schemeClr val="accent6">
                    <a:lumMod val="75000"/>
                    <a:lumOff val="25000"/>
                  </a:schemeClr>
                </a:solidFill>
                <a:latin typeface="+mn-lt"/>
                <a:ea typeface="+mn-ea"/>
                <a:cs typeface="+mn-cs"/>
              </a:defRPr>
            </a:lvl3pPr>
            <a:lvl4pPr marL="810000" indent="-228600" algn="l" defTabSz="914400" rtl="0" eaLnBrk="1" latinLnBrk="0" hangingPunct="1">
              <a:lnSpc>
                <a:spcPct val="120000"/>
              </a:lnSpc>
              <a:spcBef>
                <a:spcPts val="1000"/>
              </a:spcBef>
              <a:buFont typeface="System Font Regular"/>
              <a:buChar char="-"/>
              <a:defRPr sz="1400" kern="1200">
                <a:solidFill>
                  <a:schemeClr val="accent6">
                    <a:lumMod val="75000"/>
                    <a:lumOff val="25000"/>
                  </a:schemeClr>
                </a:solidFill>
                <a:latin typeface="+mn-lt"/>
                <a:ea typeface="+mn-ea"/>
                <a:cs typeface="+mn-cs"/>
              </a:defRPr>
            </a:lvl4pPr>
            <a:lvl5pPr marL="1170000" indent="-228600" algn="l" defTabSz="914400" rtl="0" eaLnBrk="1" latinLnBrk="0" hangingPunct="1">
              <a:lnSpc>
                <a:spcPct val="120000"/>
              </a:lnSpc>
              <a:spcBef>
                <a:spcPts val="1000"/>
              </a:spcBef>
              <a:buFont typeface="System Font Regular"/>
              <a:buChar char="»"/>
              <a:defRPr sz="1400" kern="1200">
                <a:solidFill>
                  <a:schemeClr val="accent6">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Clr>
                <a:schemeClr val="tx2">
                  <a:lumMod val="60000"/>
                  <a:lumOff val="40000"/>
                </a:schemeClr>
              </a:buClr>
              <a:buFont typeface="Wingdings" panose="05000000000000000000" pitchFamily="2" charset="2"/>
              <a:buChar char="§"/>
            </a:pPr>
            <a:r>
              <a:rPr lang="en-AU" sz="2800" dirty="0"/>
              <a:t>Patient, carer and family activated escalation system</a:t>
            </a:r>
          </a:p>
          <a:p>
            <a:pPr marL="457200" indent="-457200">
              <a:lnSpc>
                <a:spcPct val="100000"/>
              </a:lnSpc>
              <a:buClr>
                <a:schemeClr val="tx2">
                  <a:lumMod val="60000"/>
                  <a:lumOff val="40000"/>
                </a:schemeClr>
              </a:buClr>
              <a:buFont typeface="Wingdings" panose="05000000000000000000" pitchFamily="2" charset="2"/>
              <a:buChar char="§"/>
            </a:pPr>
            <a:r>
              <a:rPr lang="en-AU" sz="2800" dirty="0"/>
              <a:t>Aims to ↑ consumer engagement and  ↓  adverse outcomes</a:t>
            </a:r>
          </a:p>
          <a:p>
            <a:pPr marL="457200" indent="-457200">
              <a:lnSpc>
                <a:spcPct val="100000"/>
              </a:lnSpc>
              <a:buClr>
                <a:schemeClr val="tx2">
                  <a:lumMod val="60000"/>
                  <a:lumOff val="40000"/>
                </a:schemeClr>
              </a:buClr>
              <a:buFont typeface="Wingdings" panose="05000000000000000000" pitchFamily="2" charset="2"/>
              <a:buChar char="§"/>
            </a:pPr>
            <a:r>
              <a:rPr lang="en-AU" sz="2800" dirty="0">
                <a:solidFill>
                  <a:schemeClr val="tx1"/>
                </a:solidFill>
              </a:rPr>
              <a:t>Promotes inclusion of patients, carers, and their families as partners in the healthcare team </a:t>
            </a:r>
          </a:p>
          <a:p>
            <a:pPr marL="457200" indent="-457200">
              <a:lnSpc>
                <a:spcPct val="100000"/>
              </a:lnSpc>
              <a:buClr>
                <a:schemeClr val="tx2">
                  <a:lumMod val="60000"/>
                  <a:lumOff val="40000"/>
                </a:schemeClr>
              </a:buClr>
              <a:buFont typeface="Wingdings" panose="05000000000000000000" pitchFamily="2" charset="2"/>
              <a:buChar char="§"/>
            </a:pPr>
            <a:r>
              <a:rPr lang="en-AU" sz="2800" dirty="0">
                <a:solidFill>
                  <a:schemeClr val="tx1"/>
                </a:solidFill>
              </a:rPr>
              <a:t>Principle of ‘speaking up for safety’ / patients/carers/families know themselves best and are ‘expert’</a:t>
            </a:r>
          </a:p>
          <a:p>
            <a:pPr marL="457200" indent="-457200">
              <a:lnSpc>
                <a:spcPct val="100000"/>
              </a:lnSpc>
              <a:buClr>
                <a:schemeClr val="tx2">
                  <a:lumMod val="60000"/>
                  <a:lumOff val="40000"/>
                </a:schemeClr>
              </a:buClr>
              <a:buFont typeface="Wingdings" panose="05000000000000000000" pitchFamily="2" charset="2"/>
              <a:buChar char="§"/>
            </a:pPr>
            <a:r>
              <a:rPr lang="en-AU" sz="2800" dirty="0"/>
              <a:t>REACH is one part of the safety net for deteriorating patients</a:t>
            </a:r>
          </a:p>
          <a:p>
            <a:pPr>
              <a:lnSpc>
                <a:spcPct val="100000"/>
              </a:lnSpc>
            </a:pPr>
            <a:endParaRPr lang="en-AU" sz="3600" dirty="0"/>
          </a:p>
          <a:p>
            <a:pPr lvl="1" indent="0">
              <a:lnSpc>
                <a:spcPct val="100000"/>
              </a:lnSpc>
              <a:buFont typeface="Arial" panose="020B0604020202020204" pitchFamily="34" charset="0"/>
              <a:buNone/>
            </a:pPr>
            <a:endParaRPr lang="en-AU" sz="2400" dirty="0"/>
          </a:p>
          <a:p>
            <a:pPr>
              <a:lnSpc>
                <a:spcPct val="100000"/>
              </a:lnSpc>
            </a:pPr>
            <a:endParaRPr lang="en-AU" sz="2800" dirty="0"/>
          </a:p>
          <a:p>
            <a:pPr>
              <a:lnSpc>
                <a:spcPct val="100000"/>
              </a:lnSpc>
            </a:pPr>
            <a:endParaRPr lang="en-AU" sz="2800" dirty="0"/>
          </a:p>
          <a:p>
            <a:endParaRPr lang="en-AU" sz="2000" dirty="0"/>
          </a:p>
          <a:p>
            <a:endParaRPr lang="en-AU" sz="2000" dirty="0"/>
          </a:p>
          <a:p>
            <a:endParaRPr lang="en-AU" sz="2000" dirty="0"/>
          </a:p>
          <a:p>
            <a:endParaRPr lang="en-AU" sz="2000" dirty="0"/>
          </a:p>
        </p:txBody>
      </p:sp>
      <p:sp>
        <p:nvSpPr>
          <p:cNvPr id="11" name="Title 3">
            <a:extLst>
              <a:ext uri="{FF2B5EF4-FFF2-40B4-BE49-F238E27FC236}">
                <a16:creationId xmlns:a16="http://schemas.microsoft.com/office/drawing/2014/main" id="{2BD38470-AB7C-4006-A16A-0E598AC1DAFF}"/>
              </a:ext>
            </a:extLst>
          </p:cNvPr>
          <p:cNvSpPr>
            <a:spLocks noGrp="1"/>
          </p:cNvSpPr>
          <p:nvPr>
            <p:ph type="title"/>
          </p:nvPr>
        </p:nvSpPr>
        <p:spPr>
          <a:xfrm>
            <a:off x="548728" y="463273"/>
            <a:ext cx="10801350" cy="666505"/>
          </a:xfrm>
        </p:spPr>
        <p:txBody>
          <a:bodyPr/>
          <a:lstStyle/>
          <a:p>
            <a:r>
              <a:rPr lang="en-US" dirty="0"/>
              <a:t>        REACH </a:t>
            </a:r>
            <a:endParaRPr lang="en-AU" dirty="0"/>
          </a:p>
        </p:txBody>
      </p:sp>
      <p:grpSp>
        <p:nvGrpSpPr>
          <p:cNvPr id="12" name="Group 11">
            <a:extLst>
              <a:ext uri="{FF2B5EF4-FFF2-40B4-BE49-F238E27FC236}">
                <a16:creationId xmlns:a16="http://schemas.microsoft.com/office/drawing/2014/main" id="{84F8DCB7-DC04-4A2C-989B-B55865F6F55D}"/>
              </a:ext>
            </a:extLst>
          </p:cNvPr>
          <p:cNvGrpSpPr/>
          <p:nvPr/>
        </p:nvGrpSpPr>
        <p:grpSpPr>
          <a:xfrm>
            <a:off x="3164630" y="4878505"/>
            <a:ext cx="7224419" cy="1160225"/>
            <a:chOff x="359089" y="1810857"/>
            <a:chExt cx="7224419" cy="1160225"/>
          </a:xfrm>
        </p:grpSpPr>
        <p:sp>
          <p:nvSpPr>
            <p:cNvPr id="13" name="Rounded Rectangle 8">
              <a:extLst>
                <a:ext uri="{FF2B5EF4-FFF2-40B4-BE49-F238E27FC236}">
                  <a16:creationId xmlns:a16="http://schemas.microsoft.com/office/drawing/2014/main" id="{E4934EE9-4A9D-485B-A07E-CBB468DD5DE1}"/>
                </a:ext>
              </a:extLst>
            </p:cNvPr>
            <p:cNvSpPr/>
            <p:nvPr/>
          </p:nvSpPr>
          <p:spPr>
            <a:xfrm>
              <a:off x="4743267" y="1810857"/>
              <a:ext cx="2840241" cy="1115367"/>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schemeClr val="accent5">
                      <a:lumMod val="10000"/>
                    </a:schemeClr>
                  </a:solidFill>
                </a:rPr>
                <a:t>2022</a:t>
              </a:r>
            </a:p>
            <a:p>
              <a:pPr algn="ctr" defTabSz="457200"/>
              <a:r>
                <a:rPr lang="en-US" dirty="0">
                  <a:solidFill>
                    <a:schemeClr val="accent5">
                      <a:lumMod val="10000"/>
                    </a:schemeClr>
                  </a:solidFill>
                </a:rPr>
                <a:t>200</a:t>
              </a:r>
              <a:r>
                <a:rPr lang="en-US" baseline="30000" dirty="0">
                  <a:solidFill>
                    <a:schemeClr val="accent5">
                      <a:lumMod val="10000"/>
                    </a:schemeClr>
                  </a:solidFill>
                </a:rPr>
                <a:t>+</a:t>
              </a:r>
              <a:r>
                <a:rPr lang="en-US" dirty="0">
                  <a:solidFill>
                    <a:schemeClr val="accent5">
                      <a:lumMod val="10000"/>
                    </a:schemeClr>
                  </a:solidFill>
                </a:rPr>
                <a:t> healthcare facilities </a:t>
              </a:r>
              <a:endParaRPr lang="en-AU" dirty="0">
                <a:solidFill>
                  <a:schemeClr val="accent5">
                    <a:lumMod val="10000"/>
                  </a:schemeClr>
                </a:solidFill>
              </a:endParaRPr>
            </a:p>
          </p:txBody>
        </p:sp>
        <p:sp>
          <p:nvSpPr>
            <p:cNvPr id="14" name="Rounded Rectangle 9">
              <a:extLst>
                <a:ext uri="{FF2B5EF4-FFF2-40B4-BE49-F238E27FC236}">
                  <a16:creationId xmlns:a16="http://schemas.microsoft.com/office/drawing/2014/main" id="{09A8915B-3926-4720-9BB0-C573D856B779}"/>
                </a:ext>
              </a:extLst>
            </p:cNvPr>
            <p:cNvSpPr/>
            <p:nvPr/>
          </p:nvSpPr>
          <p:spPr>
            <a:xfrm>
              <a:off x="359089" y="1885860"/>
              <a:ext cx="2840241" cy="1085222"/>
            </a:xfrm>
            <a:prstGeom prst="round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schemeClr val="accent5">
                      <a:lumMod val="10000"/>
                    </a:schemeClr>
                  </a:solidFill>
                </a:rPr>
                <a:t>2013</a:t>
              </a:r>
            </a:p>
            <a:p>
              <a:pPr algn="ctr" defTabSz="457200"/>
              <a:r>
                <a:rPr lang="en-US" dirty="0">
                  <a:solidFill>
                    <a:schemeClr val="accent5">
                      <a:lumMod val="10000"/>
                    </a:schemeClr>
                  </a:solidFill>
                </a:rPr>
                <a:t>11 healthcare facilities </a:t>
              </a:r>
              <a:endParaRPr lang="en-AU" dirty="0">
                <a:solidFill>
                  <a:schemeClr val="accent5">
                    <a:lumMod val="10000"/>
                  </a:schemeClr>
                </a:solidFill>
              </a:endParaRPr>
            </a:p>
          </p:txBody>
        </p:sp>
        <p:sp>
          <p:nvSpPr>
            <p:cNvPr id="15" name="Right Arrow 11">
              <a:extLst>
                <a:ext uri="{FF2B5EF4-FFF2-40B4-BE49-F238E27FC236}">
                  <a16:creationId xmlns:a16="http://schemas.microsoft.com/office/drawing/2014/main" id="{F399A17C-368C-4E13-829E-3AB6CA320117}"/>
                </a:ext>
              </a:extLst>
            </p:cNvPr>
            <p:cNvSpPr/>
            <p:nvPr/>
          </p:nvSpPr>
          <p:spPr>
            <a:xfrm>
              <a:off x="3484346" y="2187311"/>
              <a:ext cx="1157576" cy="36246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AU" dirty="0">
                <a:solidFill>
                  <a:schemeClr val="accent5">
                    <a:lumMod val="25000"/>
                  </a:schemeClr>
                </a:solidFill>
              </a:endParaRPr>
            </a:p>
          </p:txBody>
        </p:sp>
      </p:grpSp>
      <p:pic>
        <p:nvPicPr>
          <p:cNvPr id="16" name="Picture 15">
            <a:extLst>
              <a:ext uri="{FF2B5EF4-FFF2-40B4-BE49-F238E27FC236}">
                <a16:creationId xmlns:a16="http://schemas.microsoft.com/office/drawing/2014/main" id="{442F85AD-94DC-499B-A3C2-DA30FD5694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738" y="59131"/>
            <a:ext cx="997370" cy="997370"/>
          </a:xfrm>
          <a:prstGeom prst="rect">
            <a:avLst/>
          </a:prstGeom>
        </p:spPr>
      </p:pic>
      <p:cxnSp>
        <p:nvCxnSpPr>
          <p:cNvPr id="17" name="Straight Connector 16">
            <a:extLst>
              <a:ext uri="{FF2B5EF4-FFF2-40B4-BE49-F238E27FC236}">
                <a16:creationId xmlns:a16="http://schemas.microsoft.com/office/drawing/2014/main" id="{BBDCF039-2280-440F-8D71-D7C17D08BC5A}"/>
              </a:ext>
            </a:extLst>
          </p:cNvPr>
          <p:cNvCxnSpPr/>
          <p:nvPr/>
        </p:nvCxnSpPr>
        <p:spPr>
          <a:xfrm flipV="1">
            <a:off x="695325" y="1129778"/>
            <a:ext cx="7957185" cy="11096"/>
          </a:xfrm>
          <a:prstGeom prst="line">
            <a:avLst/>
          </a:prstGeom>
          <a:ln w="19050">
            <a:solidFill>
              <a:srgbClr val="005F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571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sp>
        <p:nvSpPr>
          <p:cNvPr id="8" name="Footer Placeholder 3">
            <a:extLst>
              <a:ext uri="{FF2B5EF4-FFF2-40B4-BE49-F238E27FC236}">
                <a16:creationId xmlns:a16="http://schemas.microsoft.com/office/drawing/2014/main" id="{21CA3DEC-7209-6D4F-A642-36CA6FBC1F4A}"/>
              </a:ext>
            </a:extLst>
          </p:cNvPr>
          <p:cNvSpPr txBox="1">
            <a:spLocks/>
          </p:cNvSpPr>
          <p:nvPr/>
        </p:nvSpPr>
        <p:spPr>
          <a:xfrm>
            <a:off x="8423961" y="6040160"/>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grpSp>
        <p:nvGrpSpPr>
          <p:cNvPr id="6" name="Group 5">
            <a:extLst>
              <a:ext uri="{FF2B5EF4-FFF2-40B4-BE49-F238E27FC236}">
                <a16:creationId xmlns:a16="http://schemas.microsoft.com/office/drawing/2014/main" id="{F84E17B8-B832-441B-8923-F3FD109077B8}"/>
              </a:ext>
            </a:extLst>
          </p:cNvPr>
          <p:cNvGrpSpPr/>
          <p:nvPr/>
        </p:nvGrpSpPr>
        <p:grpSpPr>
          <a:xfrm>
            <a:off x="527884" y="424406"/>
            <a:ext cx="7325834" cy="4860000"/>
            <a:chOff x="482530" y="285566"/>
            <a:chExt cx="7325834" cy="4860000"/>
          </a:xfrm>
        </p:grpSpPr>
        <p:pic>
          <p:nvPicPr>
            <p:cNvPr id="9" name="Picture 8">
              <a:extLst>
                <a:ext uri="{FF2B5EF4-FFF2-40B4-BE49-F238E27FC236}">
                  <a16:creationId xmlns:a16="http://schemas.microsoft.com/office/drawing/2014/main" id="{4A31707C-2749-4319-A422-D5845CE9A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30" y="285566"/>
              <a:ext cx="3600995" cy="4860000"/>
            </a:xfrm>
            <a:prstGeom prst="rect">
              <a:avLst/>
            </a:prstGeom>
          </p:spPr>
        </p:pic>
        <p:pic>
          <p:nvPicPr>
            <p:cNvPr id="10" name="Picture 9">
              <a:extLst>
                <a:ext uri="{FF2B5EF4-FFF2-40B4-BE49-F238E27FC236}">
                  <a16:creationId xmlns:a16="http://schemas.microsoft.com/office/drawing/2014/main" id="{DA071E1F-6CAD-4437-91CB-968FE2294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9262" y="4122525"/>
              <a:ext cx="3859102" cy="676715"/>
            </a:xfrm>
            <a:prstGeom prst="rect">
              <a:avLst/>
            </a:prstGeom>
          </p:spPr>
        </p:pic>
        <p:pic>
          <p:nvPicPr>
            <p:cNvPr id="11" name="Picture 10">
              <a:extLst>
                <a:ext uri="{FF2B5EF4-FFF2-40B4-BE49-F238E27FC236}">
                  <a16:creationId xmlns:a16="http://schemas.microsoft.com/office/drawing/2014/main" id="{178EBD47-D7A2-4383-BBE3-EE032DFC99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9262" y="3227512"/>
              <a:ext cx="3176291" cy="548688"/>
            </a:xfrm>
            <a:prstGeom prst="rect">
              <a:avLst/>
            </a:prstGeom>
          </p:spPr>
        </p:pic>
        <p:sp>
          <p:nvSpPr>
            <p:cNvPr id="12" name="Rectangle 11">
              <a:extLst>
                <a:ext uri="{FF2B5EF4-FFF2-40B4-BE49-F238E27FC236}">
                  <a16:creationId xmlns:a16="http://schemas.microsoft.com/office/drawing/2014/main" id="{FBCA1E0B-89C2-42E5-AEE8-3099C17495D6}"/>
                </a:ext>
              </a:extLst>
            </p:cNvPr>
            <p:cNvSpPr/>
            <p:nvPr/>
          </p:nvSpPr>
          <p:spPr>
            <a:xfrm>
              <a:off x="3949262" y="615435"/>
              <a:ext cx="3859102" cy="1200329"/>
            </a:xfrm>
            <a:prstGeom prst="rect">
              <a:avLst/>
            </a:prstGeom>
          </p:spPr>
          <p:txBody>
            <a:bodyPr wrap="square">
              <a:spAutoFit/>
            </a:bodyPr>
            <a:lstStyle/>
            <a:p>
              <a:r>
                <a:rPr lang="en-AU" b="1" dirty="0"/>
                <a:t>Action 8.7: The health service organisation has processes for patients, carers or families to directly escalate care.</a:t>
              </a:r>
            </a:p>
          </p:txBody>
        </p:sp>
      </p:grpSp>
      <p:pic>
        <p:nvPicPr>
          <p:cNvPr id="13" name="Picture 12">
            <a:extLst>
              <a:ext uri="{FF2B5EF4-FFF2-40B4-BE49-F238E27FC236}">
                <a16:creationId xmlns:a16="http://schemas.microsoft.com/office/drawing/2014/main" id="{8A2F4ED1-E8DE-4FAE-827A-480774C24F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9562" y="562403"/>
            <a:ext cx="3520888" cy="5003025"/>
          </a:xfrm>
          <a:prstGeom prst="rect">
            <a:avLst/>
          </a:prstGeom>
        </p:spPr>
      </p:pic>
    </p:spTree>
    <p:extLst>
      <p:ext uri="{BB962C8B-B14F-4D97-AF65-F5344CB8AC3E}">
        <p14:creationId xmlns:p14="http://schemas.microsoft.com/office/powerpoint/2010/main" val="2412421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5325" y="5565428"/>
            <a:ext cx="2517131" cy="923330"/>
          </a:xfrm>
          <a:prstGeom prst="rect">
            <a:avLst/>
          </a:prstGeom>
          <a:solidFill>
            <a:srgbClr val="FFFF00"/>
          </a:solidFill>
        </p:spPr>
        <p:txBody>
          <a:bodyPr wrap="square" rtlCol="0">
            <a:spAutoFit/>
          </a:bodyPr>
          <a:lstStyle/>
          <a:p>
            <a:r>
              <a:rPr lang="en-US" dirty="0"/>
              <a:t>Put LHD/LOGO here</a:t>
            </a:r>
          </a:p>
          <a:p>
            <a:endParaRPr lang="en-US" dirty="0"/>
          </a:p>
          <a:p>
            <a:endParaRPr lang="en-US" dirty="0"/>
          </a:p>
        </p:txBody>
      </p:sp>
      <p:sp>
        <p:nvSpPr>
          <p:cNvPr id="8" name="Footer Placeholder 3">
            <a:extLst>
              <a:ext uri="{FF2B5EF4-FFF2-40B4-BE49-F238E27FC236}">
                <a16:creationId xmlns:a16="http://schemas.microsoft.com/office/drawing/2014/main" id="{21CA3DEC-7209-6D4F-A642-36CA6FBC1F4A}"/>
              </a:ext>
            </a:extLst>
          </p:cNvPr>
          <p:cNvSpPr txBox="1">
            <a:spLocks/>
          </p:cNvSpPr>
          <p:nvPr/>
        </p:nvSpPr>
        <p:spPr>
          <a:xfrm>
            <a:off x="8423961" y="6027634"/>
            <a:ext cx="307271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600" dirty="0">
                <a:solidFill>
                  <a:schemeClr val="tx1">
                    <a:lumMod val="65000"/>
                    <a:lumOff val="35000"/>
                  </a:schemeClr>
                </a:solidFill>
              </a:rPr>
              <a:t>Clinical Excellence Commission</a:t>
            </a:r>
          </a:p>
        </p:txBody>
      </p:sp>
      <p:pic>
        <p:nvPicPr>
          <p:cNvPr id="6" name="Picture 5">
            <a:extLst>
              <a:ext uri="{FF2B5EF4-FFF2-40B4-BE49-F238E27FC236}">
                <a16:creationId xmlns:a16="http://schemas.microsoft.com/office/drawing/2014/main" id="{EE59CE56-CE6A-4603-B71B-E4F1ACDE6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454" y="18255"/>
            <a:ext cx="10067091" cy="5547173"/>
          </a:xfrm>
          <a:prstGeom prst="rect">
            <a:avLst/>
          </a:prstGeom>
        </p:spPr>
      </p:pic>
    </p:spTree>
    <p:extLst>
      <p:ext uri="{BB962C8B-B14F-4D97-AF65-F5344CB8AC3E}">
        <p14:creationId xmlns:p14="http://schemas.microsoft.com/office/powerpoint/2010/main" val="537177725"/>
      </p:ext>
    </p:extLst>
  </p:cSld>
  <p:clrMapOvr>
    <a:masterClrMapping/>
  </p:clrMapOvr>
</p:sld>
</file>

<file path=ppt/theme/theme1.xml><?xml version="1.0" encoding="utf-8"?>
<a:theme xmlns:a="http://schemas.openxmlformats.org/drawingml/2006/main" name="1_Master">
  <a:themeElements>
    <a:clrScheme name="CXC">
      <a:dk1>
        <a:srgbClr val="000000"/>
      </a:dk1>
      <a:lt1>
        <a:srgbClr val="FFFFFF"/>
      </a:lt1>
      <a:dk2>
        <a:srgbClr val="44546A"/>
      </a:dk2>
      <a:lt2>
        <a:srgbClr val="E7E6E6"/>
      </a:lt2>
      <a:accent1>
        <a:srgbClr val="006666"/>
      </a:accent1>
      <a:accent2>
        <a:srgbClr val="009999"/>
      </a:accent2>
      <a:accent3>
        <a:srgbClr val="00CCCC"/>
      </a:accent3>
      <a:accent4>
        <a:srgbClr val="74DECA"/>
      </a:accent4>
      <a:accent5>
        <a:srgbClr val="BDF0E8"/>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Teal 100">
      <a:srgbClr val="006666"/>
    </a:custClr>
    <a:custClr name="Teal 100">
      <a:srgbClr val="009999"/>
    </a:custClr>
    <a:custClr name="Aqua 100">
      <a:srgbClr val="00CCCC"/>
    </a:custClr>
    <a:custClr name="Green Aqua 100">
      <a:srgbClr val="74DECA"/>
    </a:custClr>
    <a:custClr name="Light Aqua 100">
      <a:srgbClr val="BDF0E8"/>
    </a:custClr>
    <a:custClr name="Blue 100">
      <a:srgbClr val="002664"/>
    </a:custClr>
    <a:custClr name="Blue1 100">
      <a:srgbClr val="0A7CB9"/>
    </a:custClr>
    <a:custClr name="Blue2 100">
      <a:srgbClr val="00ABE6"/>
    </a:custClr>
    <a:custClr name="Purple 100">
      <a:srgbClr val="752F8A"/>
    </a:custClr>
    <a:custClr name="Yellow 100">
      <a:srgbClr val="F9BE00"/>
    </a:custClr>
    <a:custClr name="Dark Teal 75">
      <a:srgbClr val="408C8C"/>
    </a:custClr>
    <a:custClr name="Teal 75">
      <a:srgbClr val="40B3B3"/>
    </a:custClr>
    <a:custClr name="Aqua 75">
      <a:srgbClr val="5CC6CC"/>
    </a:custClr>
    <a:custClr name="Green Aqua 75">
      <a:srgbClr val="9ED7CF"/>
    </a:custClr>
    <a:custClr name="LightAqua75">
      <a:srgbClr val="CEF4EE"/>
    </a:custClr>
    <a:custClr name="Blue 75">
      <a:srgbClr val="405C8B"/>
    </a:custClr>
    <a:custClr name="Blue1 75">
      <a:srgbClr val="479DCB"/>
    </a:custClr>
    <a:custClr name="Blue2 75">
      <a:srgbClr val="40C0EC"/>
    </a:custClr>
    <a:custClr name="Purple 75">
      <a:srgbClr val="9863A7"/>
    </a:custClr>
    <a:custClr name="Yellow 75">
      <a:srgbClr val="FBCE40"/>
    </a:custClr>
    <a:custClr name="Dark Teal 50">
      <a:srgbClr val="80B3B3"/>
    </a:custClr>
    <a:custClr name="Teal 50">
      <a:srgbClr val="80CCCC"/>
    </a:custClr>
    <a:custClr name="Aqua 50">
      <a:srgbClr val="8CD3D9"/>
    </a:custClr>
    <a:custClr name="Green Aqua 50">
      <a:srgbClr val="BAEFE4"/>
    </a:custClr>
    <a:custClr name="Light Aqua 50">
      <a:srgbClr val="DEF8F3"/>
    </a:custClr>
    <a:custClr name="Blue 50">
      <a:srgbClr val="8093B2"/>
    </a:custClr>
    <a:custClr name="Blue1 50">
      <a:srgbClr val="85BEDC"/>
    </a:custClr>
    <a:custClr name="Blue2 50">
      <a:srgbClr val="80D5F3"/>
    </a:custClr>
    <a:custClr name="Purple 50">
      <a:srgbClr val="BA97C4"/>
    </a:custClr>
    <a:custClr name="Yellow 50">
      <a:srgbClr val="FCDF80"/>
    </a:custClr>
    <a:custClr name="Dark Teal 25">
      <a:srgbClr val="BFD9D9"/>
    </a:custClr>
    <a:custClr name="Teal 25">
      <a:srgbClr val="BFE6E6"/>
    </a:custClr>
    <a:custClr name="Aqua 25">
      <a:srgbClr val="BFF2F2"/>
    </a:custClr>
    <a:custClr name="Green Aqua 25">
      <a:srgbClr val="DCF7F2"/>
    </a:custClr>
    <a:custClr name="Light Aqua 25">
      <a:srgbClr val="EFFBF9"/>
    </a:custClr>
    <a:custClr name="Blue 25">
      <a:srgbClr val="BFC9DB"/>
    </a:custClr>
    <a:custClr name="Blue1 25">
      <a:srgbClr val="C2DEEE"/>
    </a:custClr>
    <a:custClr name="Blue2 25">
      <a:srgbClr val="BFEAF9"/>
    </a:custClr>
    <a:custClr name="Purple 25">
      <a:srgbClr val="DDCBE2"/>
    </a:custClr>
    <a:custClr name="Yellow 25">
      <a:srgbClr val="FEEFBF"/>
    </a:custClr>
    <a:custClr name="Dark Teal 10">
      <a:srgbClr val="E6F0F0"/>
    </a:custClr>
    <a:custClr name="Teal 10">
      <a:srgbClr val="E6F5F5"/>
    </a:custClr>
    <a:custClr name="Aqua 10">
      <a:srgbClr val="E6FAFA"/>
    </a:custClr>
    <a:custClr name="Green Aqua 10">
      <a:srgbClr val="F1FCFA"/>
    </a:custClr>
    <a:custClr name="Light Aqua 10">
      <a:srgbClr val="F8FEFD"/>
    </a:custClr>
    <a:custClr name="Blue 10">
      <a:srgbClr val="E6E9F0"/>
    </a:custClr>
    <a:custClr name="Blue1 10">
      <a:srgbClr val="E7F2F8"/>
    </a:custClr>
    <a:custClr name="Blue2 10">
      <a:srgbClr val="E6F7FD"/>
    </a:custClr>
    <a:custClr name="Purple 10">
      <a:srgbClr val="F1EAF3"/>
    </a:custClr>
    <a:custClr name="Yellow 10">
      <a:srgbClr val="FEF9E6"/>
    </a:custClr>
  </a:custClrLst>
  <a:extLst>
    <a:ext uri="{05A4C25C-085E-4340-85A3-A5531E510DB2}">
      <thm15:themeFamily xmlns:thm15="http://schemas.microsoft.com/office/thememl/2012/main" name="CXC" id="{A9E2228E-3D72-AE4D-A10C-2F97319343E6}" vid="{39A31D70-BFB1-894D-9AFC-57B4930D02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63773727242643B0274981A40B0D2C" ma:contentTypeVersion="16" ma:contentTypeDescription="Create a new document." ma:contentTypeScope="" ma:versionID="76fd54c076018c2f4625e31e86521154">
  <xsd:schema xmlns:xsd="http://www.w3.org/2001/XMLSchema" xmlns:xs="http://www.w3.org/2001/XMLSchema" xmlns:p="http://schemas.microsoft.com/office/2006/metadata/properties" xmlns:ns2="91996f8a-cf6c-41af-9355-07ffa0695fe7" xmlns:ns3="76f79e18-a1ba-4784-bcef-a98ec8d6a4aa" targetNamespace="http://schemas.microsoft.com/office/2006/metadata/properties" ma:root="true" ma:fieldsID="f26e2b195d2db14ebab25941f95832ce" ns2:_="" ns3:_="">
    <xsd:import namespace="91996f8a-cf6c-41af-9355-07ffa0695fe7"/>
    <xsd:import namespace="76f79e18-a1ba-4784-bcef-a98ec8d6a4a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996f8a-cf6c-41af-9355-07ffa0695f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4c9e2d-f8e3-4a57-bac9-17bee8f4579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6f79e18-a1ba-4784-bcef-a98ec8d6a4a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34f596-2b19-47fe-b37d-fd99c721d741}" ma:internalName="TaxCatchAll" ma:showField="CatchAllData" ma:web="76f79e18-a1ba-4784-bcef-a98ec8d6a4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6f79e18-a1ba-4784-bcef-a98ec8d6a4aa">
      <UserInfo>
        <DisplayName>Mary Fullick (Clinical Excellence Commission)</DisplayName>
        <AccountId>19</AccountId>
        <AccountType/>
      </UserInfo>
      <UserInfo>
        <DisplayName>Ryan Thomas (Clinical Excellence Commission)</DisplayName>
        <AccountId>13</AccountId>
        <AccountType/>
      </UserInfo>
    </SharedWithUsers>
    <lcf76f155ced4ddcb4097134ff3c332f xmlns="91996f8a-cf6c-41af-9355-07ffa0695fe7">
      <Terms xmlns="http://schemas.microsoft.com/office/infopath/2007/PartnerControls"/>
    </lcf76f155ced4ddcb4097134ff3c332f>
    <TaxCatchAll xmlns="76f79e18-a1ba-4784-bcef-a98ec8d6a4aa" xsi:nil="true"/>
  </documentManagement>
</p:properties>
</file>

<file path=customXml/itemProps1.xml><?xml version="1.0" encoding="utf-8"?>
<ds:datastoreItem xmlns:ds="http://schemas.openxmlformats.org/officeDocument/2006/customXml" ds:itemID="{618362B7-36CB-4164-83F6-52266CB3A4CE}">
  <ds:schemaRefs>
    <ds:schemaRef ds:uri="http://schemas.microsoft.com/sharepoint/v3/contenttype/forms"/>
  </ds:schemaRefs>
</ds:datastoreItem>
</file>

<file path=customXml/itemProps2.xml><?xml version="1.0" encoding="utf-8"?>
<ds:datastoreItem xmlns:ds="http://schemas.openxmlformats.org/officeDocument/2006/customXml" ds:itemID="{AB81E828-E6F8-49B4-B056-E5BC9984D370}">
  <ds:schemaRefs>
    <ds:schemaRef ds:uri="76f79e18-a1ba-4784-bcef-a98ec8d6a4aa"/>
    <ds:schemaRef ds:uri="91996f8a-cf6c-41af-9355-07ffa0695f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0F2EE83-ABD6-4E0E-AE79-0D2C497F95BB}">
  <ds:schemaRefs>
    <ds:schemaRef ds:uri="http://schemas.microsoft.com/office/2006/documentManagement/types"/>
    <ds:schemaRef ds:uri="http://schemas.openxmlformats.org/package/2006/metadata/core-properties"/>
    <ds:schemaRef ds:uri="http://purl.org/dc/terms/"/>
    <ds:schemaRef ds:uri="91996f8a-cf6c-41af-9355-07ffa0695fe7"/>
    <ds:schemaRef ds:uri="76f79e18-a1ba-4784-bcef-a98ec8d6a4aa"/>
    <ds:schemaRef ds:uri="http://purl.org/dc/dcmitype/"/>
    <ds:schemaRef ds:uri="http://schemas.microsoft.com/office/2006/metadata/properties"/>
    <ds:schemaRef ds:uri="http://purl.org/dc/elements/1.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5155</TotalTime>
  <Words>1980</Words>
  <Application>Microsoft Office PowerPoint</Application>
  <PresentationFormat>Widescreen</PresentationFormat>
  <Paragraphs>191</Paragraphs>
  <Slides>15</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Montserrat</vt:lpstr>
      <vt:lpstr>Open Sans</vt:lpstr>
      <vt:lpstr>System Font Regular</vt:lpstr>
      <vt:lpstr>Wingdings</vt:lpstr>
      <vt:lpstr>1_Master</vt:lpstr>
      <vt:lpstr>CEC PowerPoint for use by LHDs/SHNs </vt:lpstr>
      <vt:lpstr>REACH: Patient, carer  and family escalation </vt:lpstr>
      <vt:lpstr>Outline of presentation </vt:lpstr>
      <vt:lpstr>Person Centred Care </vt:lpstr>
      <vt:lpstr>Deteriorating patients </vt:lpstr>
      <vt:lpstr>PowerPoint Presentation</vt:lpstr>
      <vt:lpstr>        REACH </vt:lpstr>
      <vt:lpstr>PowerPoint Presentation</vt:lpstr>
      <vt:lpstr>PowerPoint Presentation</vt:lpstr>
      <vt:lpstr>REACH calls in NSW public hospitals in 2018 </vt:lpstr>
      <vt:lpstr>       Consumer feedback </vt:lpstr>
      <vt:lpstr>Day family video</vt:lpstr>
      <vt:lpstr>        Information and resources </vt:lpstr>
      <vt:lpstr>        Take home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REACH PowerPoint</dc:title>
  <dc:creator>Microsoft Office User</dc:creator>
  <cp:keywords>REACH</cp:keywords>
  <cp:lastModifiedBy>Zeb Woodpower (Clinical Excellence Commission)</cp:lastModifiedBy>
  <cp:revision>91</cp:revision>
  <dcterms:created xsi:type="dcterms:W3CDTF">2019-05-27T23:23:21Z</dcterms:created>
  <dcterms:modified xsi:type="dcterms:W3CDTF">2022-06-20T04:16:33Z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0x0101006263773727242643B0274981A40B0D2C</vt:lpwstr>
  </property>
  <property fmtid="{D5CDD505-2E9C-101B-9397-08002B2CF9AE}" pid="3" name="MediaServiceImageTags">
    <vt:lpwstr/>
  </property>
</Properties>
</file>